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6.xml" ContentType="application/inkml+xml"/>
  <Override PartName="/ppt/notesSlides/notesSlide6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7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8.xml" ContentType="application/vnd.openxmlformats-officedocument.presentationml.notesSlide+xml"/>
  <Override PartName="/ppt/ink/ink11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notesSlides/notesSlide11.xml" ContentType="application/vnd.openxmlformats-officedocument.presentationml.notesSlide+xml"/>
  <Override PartName="/ppt/ink/ink14.xml" ContentType="application/inkml+xml"/>
  <Override PartName="/ppt/notesSlides/notesSlide12.xml" ContentType="application/vnd.openxmlformats-officedocument.presentationml.notesSlide+xml"/>
  <Override PartName="/ppt/ink/ink15.xml" ContentType="application/inkml+xml"/>
  <Override PartName="/ppt/notesSlides/notesSlide13.xml" ContentType="application/vnd.openxmlformats-officedocument.presentationml.notesSlide+xml"/>
  <Override PartName="/ppt/ink/ink16.xml" ContentType="application/inkml+xml"/>
  <Override PartName="/ppt/notesSlides/notesSlide14.xml" ContentType="application/vnd.openxmlformats-officedocument.presentationml.notesSlide+xml"/>
  <Override PartName="/ppt/ink/ink17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8.xml" ContentType="application/inkml+xml"/>
  <Override PartName="/ppt/notesSlides/notesSlide17.xml" ContentType="application/vnd.openxmlformats-officedocument.presentationml.notesSlide+xml"/>
  <Override PartName="/ppt/ink/ink19.xml" ContentType="application/inkml+xml"/>
  <Override PartName="/ppt/notesSlides/notesSlide18.xml" ContentType="application/vnd.openxmlformats-officedocument.presentationml.notesSlide+xml"/>
  <Override PartName="/ppt/ink/ink20.xml" ContentType="application/inkml+xml"/>
  <Override PartName="/ppt/notesSlides/notesSlide19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notesSlides/notesSlide20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notesSlides/notesSlide21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notesSlides/notesSlide22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notesSlides/notesSlide23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621" r:id="rId2"/>
    <p:sldId id="635" r:id="rId3"/>
    <p:sldId id="636" r:id="rId4"/>
    <p:sldId id="638" r:id="rId5"/>
    <p:sldId id="683" r:id="rId6"/>
    <p:sldId id="639" r:id="rId7"/>
    <p:sldId id="640" r:id="rId8"/>
    <p:sldId id="684" r:id="rId9"/>
    <p:sldId id="641" r:id="rId10"/>
    <p:sldId id="642" r:id="rId11"/>
    <p:sldId id="662" r:id="rId12"/>
    <p:sldId id="663" r:id="rId13"/>
    <p:sldId id="664" r:id="rId14"/>
    <p:sldId id="665" r:id="rId15"/>
    <p:sldId id="666" r:id="rId16"/>
    <p:sldId id="667" r:id="rId17"/>
    <p:sldId id="668" r:id="rId18"/>
    <p:sldId id="685" r:id="rId19"/>
    <p:sldId id="686" r:id="rId20"/>
    <p:sldId id="687" r:id="rId21"/>
    <p:sldId id="694" r:id="rId22"/>
    <p:sldId id="695" r:id="rId23"/>
    <p:sldId id="696" r:id="rId24"/>
    <p:sldId id="681" r:id="rId25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27"/>
      <p:bold r:id="rId28"/>
      <p:italic r:id="rId29"/>
      <p:boldItalic r:id="rId30"/>
    </p:embeddedFont>
    <p:embeddedFont>
      <p:font typeface="Oswald" panose="020B0604020202020204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30T13:03:05.6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4996 3877 123 0,'0'0'116'0,"0"0"-4"0,0 0 1 0,0 0-3 0,0 0 0 16,0 0-13-16,0 0 11 0,0 0-4 0,0 0-6 0,0 0-7 15,0 0 2-15,0 0-8 0,0 0-1 16,0 0-11-16,0 0 1 0,0 0-5 0,0 0-6 0,0 0-4 0,0 0-1 15,0 0-4-15,0 0-1 16,0 0-4-16,0 0 4 0,0 0-5 0,0 0-5 16,0 0-3-16,0 0-2 0,0 0-1 0,0 0-1 15,0 0-4-15,0 0-3 0,0 0 1 0,0 0-5 0,0 0-2 16,0 0-1-16,0 0-11 0,0 0 6 0,0 0-3 16,0 0-4-16,0 0-3 0,0 0-1 0,0 0-5 15,0 0 0-15,0 0 2 0,0 0 3 0,2 8-3 0,0-5-1 16,-1-1-1-16,1 4 3 15,1-3-1-15,-2 1 0 0,2-1-3 0,-2 3-1 0,2-1 3 0,0 0 1 16,0 0-3-16,0-1 0 0,-2 0 2 16,2 1-3-16,-2-1 3 0,2-1 0 0,-1 0 1 15,-1 1-1-15,3-2 2 0,-4 1-1 16,3-2-3-16,0 5 5 0,-2-4-6 0,2-2 2 0,-3 0 4 16,3 3-1-16,-3-3 4 0,4 1 5 15,-4-1 8-15,6 0 6 0,-2-3 6 0,6 2-6 0,-1-7 0 16,5 2-3-16,5-4 16 0,2-1-1 15,-1-1-3-15,1 1-4 0,0-2-1 0,-1-2-1 0,2 2-4 16,1 1-5-16,-2-1 1 0,0 0-1 0,-1 1-5 0,-2 2 0 16,-4 2-3-16,2 0-1 15,-5 3-3-15,-1-2-1 0,3 2-3 0,-7 1 0 0,2 1 2 16,-4 0-3-16,0 1 0 0,0 1-5 16,-1-1-6-16,-1 0-5 0,2 0-5 0,-4 2-12 0,3-1-10 15,-3 1-5-15,0 0-15 0,4-1-6 0,-4 1-8 16,0 0-10-16,0 0-9 0,0 0-13 0,0 5-21 15,0-5-29-15,-2 5-19 0,0-3-173 16,-1 1-373-16,-2-1 165 0</inkml:trace>
  <inkml:trace contextRef="#ctx0" brushRef="#br0" timeOffset="489.4854">5077 3863 111 0,'-2'-4'150'16,"2"4"-10"-16,0 0-9 0,0 0-13 0,0 0-8 15,0 0-12-15,0 0-8 0,0 0-8 0,-3-2-13 16,3 2-2-16,0 0-9 0,0 0-5 0,0 0-6 16,-3-1-8-16,3 1 1 0,0 0-12 0,0 0-4 0,-5-1-18 15,5 1-7-15,0 0-18 0,-6 0-11 0,6 0-9 0,0 0-19 16,0 0-14-16,0 0-14 0,0 0-28 15,0 0-60-15,-6 2-188 0,6-2 83 0</inkml:trace>
  <inkml:trace contextRef="#ctx0" brushRef="#br0" timeOffset="1130.1379">5003 3878 144 0,'0'0'140'16,"0"0"-5"-16,0 0-7 0,0 0-5 0,0 0-8 15,0 0-8-15,0 0-4 0,0 0-6 0,0 0-5 0,0 0-5 0,0 0-1 16,0 0-2-16,0 0-2 16,0 0-1-16,0 0 1 0,0 0-6 0,0 0-3 0,0 0 3 15,0 0-1-15,0 0-6 0,0 0-3 0,0 0-2 0,0 0-6 16,0 0-7-16,0 0-6 0,0 0-2 15,0 0-8-15,0 0-6 0,0 0-6 0,0 0-4 0,0 0-1 16,0 0-2-16,1 7 1 16,1-4-3-16,-1 1-5 0,0 1 2 0,2-1-2 15,0 0-1-15,-2 2 3 0,4 0-1 0,-4 0-3 16,2 2 0-16,0-2 2 0,1 1-2 0,-2-1-4 0,-1-1 2 16,3 0 1-16,-1 1-1 0,-1-4-2 0,-1 1 6 15,0 1 3-15,2-1-7 0,-3 0-1 0,0-3 8 16,2 1 5-16,-2-1 9 0,2 6 8 0,-2-6 3 15,2 1 5-15,-2-1 7 0,0 0 0 16,0 0 4-16,0 0-11 0,0 0 0 0,0 0-2 0,0 0-7 0,6-5-2 16,-4 2-7-16,0 0-1 15,2-1-1-15,0 0-3 0,2 0-3 0,2-3-1 0,-2 2-1 16,4-5-4-16,2 3 0 0,5-5 0 16,1 1 3-16,2 0-5 0,1 0 1 0,3-1-4 0,1 0 1 15,1-3-3-15,9-1 0 0,-10 4 0 0,1-1-1 0,-1 0-2 16,1 2-1-16,-4 0 8 15,-1 0-7-15,-1 2 2 0,1 2-4 0,-7 0 3 0,-5 5-2 16,-1-2 3-16,-1-1-2 0,-3 4 1 16,2-2 1-16,-3 1 1 0,1 1 6 0,-1-2 8 0,-3 3 4 15,4 0 6-15,-4 0-5 0,3-1 0 16,-3 1-3-16,4-2-5 0,-4 2-1 0,0 0-2 0,0 0 0 16,0 0-3-16,0 0 3 0,0 0-6 0,0 0 4 0,0 0 4 15,0 0-11-15,0 0-11 0,0 0-7 16,3-1-13-16,-3 1-13 0,0 0-22 0,0 0-16 0,0 0-24 15,0 0-28-15,0 0-37 0,0 0-55 16,0 0-242-16,-10 5-504 0,6-3 222 0</inkml:trace>
  <inkml:trace contextRef="#ctx0" brushRef="#br0" timeOffset="4081.573">5641 4376 186 0,'-2'-3'190'0,"2"3"-9"0,0 0-8 15,-1-4-11-15,1 4-12 0,0 0-9 0,0 0-12 0,0 0-11 16,0 0-10-16,0 0-9 0,1-4-10 0,-1 4-13 0,0 0-9 16,0 0-4-16,0 0-8 0,0 0-3 15,0 0-7-15,0 0-7 0,0 0-2 0,0 0-6 16,0 0-5-16,0 0-3 0,0 0-1 0,0 0-2 15,0 0-2-15,0 0 1 0,5 9-5 0,-3-5 2 0,1-1-1 16,-1 1-1-16,2 1-2 16,-1-1 2-16,-2 2 2 0,3 1 0 0,-1-2-2 15,0 1 5-15,0 1-5 0,1-1 0 0,-1 1 7 16,0-1-2-16,1 1 0 0,0 0 0 0,-1-2-6 0,0 1 2 16,1-2 0-16,-1 1-5 0,0-1-1 15,-3 0 0-15,1-1 1 0,2 0-3 0,-3 0 1 16,3 1 0-16,-2-4-7 0,-1 0 7 0,1 3 2 0,-1-3-5 0,0 0 4 15,2 4 4-15,-2-4 3 0,0 0 5 16,0 0 1-16,3 0 2 0,-3 0 5 0,0 0-1 0,0 0-5 16,0 0 1-16,7-3-4 15,0-1 0-15,3-4-3 0,1 0-2 0,6-3-2 0,0 0 2 16,2-3 13-16,4-2-6 0,1 0-1 16,-3-2-2-16,9-5-4 0,-8 5 0 0,-2 0-2 0,1 0-4 15,0 0 2-15,-1 1-5 0,-3 1 3 16,0 0-3-16,-2 3 1 0,-5 4-3 0,1 0 0 0,-4 2-1 15,3-1 3-15,-3 3 0 0,-3 0-1 0,1 1-2 0,-4 2 1 16,3 0 4-16,-1-1-4 0,-1 1-3 16,-2 2 1-16,2-2 0 0,-2 2-3 0,5-2-4 0,-5 2-3 15,1-2-5-15,-1 2-8 0,0 0-6 16,0 0-7-16,0 0-3 0,0 0-14 0,0 0-16 16,0 0-23-16,0 0-24 0,0 0-36 15,0 0-31-15,0 0-211 0,-4 7-424 0,4-7 189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30T13:24:23.745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2060"/>
    </inkml:brush>
    <inkml:brush xml:id="br2">
      <inkml:brushProperty name="width" value="0.05292" units="cm"/>
      <inkml:brushProperty name="height" value="0.05292" units="cm"/>
    </inkml:brush>
  </inkml:definitions>
  <inkml:trace contextRef="#ctx0" brushRef="#br0">17687 2077 242 0,'1'-5'258'0,"2"1"-13"15,-3 0-10-15,2 0-2 0,-1 0-7 0,-1 1-7 0,1 2-12 0,1-3-11 16,-1 1-12-16,-1 3-14 0,0-4-20 0,0 4-14 16,0-1-11-16,0 1-17 0,0 0-10 15,2-4-11-15,-2 4-8 0,0 0-14 0,0 0 1 0,0 0-15 16,0 0-2-16,0 0-4 16,1-3-1-16,-1 3-15 0,0 0-1 0,0 0-5 15,0 0-2-15,0 0-2 0,3 10 1 0,-2-4-8 16,-1 1 4-16,2 2-3 0,-1 4 2 0,0-1 0 0,-1 4-3 15,0 2-8-15,-1 5 3 16,1-1 4-16,0 4-3 0,0-4 1 0,-1 3-1 0,-2 0 2 16,0 1-2-16,0 0-2 0,0-1 4 0,-1 0 0 0,1-3-3 0,1 0-1 15,0-2 0-15,-1-6-1 16,3 2 2-16,0-3 0 0,-1 0-3 0,2-2 4 0,1-1-4 16,-1-2 3-16,1 0-4 0,-1-1 1 0,3 1-4 15,-1-3 5-15,-2-2-6 0,2 4 1 0,-1-3 4 16,-1-1 0-16,2 0 0 0,0 0 2 15,-1 0 5-15,1 1-8 0,-3-4-4 0,6 2-1 0,-2 0 6 16,-1 0-5-16,4-1 2 0,-7-1-7 0,14 0 3 0,-4 0-1 16,1-1-1-16,3-1-2 0,2 0-9 15,4-2-6-15,-2 2-14 0,3-4-15 0,0 2-17 16,0-2-21-16,-5 3-16 0,5-4-25 16,-6 3-25-16,-1-3-28 0,-1 1-28 0,1-1-43 0,-4 0-178 15,-3 1-468-15,-1-1 207 0</inkml:trace>
  <inkml:trace contextRef="#ctx0" brushRef="#br0" timeOffset="670.3777">18101 2177 110 0,'1'-4'314'0,"1"0"-24"0,-2 3-31 15,0 1-31-15,0-3-18 0,0 3-20 0,1-3-15 0,-1 3-5 0,0 0-14 16,0 0-12-16,3 11-13 15,-3-6 2-15,2 1-23 0,-1 3-8 0,0 4-7 16,1 1-12-16,-1 1-7 0,2-1-11 0,0 7-5 16,-2-3-2-16,2 1-5 0,0 2-10 0,-3-7-14 15,0 6-9-15,0-2-8 0,0 1-8 0,0-5-7 0,-3 1 6 16,2-2-9-16,-4-1-1 0,1 0 4 16,1-4-4-16,1 0 2 0,-1-1 1 0,0-3 1 0,3 2 3 15,-2-4 12-15,1 1-5 0,0 1 1 16,1-4 5-16,-3 0-2 0,3 0 0 0,0 0-3 0,-4-5-2 15,2 1 7-15,1-3 8 16,-2-1 0-16,3-1 1 0,0-3 6 0,0 0-6 0,0-4 2 16,0 2-8-16,3 0 0 0,-2-6-1 0,2-1-1 0,1 1-5 0,-1 0 1 15,3 1 4-15,1-2-3 16,-2 2-2-16,4 1-6 0,1-1 8 0,1 1-5 0,-4 4 1 16,4-2-3-16,2 3-1 0,-5 2 0 0,5 2-2 15,-6 1-7-15,6 0 0 0,-5 3 2 0,2 1-4 16,0 1 1-16,-2 3-3 0,2 0 5 0,0 0-17 0,-1 3-4 15,-1 0-7-15,0 2-2 0,0 1-9 16,-1 1-6-16,-2 2-8 0,-2 0-11 0,1 4-6 16,-4 0-1-16,0-1 6 0,-3 1-6 0,-1 0 5 15,-1-1-1-15,-7 5 8 0,1-6-2 16,-3 2 3-16,4-2 8 0,-3-3 10 0,2 0 4 16,-3-1 5-16,4-4 7 0,0 1 2 0,3-2 19 15,-1 0 10-15,1 0 10 0,1 0 8 0,-1-2 5 16,3 0 9-16,4 0 2 0,-7 0 8 0,7 0-2 15,-7 0 1-15,7 0-3 0,-6-4 0 0,6 4 5 0,-1-2-5 0,1 2 3 16,0 0-6-16,0 0-2 0,0 0-7 16,0 0-4-16,0 0 0 0,0 0-5 0,0 0-2 15,0 0-3-15,0 0 1 0,8 10-3 0,-1-7-2 16,2 3-3-16,2 0 4 0,3 0-6 0,-3 2 3 16,2 0-11-16,4 2-1 0,-3-1 1 15,1 3-12-15,0 1-5 0,-3-3-9 0,2 5-14 0,2 0-14 16,-6-4-24-16,1-1-24 0,0 1-31 0,-1-1-30 15,1 2-24-15,-5-3-192 0,1-2-412 0,-3 1 182 16</inkml:trace>
  <inkml:trace contextRef="#ctx0" brushRef="#br0" timeOffset="1189.0856">18667 2186 91 0,'-3'-7'331'16,"3"-1"-29"-16,0 2-27 0,0 1-22 0,0 0-19 0,-2 1-19 0,0 0-18 15,1 1-23 1,-1 0-18-16,-2 2-16 0,0 1-17 0,4 0-10 16,-10 2-10-16,3 2-14 0,-1 1-8 0,-1 4-10 15,1-1-3-15,-2 5-9 0,1-1-3 0,0 7-6 0,-1-3-6 16,3 4-4-16,1-2-4 0,0 1-2 0,-1 2-2 15,3 1-3-15,1-2-5 0,0 1-2 0,-1-1-3 16,4 1-3-16,0-2-9 0,0-3-8 0,4-1-9 16,-4-2-6-16,3-1 2 0,3-1-3 15,-2-2-11-15,2-2-4 0,-1 1-9 0,2-3-19 0,6 1-18 0,1-5-23 16,0-1-32-16,7-4-19 0,2-1-21 16,2-5-14-16,-1-1-4 0,-1-4 4 0,-1-1 4 0,1-2 12 15,5-6 32-15,-11 4 37 16,1-1 30-16,-4 0 30 0,-1-2 25 0,-1-2 32 0,-2 0 22 15,0 2 42-15,0 3 24 0,-3 1 20 0,-1 6 16 0,-3 1-1 16,0 5 11-16,0-1 4 16,-1 4-9-16,-2-3-12 0,2 4-15 0,0 0-14 0,-2 1-12 0,2 0-9 15,-2 2-15-15,0 0-4 0,0 0-5 16,0 0-7-16,1 13 0 0,0-3-6 0,0 2-3 0,-1 1-7 16,2 1-5-16,0 1-8 15,1 4-7-15,-1 0-5 0,1 1-2 0,-1-1-13 0,0 0-3 16,0-1-22-16,-2 0-11 0,-1-4-17 15,2 0-10-15,-1 0-13 0,-1-2-15 0,0 1-14 0,-2-6-19 16,2 1-21-16,1-3-21 0,1 0-11 0,-2-3-21 16,2 0-149-16,-1-2-380 0,0 0 168 0</inkml:trace>
  <inkml:trace contextRef="#ctx0" brushRef="#br0" timeOffset="1499.1682">19124 2220 294 0,'6'-5'294'15,"-3"-2"-15"-15,-1 5-23 0,0-1-19 0,-1-1-20 16,2 2-18-16,-3 2-16 0,3-3-22 0,-3 3-18 16,0 0-16-16,0 0-9 0,0 0-16 0,-6 10-4 0,1-2-9 0,-5 2-9 15,-1 1-7-15,-5 5-11 16,1-2-11-16,-4 1-10 0,4 0-6 0,0-1-3 0,-2-1-8 0,5-2-1 16,2-2-1-16,3-4-5 0,2 1-3 15,2-2-2-15,-1 1 1 0,1-2-1 0,0 1 2 16,3-2-3-16,0 1 5 0,1 0-5 0,3 0 0 15,4 1 2-15,-1-2-2 0,0 0 1 16,3 1 3-16,-2-1 6 0,5 1-1 0,1-1-1 0,-4 1 1 0,4 0-5 16,-2 1 1-16,-1-4 1 15,2 4-1-15,2-1-8 0,-2 0-14 0,-4 1-12 0,1-2-15 0,0 3-19 16,0-1-28-16,-3-2-28 16,0 3-41-16,-3-2-41 0,3 1-31 0,-1 1-233 0,-3-2-490 0,-2 1 217 15</inkml:trace>
  <inkml:trace contextRef="#ctx0" brushRef="#br0" timeOffset="1783.0902">19357 2135 261 0,'0'-2'299'0,"0"2"-33"0,4-3-8 0,-2 2-21 0,-2 1-6 16,0 0-15-16,11 4-14 0,-4 0-13 0,2 3-15 0,-2 0-10 16,2 3-12-16,4 7-15 0,-3 0-15 15,-1 3-9-15,-2 3-11 0,-1-1-6 0,-3 0-15 16,-1 3-14-16,-3-1-8 0,-3 3-17 16,-3-1-22-16,-4 8-15 0,0-10-22 0,-2 1-16 0,-1-3-27 15,-2 0-26-15,-2-1-25 0,1-3-35 0,3 1-31 16,-2-5-47-16,4-6-217 0,-1-1-476 15,-1-1 212-15</inkml:trace>
  <inkml:trace contextRef="#ctx0" brushRef="#br0" timeOffset="2349.217">19763 2242 56 0,'0'-4'341'0,"1"-1"-16"0,-1 1-19 0,2 3-22 16,-2-3-14-16,0 4-35 0,0-5-17 0,0 5-23 16,0-4-24-16,0 4-17 0,0 0-19 15,2-2-15-15,-2 2-14 0,0 0-7 16,0 0-11-16,2 16-6 0,-2-4-10 0,1 1-7 0,2 6-8 0,-1 2-4 16,2 2-4-16,-3 1-6 0,3 1 1 0,-1-1-5 15,4 10 3-15,-4-8-3 0,1-2-22 16,0 0-10-16,1 0-2 0,-3 0-14 0,1-1-8 15,-1-2-11-15,-1-1-10 0,3 1-12 0,-4-7-14 0,2 1-16 16,-2-3-12-16,1 1-19 0,-1-6-18 0,-1 2-20 16,-1 0-6-16,2-3-18 0,0-2 0 0,0-1-7 0,0-3-17 15,-1 1-149-15,1-1-374 16,0 0 166-16</inkml:trace>
  <inkml:trace contextRef="#ctx0" brushRef="#br0" timeOffset="2567.0804">19795 2431 146 0,'2'-43'186'0,"0"4"-1"0,4 0 6 0,-3 13 2 0,4-9-1 16,-2 10-7-16,1 1-8 0,1 2-5 0,0 3-17 16,0 0-14-16,-1 6-10 0,2 1-18 0,1 0-10 0,1 3-8 15,-2 0-14-15,3 2-7 0,1 1-3 0,0 2-10 0,-2 2-8 16,4 2-7-16,2 2-4 0,-2 0-9 16,1 4-2-16,-1-1 5 0,5 6-16 0,-8 0-6 15,-1 1 0-15,0 4-11 0,-2 2-8 16,-5-1-3-16,-3 5-15 0,-4 1-8 15,-6-2-10-15,-3 1-14 0,-4-1-19 0,-1 0-16 0,-2-2-16 16,-1-2-5-16,-1 0-9 0,2-3-5 0,2-1-11 0,1-3-10 16,4-2-37-16,3-4-99 0,3 0-305 0,-1 0 135 15</inkml:trace>
  <inkml:trace contextRef="#ctx0" brushRef="#br0" timeOffset="3759.6133">20273 2340 141 0,'1'-5'293'0,"2"1"-12"0,-2-5-13 16,-1 2-10-16,0 2-9 0,0 1-12 0,0-3-18 0,0 2-14 15,-1-1-18-15,-1 2-11 0,1 0-13 16,-2 1-8-16,2-1-23 0,-2 1-3 0,3-1-17 0,-3-1-13 16,3 5-6-16,-7-2-14 15,4 0-10-15,-1 0-5 0,4 2-9 0,-11 0-6 0,11 0-9 0,-13 2-2 16,6 1 0-16,-1 2-7 0,-2 0-6 15,0 3 2-15,0 1-5 0,0 0-1 0,0 2-3 16,2 1 6-16,-3 4-10 0,4-4-2 16,0 1-8-16,2-1-11 0,1 1-4 0,3-4-9 0,-1 3-5 15,2-2-12-15,2-2-8 0,0 0 1 16,3-2-5-16,-1 1 1 0,3-2-6 0,1-2 0 0,2 0-1 16,3-2 5-16,-2-4 6 0,3 2 3 15,-1-5 6-15,1 3 3 0,-3-5 15 0,2 1 12 16,-3-2 13-16,-3-2 17 0,3 0 11 0,-5-1 9 0,1 2 9 15,1-2 6-15,-3 1 13 0,-1 2-6 16,0 0 13-16,-3 5-2 0,3-2 1 0,-2 1-9 0,-1 2-5 16,0 3-15-16,-3-7 7 0,3 7-21 0,-1-3-8 0,1 3 4 15,0 0-5-15,0 0-12 0,-11 8-10 16,5-3-12-16,3 3-8 0,0 0-12 0,2 0-8 0,-2 2-8 16,3-1-8-16,0 1 1 15,2-1-6-15,0 0-6 0,3 2 0 0,0-4 2 0,1 2 2 16,1-4-3-16,1 1 1 0,1-3-2 15,-1-1 11-15,2 0-4 0,3-2-1 0,-3-1 6 16,4-1 5-16,-6 0 3 0,6-4 6 0,-1 1 2 0,1-3 7 0,-3-1 12 16,-1 0 14-16,0-2-4 0,1 1 19 15,-4-1 7-15,-1-2 6 0,-2 1 0 16,3 1 8-16,-4 0 9 0,1-1 3 0,-4 3-3 16,0-1-2-16,-1 1-5 0,-2 0-3 0,0 3-2 0,0-3-3 15,-1 6 0-15,1-3-10 0,-1 2 5 0,1 1-11 0,-1 0-12 16,4 3-9-16,-5-1-4 0,5 1 0 0,0 0-3 15,-5 5-7-15,5-5-11 16,0 8-7-16,2-1 0 0,-1 1 0 0,6-1-1 0,0 4 3 16,0-2-5-16,3-1-2 0,0 2 2 0,1-3 2 0,-4 2 5 15,3 0-2-15,-1 0 12 16,0 0-5-16,1-1 4 0,-4-2 3 0,1 0 1 0,-3 2 2 0,2-1 1 16,-3-2 2-16,-1 3 5 15,0-3 1-15,-1 1 4 0,-1 0 3 0,-1-2 4 0,-1 2 4 16,0-3-4-16,-3 3 8 0,4-4 0 15,-2 3-3-15,3-3 5 0,-3 0-1 0,3-2 4 0,-1 3-2 16,1-3 6-16,-3 2-2 0,3-2-9 16,0 0-5-16,0 0-12 0,14-5-3 0,-5 1-3 0,3-3 1 15,2-1-4-15,3-2 5 0,-3 3 0 16,3-8 1-16,0 4-5 0,-1-2 9 0,-1 1 5 16,-3 1 9-16,2-4 17 0,-5 5 5 0,1-2 6 15,-1 2 14-15,-4 4 11 0,2-1 9 0,-5-2 1 16,-1 5-5-16,-1-1-7 0,0-1-7 0,-3 2-4 15,0 1-8-15,-3-2-1 0,0 2-2 0,-3 2-8 16,1-1-1-16,-1 4-1 0,1-1-4 0,0 1-5 0,1 2-7 16,0 2-14-16,2-1-3 0,2 3-12 0,-1 0-4 15,3 0-10-15,2 0 0 0,3 5-2 16,-1-1-2-16,4 0-2 0,2 1-5 0,-1-3 0 0,3 1 3 16,-1-1 1-16,3 1 6 15,-3-2 5-15,1 0 3 0,1 0 2 0,-3-2 4 0,2 2-2 0,-5-3 7 16,1 1 9-16,0-2 6 0,-3 2 12 15,-1-1 9-15,0-1 9 0,-2-1 5 0,0 0 5 0,0-1 1 16,-3 1 1-16,-2 0-8 0,1-1 0 0,-4 2 1 0,-1-2 0 16,-5 2-2-16,-1-3-5 15,-1 3-1-15,-1-3-6 0,-5 1 1 16,6-1-3-16,-1 0-9 0,2 0-9 0,0 0-20 0,0-1-15 0,4-1-23 16,0 0-21-16,0 0-26 0,10 0-41 0,-7-3-48 15,3-1-43-15,3 0-176 0,2-4-451 16,3 2 200-16</inkml:trace>
  <inkml:trace contextRef="#ctx0" brushRef="#br0" timeOffset="4379.1933">20905 2338 80 0,'0'0'260'0,"4"-1"-25"0,-4 1-12 16,0 0-16-16,0 0-15 0,0 0-18 15,4 4-13-15,-4-4-18 0,-1 4-12 0,1-1-12 0,0 0-15 16,0 1-7-16,1-1-10 0,3 1-17 15,-1-2-7-15,1 3-11 0,3-4-9 0,-1 3-6 16,5-2-8-16,2 0-14 0,1-2-3 0,0-2-10 0,2 2 0 0,-1-4 1 16,0 1 3-16,0-2 7 15,-2 1 10-15,-4 0 9 0,-1-1 12 0,-1-1 10 0,-1 1 17 16,-3 0 15-16,1-1-4 0,-1-1-7 16,-3 4 0-16,0-1-10 0,0-1 1 0,-3 2-5 0,3 3-3 15,-6-4-3-15,-2 1-11 16,1 2-2-16,7 1-7 0,-15 4-1 0,7 0-2 0,-1 0-5 0,-2 5-2 15,1 2-9-15,1-1 7 0,0 0-5 16,0 1 0-16,2 2-3 0,1-1-1 0,4 3-8 16,0-4-10-16,1 4-8 0,2-3-15 0,3 1-3 15,-1-6-1-15,7 2-3 0,0 0-4 0,2-2 2 16,3-4-5-16,-2 0-1 0,10-2 4 0,-1-4-1 0,2-1 8 16,1-2-3-16,-3-1 10 0,1-2 3 15,-1-1 13-15,-1-2 13 0,-1-1 5 0,1 0 16 0,-4-2 8 16,0-2 3-16,-1-1 3 15,-1 0 13-15,-2 0-4 0,0 2 9 0,-5 1-4 0,-2 4 3 16,-1-1-7-16,-2 3 1 0,0 1-1 16,-2-1-2-16,0 2-20 0,-2 2 0 0,0 0-8 0,-2 1-2 15,-2 2-4-15,-1 2-8 0,6 0 4 0,-12 0-13 0,5 3-10 16,0 3-2-16,1 1-2 0,-2 2-9 16,1 2-8-16,3 1-3 0,1 1-1 0,0 0-4 15,2 2-1-15,0-1-3 0,-1 1 3 16,4-1 3-16,-1 0-2 0,3 0 6 0,-1-1-1 0,3 0 5 0,-1-2 4 15,1 0 3-15,0 0 1 16,-1-3 10-16,0-1-2 0,1-1 16 0,0-1 7 0,1 0 6 16,-2-2 8-16,0-1 0 0,1 1 1 0,0-3 6 0,1 1-7 15,2-1-4-15,-2 0-3 0,-2-1-13 16,4-2-21-16,-1-2-31 0,1 2-44 0,-2-1-49 0,0-4-49 16,2 1-56-16,-2 0-214 15,0 0-501-15,0-2 222 0</inkml:trace>
  <inkml:trace contextRef="#ctx0" brushRef="#br0" timeOffset="4518.6529">21676 2208 202 0,'0'0'339'16,"3"-2"-33"-16,-3 2-27 0,0 0-24 0,5-3-20 0,-5 3-21 16,0 0-29-16,2-3-18 0,-2 3-45 15,0 0-47-15,0 0-55 0,0 0-66 0,0 0-87 16,0 0-237-16,-15 11-402 0,8-5 178 0</inkml:trace>
  <inkml:trace contextRef="#ctx0" brushRef="#br0" timeOffset="6579.5195">22865 2186 188 0,'5'-8'222'0,"-1"1"-5"0,-1 2-5 0,-1-3-1 16,0 2-9-16,0 0-21 0,-2 1-13 0,-4-1-19 0,1 1-13 16,-1 1-17-16,0-2-3 0,-2 3-10 0,-2-1-9 15,1 2-11-15,-3 1-8 0,0-1-4 0,0 4-4 16,0-1-9-16,-1 1-9 0,-2 2-4 0,1 1-6 16,3-1-3-16,-2 2-3 0,1-1-5 15,3 2-8-15,4 0 3 0,-1 2-6 0,1-1-9 0,3 5-3 16,0-4-3-16,7 9-4 0,0-4-1 15,0-1-1-15,3 1 1 0,3-2 1 0,4 1-3 0,-2-1 1 16,2 1-3-16,0-2-1 0,0-1 8 0,0 1-8 0,1-1 1 16,-6-4 0-16,-2 0 1 15,-1-1-5-15,1-1-1 0,-6 0-5 0,2-1 1 0,-1-1-1 16,-2 1 1-16,0-1 5 0,-3 1 10 16,-1 1-1-16,-2-1 3 0,-1 0 1 0,-5 1-4 15,-1 1 5-15,-7-3-1 0,-3 4 0 0,-2-4-1 16,1 1-1-16,-1-1 5 0,-1-2-7 0,3 0-10 15,-1 2-6-15,5-1-15 0,1-1-18 0,1 2-4 16,2-2-17-16,3-2-14 0,-1 2-19 0,3-3-30 16,0-1-41-16,4 1-47 0,-1-4-121 15,4-1-369-15,0 1 164 0</inkml:trace>
  <inkml:trace contextRef="#ctx0" brushRef="#br0" timeOffset="6789.4074">23087 2082 271 0,'5'-1'315'0,"-4"-2"-27"0,5 2-16 0,-3-1-22 0,-3 2-16 16,2-1-20-16,-2 1-11 0,0 0-13 15,2 7-12-15,-4-3-23 0,1 3-11 16,-2 0-13-16,2 4-9 0,-4-1-21 0,1 9-7 16,3-6-10-16,-2 6-6 0,3 4-6 0,0-2-22 0,1-1-20 15,2 0-15-15,0 0-27 16,-2 2-27-16,4-2-26 0,-1-1-24 0,-1-4-22 15,-2-2-33-15,2 0-32 0,0-1-52 0,-2-1-211 16,-1-3-473-16,2 0 210 0</inkml:trace>
  <inkml:trace contextRef="#ctx0" brushRef="#br0" timeOffset="7608.9355">22985 2283 243 0,'0'0'254'15,"0"0"-22"-15,0 0-22 0,0 0-23 0,6-5-16 0,2 2-20 16,2 3-15-16,5 0-16 0,6 0-9 0,3 0-10 16,0-1-15-16,4 2-12 0,-1-3-9 0,0 2-9 15,2-6-7-15,-2 4-9 0,1-1 0 16,-4-1-4-16,0 1-4 0,-1-1-6 0,-8 2 4 15,-1-3 9-15,0 0 11 0,-6 4 24 16,-1-2 14-16,1 0 14 0,-4 3 19 0,0-1-7 0,-2-2-18 16,-1 1 0-16,-1-2-12 0,0 4-6 0,-3-5-8 0,-1 3-10 0,1-1-9 15,-6-1 1-15,2 2-2 16,0 0-6-16,-1 0-13 0,1 0 3 0,0 1-5 16,1 1 0-16,-1-2 1 0,1 2-7 0,-2 0-5 15,2 3-1-15,1 0 0 0,-1 0-7 0,-2 3-4 0,3 1 4 16,-1 0-7-16,1 2 9 15,-1 2-11-15,0 2-1 0,0-2-2 0,1 1-5 0,-1 0 0 16,3 1-5-16,-1 0 6 0,1-1-12 0,3 1-11 0,0-1 11 0,0-4-12 16,0 0 4-16,3-1-5 15,-2 1 0-15,5-2-2 0,1-2-8 0,0 0 0 0,3-2-1 16,4 0-9-16,-1-2 4 0,-2-3 3 16,2 0 6-16,1-3 4 0,2-1 3 0,-3 0 5 0,1-1 11 15,-1-2 11-15,-2-1 19 0,-1 1 3 16,0 0 14-16,-1-3 21 0,-1 1 4 0,-3 2 2 15,-1 1 1-15,1-3-1 0,-3 3 10 16,0 3-4-16,0 0 6 0,0 1-7 0,-1 2-10 0,0-1-9 16,-1 4-11-16,1-3-9 0,-1 3-1 0,0 0 4 15,0 0-10-15,-11 9-6 0,8-2-9 0,-1-1-2 16,2 2-10-16,-1 1-9 0,1 0-5 0,1 0 5 16,1 1-10-16,1-1-10 0,-1-2-3 15,7 4-7-15,-3-3-7 0,2-1-7 0,2-2 3 0,0 0-7 16,5-1 1-16,2-2-2 0,0-1 1 15,6-1 4-15,-1-2 5 0,0-3 9 0,-5 1 1 0,6-5 10 16,-2 1 9-16,-2-3 22 0,0 0 20 16,-3-4 7-16,0 0 17 0,0-3 7 0,-5-1 6 15,4 0 8-15,-3 0 3 0,0 0 7 0,-2-4-3 0,-1 3 10 0,-2 1-2 16,-4 5 7-16,2 2-2 0,0-1-3 16,-5 4-6-16,2 1-7 0,-2 0-30 0,0-1 29 15,-1 5-41-15,-1 0 22 0,1 0-13 16,0 3-28-16,-2 1 25 0,5 0-7 0,-10 8-2 15,4-4-9-15,-1 7-4 0,0 1-11 0,1 5-2 16,1 3-10-16,-1-2-7 0,6 7-12 0,-4-1-3 0,5 2-4 16,-1 1-17-16,3-4-15 0,-3 0-9 0,2 0-17 0,0-2-13 15,2-2-20-15,2-1-12 0,-3-3-16 16,0-2-29-16,3-1-29 0,-1-1-41 0,-2-3-192 0,1-2-491 16,-1-2 218-16</inkml:trace>
  <inkml:trace contextRef="#ctx0" brushRef="#br0" timeOffset="8280.0942">23718 2307 157 0,'0'0'273'16,"-2"0"-22"-16,2 0-29 0,0 0-20 0,5-7-23 0,-2 5-15 15,6 0-15-15,-1 0-18 0,3 1-14 0,3-1-13 16,-1 1-11-16,3-2-6 0,-2 3-12 0,-4-1-3 15,7 1-11-15,-6 0-6 0,3 1-3 0,-4-1-10 16,-2 1 1-16,2 1-10 0,-2-1-1 0,-1 1-5 16,-1-1-5-16,-2 2 1 0,1-1-3 0,-3 2-7 15,3-1 0-15,-3-2-8 0,1 5 2 0,0-4-6 16,0 2-7-16,0-3-9 0,-2 4-3 0,2-2-5 16,1 0-5-16,0-1-3 0,1 0 0 15,0-1-3-15,1 1 4 0,1-2-1 0,-2 0 8 0,3-1-4 16,-3-1 5-16,1-1 12 0,1 0 11 15,0 0 15-15,-3-1 12 0,0 1 21 0,-1 0 20 0,-1 0 12 16,0-3 0-16,0 5-10 0,-2-3-3 0,-2-1-2 0,0 2-4 16,-3 2 2-16,-3-2-6 15,1 0-3-15,-3 3-4 0,2 0 7 0,-1 3-9 0,-1-2-5 0,-1 5 7 16,1-3-12-16,2 4-2 16,-4 2-6-16,3-1-3 0,3-1-4 0,0 2 2 0,1 0-6 15,2 0-11-15,1-1-12 0,1 0-11 16,2 0-16-16,2-2-11 0,1 0-9 0,3 0-11 15,3-2-1-15,3 0-4 0,1-3-7 0,3-1-4 16,0 0 2-16,5-3 3 0,-2 0 11 0,1-4 0 16,-1-1 13-16,-2 2 12 0,1-4 15 0,-3-2 23 15,0 0 14-15,-1-1 17 0,-3 4 18 0,-4-4 4 16,1 3 12-16,-1-2 11 0,-1 2 15 0,-1-1 8 0,-2 3 3 16,-1 0 3-16,0 2-8 0,-2 2-9 15,-1-1-7-15,0 1-18 0,0-2-7 0,-3 5-5 0,0-3-40 16,-1 3 15-16,4 1 10 0,0 0-7 15,-13 6-26-15,9 1-13 0,0 1-9 0,1 2-8 0,0 0-23 16,1 1-8-16,2 4 1 0,1-1-4 0,-1 4-2 0,4-3-4 16,2-1 6-16,-2 1 3 0,2-3 2 15,-1 1 4-15,1 0 3 0,-2-4 7 16,-1-2 4-16,0 1 11 0,-2-3 10 0,2 0 15 16,-3-2 2-16,-1 1-1 0,-1-2 5 0,-1 1-5 0,-5-6 0 15,-5 3-15-15,-8-5-22 0,-4-3-26 16,-12-4-35-16,-2 0-51 0,1-3-46 0,-4-1-263 15,-2-3-493-15,-17-6 219 0</inkml:trace>
  <inkml:trace contextRef="#ctx0" brushRef="#br0" timeOffset="8859.8008">22738 1656 111 0,'1'-4'338'16,"-1"0"-15"-16,0 0-28 0,0-1-27 0,2 2-19 16,-2 1-29-16,0 2-21 0,-2-3-26 0,2 3-16 0,2-3-21 15,-2 3-14-15,0 0-9 0,0 0-12 0,0 0-9 16,-2 10-17-16,2-3 1 0,0 2 1 0,0 1-18 15,-1 3-11-15,1 1-8 16,0-1-10-16,0 1 21 0,0 6-18 0,0-6-12 0,0 0-11 16,0-1-15-16,-2 1-15 0,0-5-12 0,1 4-22 0,-1-7-28 15,2 3-14-15,-4-2-19 0,4 0-29 16,0-3-39-16,-1 1-31 0,1-2-23 0,-2-1-136 0,2-2-404 16,0 0 180-16</inkml:trace>
  <inkml:trace contextRef="#ctx0" brushRef="#br0" timeOffset="9079.903">22921 1579 64 0,'7'-10'321'15,"-4"4"-8"-15,4-1 0 0,-3 2-24 0,1 1-31 0,-4 1-18 16,2-1-23-16,0 2-20 0,-2 0-26 0,-1 2-19 16,3-1-15-16,-3 1-5 0,4 5-15 0,-4 3 14 15,0 0-30-15,2 4-4 0,-2 1-8 16,-2 8-7-16,4 0-9 0,-1 0-3 0,-1-2-7 15,1 1-14-15,-1 0-21 0,0 2-5 0,0 0-22 16,-1-2-16-16,2-1-23 0,-1-4-21 0,0-1-16 16,0-1-17-16,-1 0-24 0,-2-4-24 0,3 0-22 0,0-1-34 0,0-2-35 15,-1 0-203-15,-2-3-471 0,0 0 209 16</inkml:trace>
  <inkml:trace contextRef="#ctx0" brushRef="#br0" timeOffset="9589.7198">22745 1635 129 0,'-2'-2'241'0,"0"0"-29"0,2 2-17 0,-2-2-25 0,2 2-10 16,0 0-11-16,0 0-3 16,0 0-14-16,2 13-12 0,-2-8-10 0,2 4-11 0,0-2-10 0,1 3-9 15,2 2-8-15,0-3-6 16,2 6-4-16,3-6-8 0,0 3-3 0,1-2-7 0,6 1-4 0,-6-3-5 15,5-2-3-15,4 1-10 0,-1-1-4 16,5-2-1-16,-3-3-1 0,-3 1-5 0,6-4 2 16,-2-2-1-16,-6 3 1 0,0-3 3 0,-1-1 10 15,0-1-2-15,0 1 9 0,-4-1 10 0,-3 1 2 16,0-1 21-16,-1 0 16 0,-2 1 1 0,0 3-1 0,-1-4 9 16,0 2-5-16,-2 1-6 15,0-1 4-15,0 2-19 0,-1 0-8 0,-1 2-6 0,2-3-5 16,-2 3-7-16,0 0 0 0,0 0-10 15,-10 10-1-15,4-6-13 0,2 3-14 0,-2 3-13 0,3 0-2 16,-1-1-7-16,3 3-6 0,1 0-18 0,-2 0-4 0,5-1-3 16,0 0-7-16,-2-4-5 0,6 3-5 15,1 0-4-15,3-2 3 0,-2-2-1 0,3 0 1 0,1-2 3 16,0-1 7-16,0-2 4 16,1 0 6-16,-4-4 7 0,0 1 8 0,0 0 17 15,-2-3 12-15,1 1 7 0,-5-4 8 0,3 1 2 16,-3-4 2-16,-1-2 7 0,-3 1 9 0,0-3 3 0,-3 1 3 15,-1 3 6-15,-2-2-1 0,-1 3-4 0,-1-3-7 0,-1 4-3 16,-2 0-14-16,4 5-14 0,-5 2-18 16,3-1-15-16,-2 1-28 0,2 2-24 15,-1 3-27-15,1-1-33 0,2 1-29 0,1 2-52 16,1 2-148-16,2-3-406 0,0 3 179 0</inkml:trace>
  <inkml:trace contextRef="#ctx0" brushRef="#br0" timeOffset="9752.7928">23313 1754 259 0,'1'-3'293'0,"0"-1"-26"0,0 2-28 0,0-1-24 16,-1 3-27-16,0-4-39 0,0 4-47 16,1-4-55-16,-1 4-61 0,1-4-73 0,0 2-62 0,-1 2-103 0,0 0-272 15,0 0 120-15</inkml:trace>
  <inkml:trace contextRef="#ctx0" brushRef="#br0" timeOffset="10357.1976">23503 1673 224 0,'-4'-3'319'0,"0"0"-15"0,0-1-16 0,0 2-20 0,1 1-21 0,0-2-29 0,-1 2-22 16,4 1-19-16,0 0-23 0,-10 5-1 0,6-1-29 15,1 1-6-15,-2 1-16 0,3 3-7 16,-1-2-15-16,1 3-16 0,4-2-11 0,0 0-9 0,1 1-20 16,3 2-10-16,-1-4-13 0,2-1-10 15,0 0-17-15,3 1 0 0,2-2-8 0,1-1-4 16,0-1-5-16,-3-2 7 0,4 1 3 16,-7-2 4-16,4-2 3 0,-2-1 7 0,0 1 1 0,-1-4 6 0,-1 1 14 15,-3-2 11-15,2 0 10 16,-4 0 1-16,-1-3 8 0,-2 2 0 0,-4 0-2 0,2-2 3 15,-4-1 2-15,0 1-6 0,-3 1-2 16,3 3-6-16,-3-1 0 0,-1 0 2 0,-1 3-7 16,4 1-2-16,-1 3-4 0,2 0 3 0,0 0-5 15,0 2-7-15,1 3-1 0,1 1-11 0,1 1-10 16,3-1-9-16,2 2-4 0,2 0-4 0,-1-1-13 16,4 0-1-16,0 1-13 0,5-1-10 0,-1-2-13 15,3 2-3-15,1-2-9 0,9-2-4 0,-2 0 11 0,-5-1 0 16,5-4 8-16,-5 1 4 0,6-3 12 15,-4-4 7-15,-3 2 27 0,-1-1 17 0,0-2 23 0,-1-1 24 16,0 1 14-16,0-6 27 0,-1-1 2 0,-5 4 17 0,2-6 6 16,-2 1 4-16,-4 1 11 0,1-1-28 15,-1-3-1-15,-2 8 6 0,0-1 1 16,-1 1 3-16,0 3-11 0,-1 2-9 0,1 1-4 16,-2 2-12-16,1-1-11 0,0 2-5 0,-3 1-5 0,4 2-7 15,0 0 5-15,-10 6-9 0,5 1-1 16,0 4-5-16,-2 2 2 0,1 8-4 0,1-1-14 0,0 3 4 15,2 2-13-15,-1 2 5 0,0 9-9 16,4-1-6-16,3 0 2 0,-3 0-12 0,3 3-1 0,0-3-22 16,4 0-7-16,-2-12-23 0,2 10-12 0,-1-8-20 15,-3-3-15-15,1 0-17 0,-1-2-19 16,-1-6-27-16,3 1-47 0,-4-2-137 0,0-3-405 0,0-2 180 16</inkml:trace>
  <inkml:trace contextRef="#ctx0" brushRef="#br0" timeOffset="10609.0176">23664 1894 96 0,'2'-6'239'0,"3"3"-25"0,1-3-20 0,7-1-22 15,4-1-17-15,4 2-14 0,5-4-13 16,2 5-18-16,11-4-17 0,-1 3-16 0,0-4-19 0,2 6-12 15,-12 0-11-15,2 0-6 16,-4 1-14-16,1 1-15 0,-3 2 3 0,-7-2-3 0,-6 2-11 16,-1-1-3-16,0 1-9 0,-4-2-13 0,-2 2 10 0,-4 0-21 15,0 0-3-15,0 0-36 0,0 0-19 16,-16-6-22-16,2 5-87 0,0 1-231 0,-6-4 103 16</inkml:trace>
  <inkml:trace contextRef="#ctx0" brushRef="#br0" timeOffset="12199.5284">17741 2744 68 0,'0'0'178'0,"0"0"-18"0,0 0-15 0,0 0-12 16,0 0-6-16,0 0-1 0,0 0-16 0,0 0-13 16,-2 6-5-16,2-6-6 0,3 7-7 15,0-3-6-15,1-2-3 0,0 1-6 0,2 1-4 0,0-2-6 16,3 1-4-16,0 0 2 16,2 0-4-16,3 0-1 0,7-3 2 0,-1 1-2 0,1-1-2 0,3-2-5 15,-1 0 2-15,2 0-1 0,-1-2-3 16,1 1 2-16,-1 2-1 0,0-4-3 0,0 2-2 15,-3-1-1-15,-1 1 2 0,-3 0-3 16,-3-1-2-16,0 2-4 0,-3 1-1 0,-1-2-3 0,0 1 0 16,0 0-3-16,1 1-4 0,-4 0-1 15,0 1-2-15,-1-1 1 0,-2 1-6 0,3-2 2 0,-7 2-2 16,7 0-1-16,-7 0 0 0,7 0 1 0,-7 0-3 16,10 0 4-16,-6 0-3 0,5 0 2 0,-1 0-5 15,6 0-7-15,0 2-6 0,0-1-4 16,9-1-1-16,-2 0 3 0,3-1-4 0,1 2 1 15,-1 0 2-15,3 0-8 0,0 2-2 0,0-1-10 0,-1 1 2 16,2-1-3-16,-2 2-3 0,-1 0-3 0,1 2 1 16,-2-1 3-16,2-2 1 0,0 0 2 0,-2 1 10 15,1-1 1-15,-1 1 1 0,0-4 0 0,2 2 7 0,-3-1-4 16,2-1 5-16,-1-1 10 0,-4-1 5 16,2 0 12-16,0-3 10 0,-6 1 12 0,1 2 7 0,-3 0 4 15,1-2 4-15,-5 3-3 0,0-2 1 16,-1 1-2-16,-1 0-2 0,-3 1-4 0,0 1-8 15,0-1 1-15,-5 1-7 0,7-1-2 16,-2 0-4-16,0 1 0 0,0 0-4 0,3 1 2 0,1 0-6 16,5-1 6-16,-2 1-6 0,6 0-2 0,1 2-1 15,5-2 0-15,5 2 1 0,0 0-7 0,12-1 1 16,-2-1-2-16,3 0-4 0,0 1 0 16,-1-2-2-16,-1 2 0 0,-2 0 0 0,-9-1-5 15,-1 1 2-15,0 0 3 0,-3 0-5 0,1-2 4 0,-5 2-4 16,-4-2 5-16,-2 1-3 0,-1-1-1 15,-1 3 1-15,2-3 2 0,-5 0-2 0,1 1 0 0,1-1 5 16,0 2-3-16,4-4 2 0,-2 2 10 0,1 2 0 16,1-2 3-16,6-3 4 0,2 3 3 15,0-3-6-15,2 0 7 0,2 3 0 0,-2-4 3 0,3-1 8 0,-4 1 2 16,3 1 2-16,-1-1 6 0,-3-2 2 16,0 3 0-16,-3-1 0 0,-1 0-4 0,-5 3-1 0,-1-2-4 15,-1 0-4-15,0 1-5 16,-4 0 1-16,4 2-6 0,-6 0-1 0,3 0-3 15,-3 0-9-15,7 0-1 0,-4 1-1 0,4 0-4 16,0 2-2-16,0 0-1 0,3 1 6 0,3-3-5 0,2 5 0 16,2-2-5-16,2-1 1 0,2 0-2 15,1 1 1-15,12-2-2 0,-11 0 4 0,9 2 0 0,-10-4 2 16,0 1-2-16,-2-2 5 0,-1 1-4 0,-2 0 2 16,0 0 3-16,-3-2 1 0,-6 1 4 15,-3 1 9-15,2-1-3 0,-3 1 3 0,-3-2 6 0,1 1-3 16,-2 0 0-16,-1 1-3 0,-2 0-2 15,-4 0-3-15,7-1 0 0,-4 0 2 0,1-2-8 16,-4 3-18-16,10-2-20 0,-4 2-24 0,1-3-28 16,1 3-34-16,1-2-42 0,4 0-46 0,-3 0-244 0,4-2-490 15,-4 3 217-15</inkml:trace>
  <inkml:trace contextRef="#ctx0" brushRef="#br0" timeOffset="13359.8381">22593 2625 131 0,'-4'-2'201'16,"4"2"-13"-16,0 0-13 0,0 0-7 0,0 0-19 16,0 0-13-16,0 0-14 0,0 0-12 15,0 0-15-15,0 0-11 0,0 0-5 0,0 0-8 16,0 0-7-16,0 0-3 0,0 0-5 0,0 0-6 16,7 12-6-16,-7-9-3 0,3 2-3 0,-3-2-5 0,0 0-2 15,1 2-5-15,2-1-1 0,0-1-5 16,0 1 0-16,-2 2-3 0,5-5 3 0,-2 5-6 0,2-3 5 15,-1 1-4-15,1-2-1 0,4 1 3 0,-2-1-2 16,7-2-2-16,-3 0-2 0,4 0 1 0,-4-2 2 16,4-1-2-16,-1 1-1 0,2-4 2 0,-3 2 1 0,3 1 0 15,-1-2 1-15,0-1-2 16,-3 3 4-16,1-3-3 0,0 1-2 0,-2 3 1 16,0-5-1-16,-1 4-2 0,-1 0-3 0,0-1 1 15,4 1 4-15,-1 1-8 0,-2-2 0 0,0 1 0 0,-1 1 1 16,0 0-3-16,0 1-4 0,3-1-13 0,1 1 1 15,-4 0-2-15,4-2-4 0,-4 3-6 0,2 0 1 16,1-3 0-16,-1 1 1 0,1 0 5 0,2 0-1 16,-2 1-2-16,-3-1 0 0,1 2-1 15,2-1 1-15,-3 1 0 0,0 1-1 0,0-1 8 0,-1 0 0 16,1 2-4-16,-1 0 4 0,-1 1-3 16,-1-1 1-16,3 1-9 0,-3 0-4 0,0 1-1 0,1-2 5 15,0 2 7-15,1-1-2 0,-1-1-8 16,2 1 17-16,0 0 1 0,3 0-4 0,-2-2 0 0,5-1 4 15,-2-1-2-15,0 1 7 16,2-3 0-16,-1 2 3 0,2-3 2 0,-4 1 5 0,1-1 5 16,-2 0 4-16,-2 2 5 0,4-1 1 0,-5 0 7 0,-2-1 0 15,2 2-6-15,-3 1-1 16,0-1-5-16,-2 1 0 0,2 1 1 0,-2 0-2 0,2 1 1 0,1 1-4 16,1 0-3-16,1 0 0 0,5 4-2 15,-2-2-3-15,3 1 4 0,5 1-6 0,0 0 0 16,4-1 1-16,1 0-4 0,1 0-1 15,3-1 2-15,2 0-6 0,-3-1 1 0,1-1 0 0,1 0 23 16,-2-2-3-16,-1-2-1 0,-3 4 0 0,0-4-2 16,-2 2 2-16,-1-4 6 0,-7 1 7 0,-1 1 5 15,-3 0 8-15,1-2-2 0,-1 1 9 0,0 2 8 0,-6-2 3 16,3 1-2-16,0-2-6 0,-1 0-4 16,0 1-4-16,-2 1-7 0,1 0-2 0,0-1-2 0,2 1-6 15,-2 1-1-15,1-2-7 16,2 2-10-16,1-2-6 0,-4 2-7 0,2-1-3 0,3 2-8 0,-4-1-3 15,2 2-4-15,2-2-3 16,-3 2 3-16,2-1-5 0,-2 0-4 0,0 2-4 0,0-2 1 16,-3 1-4-16,0-1-10 0,-4 0-1 0,6 1 9 0,-3-1-10 15,-3 0 1-15,0 0-14 16,0 0-12-16,0 0-26 0,0 0-29 0,0 0-36 0,0 0-116 0,0 0-309 16,-20-5 136-16</inkml:trace>
  <inkml:trace contextRef="#ctx0" brushRef="#br0" timeOffset="15019.5313">18821 3066 59 0,'2'-2'319'0,"1"-1"-22"0,-3-1-18 0,3 2-26 0,-2 0-20 15,-1 2-21-15,1-3-23 0,-1 3-22 0,2-2-13 16,-2 2-23-16,0 0-9 0,3 6-15 0,-2-2-8 16,-1 4-2-16,1 1-7 0,-1 5-10 0,0 1-6 0,0 3-10 15,-1 4-7-15,1 0-7 0,-1 0-4 0,1-2-10 16,-3 2-13-16,3-1-4 0,-3 0-6 0,3-1-5 15,-4-1-7-15,4-6-6 0,-2 0-5 0,1 1 0 16,1-2-3-16,-2 1-6 0,0-4-1 16,2-3-2-16,0 1-5 0,-2-3-5 0,2 1 1 0,-1-1 2 0,1 0 4 15,0-1 3-15,0 0 3 16,0 0 1-16,0-3 5 0,-2 2 2 0,2-2 3 0,-2 3 6 16,2-3 5-16,0 0 8 15,0 3 8-15,0-3 6 0,0 0 3 0,0 4 9 0,0-4-3 16,0 0-3-16,4 2-3 0,-4-2 0 15,0 0 4-15,0 0-8 0,0 0-3 0,0 0-5 0,0 0-2 16,0 0 0-16,0 0-3 0,-4 4-2 0,4-4-2 0,0 0-7 16,0 0 1-16,0 0-1 15,7 0 1-15,-3 1 1 0,-1 1-6 0,4-1-7 0,0 0 1 0,3-1-13 16,1 2-19-16,2-4-12 16,0 2-15-16,3 0-22 0,0-2-21 0,6-1-24 0,-1-3-33 0,2 0-26 15,-3-3-41-15,-2 0-129 16,1-3-395-16,0-1 175 0</inkml:trace>
  <inkml:trace contextRef="#ctx0" brushRef="#br0" timeOffset="15599.6527">19162 3204 91 0,'-1'-6'286'0,"1"2"-13"0,-1 1-8 16,-1-2-10-16,1 2-17 0,1 0-20 0,0 3-18 0,0-3-22 16,-3 1-20-16,3 2-18 0,0 0-15 15,0 0-21-15,0 0-10 0,0 0-6 0,0 0-10 0,0 0-9 16,3 11-3-16,0-4-11 15,-2 2-4-15,2 3-3 0,0 0-6 0,1 2-5 16,-1 0-1-16,1 5-9 0,-1-4-14 0,0-1-11 0,-2 0-4 0,1 0-4 16,-1 0-3-16,0-1-5 0,2-2 1 15,-3-3-4-15,2 0 1 0,-1-1-1 0,-1-2 3 0,0-1 1 16,2 0 5-16,-1-1 1 0,-4 0 10 16,3-3 13-16,0 4 15 0,0-1 5 0,0-3-2 15,0 0-9-15,0 0-8 0,0 0-1 16,-3-13 2-16,3 5 3 0,-3 0 11 0,3-2-2 0,-2-2-8 0,3-1 1 15,-2 0-4-15,2-1-2 0,-4-1 4 0,3-4-11 16,2 2 1-16,0-4 0 0,1 2-6 0,2 0-2 16,0 0 3-16,2 1-10 0,3 1-1 0,-4 2 0 15,0 3-7-15,2-1-6 16,0 3-9-16,2 2-4 0,-2 1-1 0,0 2 1 0,4 2 0 0,2 0 3 16,-4 1-17-16,4 4-1 0,-4 0 4 15,-2 1-4-15,1 2 0 0,0 1 4 0,-2 0-5 0,1 4 4 16,-3-3-4-16,-1 5 10 15,-2-1-2-15,-2 1 0 0,-4 1-10 0,0 0 6 0,-4-2 3 16,0 0 4-16,-3-1 3 0,-3 0 2 0,1-1 8 0,0-2 6 0,0-1 11 16,3-3 8-16,0-1 8 15,-1 2 7-15,3-3 12 0,0 1 11 0,3-2 18 0,-1 0-6 16,1-2-3-16,1 2 1 0,-1-1 5 16,5 1 3-16,-6-3-3 0,6 3-10 0,-2-3-7 0,2 3-8 15,-3-2-8-15,3 2-10 16,0 0-2-16,0 0-1 0,0 0-4 0,9-1 1 0,-9 1 2 0,10 3-9 15,-3 2 3-15,1-3-3 0,1 1-1 0,0 3-9 16,2 1-4-16,1 1-5 0,1-1 1 16,1 0-3-16,3 4 1 0,0-1-11 0,0 2-12 0,-4-3-12 15,5 0-19-15,-5 0-23 0,4 2-35 16,-4-4-36-16,0 2-38 0,-2 1-168 0,-2-4-404 0,-2 0 179 0</inkml:trace>
  <inkml:trace contextRef="#ctx0" brushRef="#br0" timeOffset="15869.6628">19635 3151 53 0,'-2'-10'365'0,"2"2"-20"16,-2 0-23-16,1 2-19 0,-1 2-25 0,2 1-20 0,-1-1-29 15,0 1-29-15,1 3-30 0,-2-4-15 16,2 4-20-16,0 0-11 0,0 0-12 0,-5 11-13 0,2-4-10 15,0 3-18-15,-2 2-10 0,1 3-10 16,0 0-11-16,2 0-7 0,1-1-10 0,-2 1-6 0,1 3-10 16,1-2-11-16,1 3-24 0,-1-3-14 0,2 1-15 0,0-2-19 0,1 2-18 15,-1-3-20-15,1-1-20 16,0 0-16-16,0-5-25 0,1 2-9 0,1-5-18 0,2 0-178 16,-1-2-412-16,2-2 182 15</inkml:trace>
  <inkml:trace contextRef="#ctx0" brushRef="#br0" timeOffset="16169.6718">19802 3240 109 0,'4'-9'292'16,"-1"2"-5"-16,0 0-6 0,-2 2-18 0,1-1-12 15,-1 4-14-15,-1-3-26 0,2 3-22 0,-2 2-20 0,0-3-17 0,0 3-18 16,0 0-15-16,0 0-9 16,-7 8-10-16,2-2-8 0,1 2-14 0,0 0-7 15,0 3-11-15,-1 2-1 0,4-1-17 0,-2 3-13 0,1-2-5 16,2-5-20-16,2 1-8 0,1 2-10 0,1-3-6 15,-1 1-8-15,4-3-2 0,-1-1-7 0,2-2-3 16,2 0 5-16,0 0-4 0,1-5 8 0,-2 2 2 16,2-1 4-16,0-5 11 0,-2 2 12 0,2-3 3 15,-4 0 6-15,-1-1 10 0,1-4 1 16,-3 2 4-16,-1-2 2 0,-2-1 3 0,1 0-5 0,-2-1 12 0,-3 3-11 16,0-2-1-16,-1 1-2 15,1 4-3-15,-3 0-8 0,1 0-13 0,-5 1-17 0,3 1-33 0,-6 2-31 16,2 0-36-16,0 4-45 15,-1-1-48-15,-2 2-222 0,1-1-472 0,4 1 209 16</inkml:trace>
  <inkml:trace contextRef="#ctx0" brushRef="#br0" timeOffset="16399.4343">20047 3072 271 0,'2'-2'323'16,"2"-1"-28"-16,-3 0-34 0,1 2-27 0,-2 1-23 0,0 0-11 0,8 1-8 0,-2 3-24 15,4 5-9-15,-2 1-10 16,5 4-22-16,-3-2-7 0,2 8-22 0,-3-2-16 0,-1 4-9 16,-1-2-28-16,-1 3-29 0,-5-1-26 0,-1 0-34 15,-5 3-26-15,-4-4-43 0,-8 10-48 0,0-10-54 16,-11 5-188-16,-4-3-434 15,-5-4 192-15</inkml:trace>
  <inkml:trace contextRef="#ctx0" brushRef="#br0" timeOffset="18209.6816">19030 4044 131 0,'2'-4'281'0,"-2"1"-26"0,-3-1-24 0,0 1-20 16,0 1-22-16,-4-3-12 0,0 1-17 0,0 2-13 15,-3 0-9-15,0 2-14 0,0-2-15 0,0 2-9 0,-1 0-9 0,-1 2-14 16,-1 1 1-16,3-2-15 16,-3 2-5-16,3 1-4 0,1 0-7 0,-1 1-6 0,4 0 1 15,-1 1-11-15,2 1-6 0,-1-1-6 0,3 3-11 16,-1 0-6-16,4-2-3 0,3 4 7 0,-1 2-8 15,4-1 1-15,1-2-1 0,0 2-1 0,5-1 0 16,0 0-5-16,-1-1 2 16,1 0 0-16,5 2-2 0,-4-2 1 0,0-3 2 0,1 2 0 0,0-2-3 15,-2 0 1-15,-4-3 3 0,2 2-3 16,-1-2 0-16,-2 1 0 0,0-1 4 0,-3 1-4 0,0-3 4 16,1 1 4-16,-3 2 3 0,-1-2 1 15,-3 1 1-15,-2 1 3 0,-3 0-3 16,0 1-1-16,-6-1 1 0,-4 0 1 0,2 0-1 15,-6 1 0-15,0 1 0 0,1-3-3 0,4-2 0 0,1 0 2 0,1 0-10 16,4 0-5-16,0-2-15 0,1 0-12 0,2 1-21 0,1-2-24 16,1-1-34-16,2 0-44 15,-1-2-37-15,1-1-166 0,3-1-392 0,0-5 174 0</inkml:trace>
  <inkml:trace contextRef="#ctx0" brushRef="#br0" timeOffset="18980.3421">19154 3995 225 0,'7'-5'286'0,"-1"3"-29"0,-2-2-26 16,0 1-20-16,-1 3-14 0,-1-3-19 0,-2 3-21 0,4-2-10 0,-4 2-16 15,0 0-9-15,1 6-11 16,-1 2-11-16,0 0-9 0,-1 1-12 0,-1 6-4 16,0-1-7-16,-3 3-5 0,2 3-7 0,1 0-12 15,-1 0 10-15,3-2-15 0,-2 1-4 0,1-1-10 16,1 1-13-16,0-4-10 0,3-2-1 0,-2 0 4 15,2-1-9-15,-2-4-6 0,2-1-5 0,0 0 5 0,1 0 1 16,1-2 3-16,0-2-1 0,0 0 1 0,0-2-1 16,4-1-3-16,1-3 0 0,4 0 1 15,-2-3-2-15,1 1 0 0,0-3 4 0,3-3 3 0,-1-2 10 0,-3 3 12 16,-2-2 8-16,0 2 11 16,1-1 14-16,-2 1 4 0,-2 3 21 0,-3 0 3 0,2 2 2 15,-3 0 0-15,0 3-5 0,-1-2-13 16,1 1-8-16,-1 1 2 0,-1 1-7 0,-1 1-13 0,3-4-7 15,-3 4-8-15,0 0-13 0,0 0 3 16,0 0-5-16,2 9-6 0,-2-2 6 0,0 0-6 0,-1 3-6 16,1 2 1-16,0 1-7 0,0-4-12 0,1 4 13 0,-1-1-6 15,0 1-5-15,1-4-7 0,-2 0-14 16,1 2-9-16,-1-3-5 0,0 1-12 0,-1-2-13 0,1-1-7 16,0 0 7-16,-1 0 8 15,1-3 9-15,-1 1 7 0,-1-4 9 0,-1 1 3 0,4-1 8 16,0 0 6-16,-10-5 9 0,7 0 14 15,-1-2 13-15,1 0 6 0,0-3 1 0,-1-2 4 0,1-4 1 16,2 2 6-16,1-1 5 0,1-4 2 0,2 1-3 16,0 0-1-16,1 3-5 0,2-3-3 0,3 0 0 15,0-1-4-15,-1 5-1 0,3-1 0 0,-2 2 2 0,1 1 2 16,0 2-5-16,0 1-3 0,0 0-2 16,0 1 3-16,-2 3-3 0,2 1-2 0,1-3-3 0,-1 4 0 15,-2 3-1-15,1-3-2 16,-2 5-2-16,2 0-5 0,-4 0-7 0,0 0-3 0,0 2-3 15,-2 1-1-15,0-2-4 0,-2 6-8 0,-1 0-2 0,-2 0-6 16,-1 4-3-16,-3-2 1 0,-1 1 4 16,-2-3 3-16,-2 1 5 0,-2-1 5 0,5-5 0 0,-2 3 7 15,0-2 5-15,3-3 3 0,0 2 7 16,1-1 6-16,2 0 2 0,1-2 5 0,-1-1 3 16,0 2-2-16,1 0 8 0,0-1 1 0,1 1-5 15,2-2 0-15,0 0 2 0,-4 2-6 0,4-2-3 16,0 0-2-16,-2 2-3 0,2-2 2 15,0 0-1-15,3 6-1 0,0-5 1 0,0 4 0 0,0-1 4 16,0 0-5-16,3 1 0 0,1 1 1 0,-1 1 0 0,5 2-2 0,0-3 0 16,-1 2-11-16,3 1-20 15,-2-1-25-15,2 1-19 0,-2-2-45 0,2 0-40 0,-2-1-60 16,-2-2-141-16,-1 1-389 16,1-3 173-16</inkml:trace>
  <inkml:trace contextRef="#ctx0" brushRef="#br0" timeOffset="19427.1962">19829 4043 3723 0,'0'-9'160'0,"-1"0"-74"0,1-1-18 16,-5 4-4-16,4-1-1 0,-1 0-6 0,1 5-7 0,-2-3-3 0,3 1-7 16,-4 2-4-16,3 1 2 15,1 1-10-15,-7 0-6 0,7 0-1 0,-9 1 1 0,2 2-8 16,1 2 1-16,-2 5-5 15,2-2 3-15,-2 2-12 0,2 2 5 0,-1 1-9 0,2 4-9 0,-1 2-13 16,2-1-1-16,-1 0-4 0,3 1-8 0,2 0-2 16,-2 0 2-16,5 0-9 0,-2-1-9 15,4-5-4-15,0 1-6 0,0-2-6 16,2 0-15-16,0-5-3 0,0 0-3 0,5-1-3 0,1-2-11 16,1-1-6-16,0-4-12 0,3 0-11 0,4-6 0 15,2 0 5-15,-3-2 9 0,-2-3 12 0,2-2 18 16,-2-2 21-16,-3 2 26 0,-1-4 23 0,1-1 23 0,-3 0 13 15,1-1 22-15,-3 3 26 16,-3-3 15-16,-2 9 18 0,0 0 22 0,-3 3 17 0,3 1-2 0,-5 0 5 16,2 0-7-16,0 2-7 0,-2 2-8 0,0-1-10 0,0 1-4 15,1 1-16-15,-1 2-12 16,0-3-9-16,0 3-10 0,0 0-17 0,0 0 3 16,0 0-12-16,-3 10-19 0,1-2-2 0,2-1-8 15,0 6-11-15,0 0-9 0,-3 0-15 0,3 7-12 16,1-2-6-16,-2 2-20 0,1 0-21 0,-2-2-21 15,2-2-25-15,0 2-32 0,0-3-36 0,0-2-33 0,0-2-57 16,2 1-160-16,-4-5-497 0,1 0 221 0</inkml:trace>
  <inkml:trace contextRef="#ctx0" brushRef="#br0" timeOffset="19623.1732">20253 4019 146 0,'4'-6'363'0,"-1"2"-38"0,1 0-32 16,-1 0-32-16,0 1-27 0,0 0-24 0,-3 3-21 0,0 0-13 16,8 6-15-16,-2-1-12 0,-1 3-11 0,1 3-26 15,-2 3-21-15,3 10-28 0,-7 0-22 16,0 4-30-16,-7 10-25 0,-6 2-29 0,1-2-49 0,-6 0-61 0,-2 2-57 16,-17 12-199-16,6-19-443 0,-17 17 197 15</inkml:trace>
  <inkml:trace contextRef="#ctx0" brushRef="#br0" timeOffset="21347.0193">18925 4665 189 0,'0'-6'258'0,"1"1"-16"16,-1 1-25-16,0 1-20 0,0-1-20 0,0 4-19 16,0-3-16-16,0 3-19 0,0 0-12 0,0 0-13 0,0 0-3 15,0 0-5-15,0 0-5 0,3 14-4 16,-3-5-1-16,0 4-10 0,-1 1-6 0,-1 5-6 16,2 0-5-16,0 3-5 0,-1-2-3 0,0 1-6 15,1-1 3-15,0 2-11 0,-1-2-2 0,1-1 0 0,0 1-4 16,1 0-1-16,0-2-4 0,0 2 2 15,1-5-4-15,-1-2-10 0,1 0-5 0,0 0-6 0,0-1-6 16,1-4-10-16,-1-1-1 0,1-1 2 0,-1-1 2 0,2 1 2 16,-1-5 2-16,2 1 4 15,1-2-1-15,2 0 0 0,-1-3 1 0,7-4 4 0,-4-1 0 0,0-1 1 16,1 0 5-16,5-6 6 16,-5-1 12-16,2 0 8 0,-2 0 16 0,-4 4 1 15,1 0 6-15,-1-1 5 0,0 1 17 0,-1 1 1 16,-2 3 15-16,-2 1-4 0,0 2-1 0,0 1-5 0,2 0-6 15,-3 1-2-15,0 1-4 0,1-1-17 16,-2 3-7-16,1-3-5 0,-1 3-11 0,0 0-18 16,0 0-4-16,0 0-2 0,0 0-5 0,2 8-10 15,-1-1 9-15,1 0-17 0,-4 6-7 0,4-1 0 0,-5 3-6 16,3-2-4-16,-3 0-3 0,1 2-1 0,1-1 2 0,0 0-2 16,-3-2 2-16,2-1-3 15,1-1 1-15,0-2 5 0,0-2-2 0,1 0 8 16,0-3 7-16,0 1 6 0,-1 0 16 0,1-1 16 15,0-3 18-15,-1 2-2 0,1-2-3 0,0 0-2 0,0 0 7 16,-3-12 3-16,2 4 2 0,1-1-5 0,-1-5 0 0,1-5-7 16,2-1 10-16,1-2-1 0,4-2-14 15,0 1 2-15,-2-2-1 0,2 0-5 0,2-2-5 0,-1 4-1 16,2 0-3-16,2 3 10 16,-4 4-10-16,5 0-2 0,-3 6 1 0,0 0-5 0,-2 5-8 15,0 1-2-15,1 2 2 0,-1 1 4 16,0 2-2-16,0 1 0 0,1 5-9 0,1 0-5 0,-1 5-1 15,2 5-5-15,-1 1-5 0,-3 2-3 16,0 0-9-16,-3 2-3 0,2-1-8 0,-5-1-10 0,2 2-11 16,0 0-13-16,-4-2-18 0,-1 0-28 0,-1 0-36 0,2-6-35 15,0-1-45-15,-5 0-174 0,0 0-457 16,2-5 202-16</inkml:trace>
  <inkml:trace contextRef="#ctx0" brushRef="#br0" timeOffset="22279.4186">19165 4928 20 0,'3'-4'211'16,"1"1"-27"-16,2 0-15 0,1 0-10 0,6-4-19 0,-2 5-15 16,4-3-10-16,1 1-11 0,4-1-7 0,1 0-12 15,0 1-10-15,0-1-4 0,-1 1-5 0,0-2 3 16,0 1 0-16,-4 1 1 0,-2-2 10 0,0 3-4 0,-2-2 15 15,-2 0 7-15,2 1 7 0,-6 1 6 0,1-3 6 16,0 2 2-16,-3 2 3 0,0-3 0 16,2 4-3-16,-3 0-10 0,0-2-2 0,-2 2-8 15,-1 1-8-15,4-2-14 0,-2 0-6 0,-2 2-2 16,0 0-8-16,3-2-12 0,-3 2-10 0,0 0-11 0,0 0-13 16,0 0-7-16,0 0 1 0,0 0-12 15,2 7 2-15,0-3 7 0,-4 2-4 0,1 0 0 16,1 3 3-16,-1 4-3 0,-1-1-6 0,-1 2-3 15,2-1-4-15,-2 5 0 0,3-3-3 0,-3-1-5 0,2 0 3 16,-2-1 1-16,3 2-3 0,-2-2-5 0,2-1-2 16,0-1-7-16,0 0-3 0,0-4 6 15,0 0-1-15,2-3 1 0,1 2-2 0,-2-3 0 0,2 0-6 16,0-2-4-16,4-1-11 0,0-1-7 16,3-2-2-16,3-2-1 0,1-3 0 0,3-6 1 0,0 3 1 15,0-3 8-15,-1-2 8 0,-1-2 13 16,0-1 11-16,-4-1 13 0,3 5 15 0,-4-2 14 0,-1 5 20 15,-4 2 16-15,0 2 5 0,0 1 8 0,1 0 5 16,-5 3-1-16,1 0-12 0,0 1-1 0,0 0-9 16,-1 1-6-16,-1 2-6 0,3-1-5 0,-3 1 1 15,0 0-1-15,4 7-11 0,-4 1-1 0,2 1-6 16,-1 2 0-16,-1 2-2 0,1 0-4 0,1 1-5 16,-1 1-5-16,1-1-8 0,-1-1-7 15,0 1-5-15,0-3-8 0,-1-2-3 0,0 4-5 0,0-6-1 16,-1 1 1-16,0-2-4 0,0 0-2 15,1-2 5-15,-3-1 1 0,0 1 5 0,0-2 5 16,-1-2 4-16,4 0 3 0,-8 0 2 0,5-5 4 0,0 1 5 0,0-2 10 16,0-1 3-16,1-1 9 0,0-4-1 15,-1-2-2-15,2 0 5 0,0-7 9 0,3 1 1 0,1-1-4 16,3-3 11 0,-3 2-9-16,3-3-6 0,1 2-1 0,1 0-2 0,4 1-6 15,-5 0 6-15,5 3-7 0,0 1 2 0,2 1-3 16,-2 7-3-16,0 0 1 0,-3 2-7 0,2 0 4 0,-3 6-3 15,2 0 1-15,-1 2-5 0,-1 2-6 16,1 2-5-16,-2 3-6 0,-2 0-1 0,2 4-3 16,-2 2-6-16,-3 1 2 0,0 5 0 0,-2-1 0 0,-4 2-9 0,1 0-4 15,-4-2-10-15,-3 2-3 16,0-3-7-16,-1 1 6 0,2-6 7 0,-1-1 0 0,2-4 4 0,-2 2 5 16,3-4 13-16,0-1 15 15,0 0 9-15,1-2 9 0,2-1 11 0,-1-1 6 0,5 0-4 0,-7-3 8 16,4 0 3-16,1 0 6 0,2-1-7 15,-4-1-4-15,4 0 5 0,-1 1-1 0,2 0-5 16,0 0-2-16,0 1-4 0,1 0-3 0,-2 1-3 16,0 2-2-16,4-4-4 0,-4 4-1 0,7 2-1 15,-1 1 2-15,0 1-5 0,-1 2-2 0,4 0-8 0,-1 4 3 16,2-1-5-16,0 2-2 0,4 4-2 16,-4-3-8-16,4 2-4 0,2 2-19 0,-5-6-12 15,1 5-17-15,3-1-21 0,-3-3-27 16,-1-2-31-16,2 0-16 0,0 0-43 0,-2-2-167 0,-1-4-410 0,3 0 181 15</inkml:trace>
  <inkml:trace contextRef="#ctx0" brushRef="#br0" timeOffset="22699.5427">20171 4830 172 0,'3'-15'306'0,"-6"1"-24"0,-1 1-10 15,4 0-8-15,-6 3-6 0,4 2-16 0,0 1-7 0,-1 2-22 16,0 0-22-16,2 1-20 15,-2 2-27-15,3 0-14 0,0 2-12 0,-7-1-11 0,7 1-14 0,-8 9-9 16,1 1-4-16,-2 1-12 0,1 5-4 0,1 1-16 0,0 1-8 16,0 2-7-16,2-2-7 0,0 0-10 15,2 1-2-15,0-5-11 0,2 7-17 0,1-6-8 16,0-2-10-16,3 1-5 0,1-1-13 16,0 0-13-16,-1-6-6 0,5 3-11 0,-1-4-4 0,2-2-9 15,1-2-5-15,2-1-9 0,2-1 6 16,3-2-6-16,3-4 7 0,1-3 14 0,-3 1 10 0,2-4 13 15,-3-1 27-15,0 0 22 16,0-4 17-16,-6-1 18 0,2 0 15 0,-2-2 14 0,-1 1 10 0,0 0 15 16,-3 0 6-16,-3 6 15 0,2 1 16 0,-3 3 12 15,-2 1 4-15,-1 1-7 0,4 3-5 16,-4-1-13-16,0 1-7 0,0 0-10 0,2 2-14 0,-2 2-14 16,0 0-6-16,0 0-12 0,0 0-1 15,-7 11-6-15,4-3-9 0,0 1-1 0,-1 5-10 0,1 0-17 16,0 5-12-16,0 0-1 0,-1 0-12 15,4 0-5-15,-3-2-16 0,3 3-12 0,0 0-17 16,-4-1-16-16,4-7-18 0,0 2-19 0,0-1-15 0,-3-2-25 0,3-3-25 16,0-1-22-16,0-2-221 0,-4-1-477 15,4-1 212-15</inkml:trace>
  <inkml:trace contextRef="#ctx0" brushRef="#br0" timeOffset="22879.3545">20509 4772 314 0,'7'-7'339'16,"0"0"-32"-16,-1 1-25 0,0 2-36 0,-2 1-15 16,0 1-16-16,0 3-15 0,0 2-18 0,1 2-12 15,2 4-16-15,0 4-19 0,1 4-19 0,-4 4-7 16,-1 4-29-16,-1 3-29 0,-2-2-31 0,-5 11-38 0,-4 0-52 16,-3 0-60-16,1-2-80 15,-9-4-245-15,-4 4-490 0,-4 2 216 0</inkml:trace>
  <inkml:trace contextRef="#ctx0" brushRef="#br0" timeOffset="25069.7854">19251 5507 241 0,'-3'-8'274'0,"-1"0"-16"0,-1 2-18 0,0 1-14 0,0-1-17 16,-1 1-10-16,2 1-23 0,-3 0-15 0,3 1-13 15,0 3-17-15,-2-2-15 0,-3 1-12 16,2 2-7-16,-1 1-15 0,-1 1-6 0,-1 1-8 0,-1 3-8 16,0 1-11-16,1 2-1 0,-3 0-6 0,2 1-3 15,0 5-6-15,-3 0-2 0,2 2 1 0,-1 0-6 16,1 0-1-16,1-1-4 0,4 3-1 15,3 0-2-15,-3-2 1 0,4 2-4 0,0-4-3 16,3 2-4-16,1-3 4 0,2-1-10 0,3 1-10 0,1-2-10 16,4 3-9-16,1-7-17 0,2 0-19 0,7-2-24 15,3-4-20-15,1-3-11 0,3-2-20 0,-1 0-19 16,10-10-4-16,-10 4-5 0,-1-5 1 0,-1 0 1 16,1-3 18-16,-5 0 21 0,0-3 49 0,-2-1 17 15,-2-3 31-15,-3 1 28 0,-2-1 21 0,-2-1 33 0,-1 2 17 16,-4 1 14-16,0 0 23 15,-2 7 15-15,-2-1 13 0,1 5 6 0,-2 1 1 0,0 1-5 0,0 3-5 16,0 0-11-16,-2 1-8 0,1-1-12 0,-1 2-14 0,2 0-11 16,0 3-10-16,-2-3-9 15,2 3-2-15,0 0-5 0,-3 8-5 0,1-2-5 0,0 3-5 16,0 3-5-16,-1 1-6 0,1 1-2 16,0 3 3-16,-1 5-5 0,-1-3-5 0,2 2 0 15,0-1-5-15,0-1-9 0,1 3 0 0,1 0-1 16,-1 0-5-16,1-8 0 0,0 5-2 0,-1-6 1 0,3-1 1 15,0-3-10-15,0-1-1 16,-1-2-8-16,2-2 2 0,1 0-2 0,1-1-6 0,1-2-6 0,2-2-3 16,5-3-4-16,0-1-4 0,8-4-1 15,-7 0 2-15,3-4 3 0,0-4 5 0,1 2 9 16,-2-2 0-16,0 1 5 0,0-2 15 0,-4 4 11 0,0-2 18 16,-3 6 9-16,-1-2 10 0,-4 5 21 15,-1-1 2-15,1 4 7 0,-1-1 5 0,-1 1 16 0,-1 1-7 16,0-1-6-16,1 1-4 0,-1 2-11 15,-1 1-4-15,0-4-12 0,0 4-11 0,2-3-5 0,-2 3-12 16,0 0 4-16,0 0 5 0,0 0-14 0,3 9-5 0,-5-4-4 16,2-1-10-16,0 5 0 0,0-2 10 15,-1 0-10-15,1-1-4 0,-2 4 1 16,4-4 2-16,-4 0-3 0,2 0 6 0,0 0 1 16,0-3-1-16,0-2 0 0,0 3 3 0,0-1 3 0,0-3-2 0,0 5 4 15,0-5 0-15,0 0 5 0,0 0-2 16,0 0 4-16,0 0 3 0,0 0-2 0,0 0 2 15,0 0-2-15,-1-13-1 0,2 7 0 0,-2 0 4 16,1-1 6-16,0 2-8 0,1-2 0 16,-4 1-3-16,5 1 0 0,-1-2 3 0,-1 3 3 15,0 0-6-15,2-1-5 0,-1 1-1 0,-1 2 1 16,0-1-4-16,0 3-8 0,0-5 9 0,0 5-2 0,2-1-8 0,-2 1 0 16,0 0-5-16,0 0-3 0,0 0 8 0,0 0-1 15,2 8 3-15,0-3-5 16,-1 2 6-16,2 2-4 0,-2 2-5 0,2 4-1 15,0-2 0-15,1 6-3 0,-4-6-5 0,0 2 15 0,0-3-9 16,2 1 2-16,-4 2 2 0,2-4 1 0,0 0-1 0,0-1 4 16,-1-3-1-16,0 1 2 0,-1-4-2 15,2 1 1-15,0 0 4 0,0-3 5 0,-1 1 2 0,-1-1 1 16,2-2-1-16,0 0 0 0,0 0-2 16,0 0 4-16,-7-7 5 0,6 3 9 0,-1-3-11 0,1-1 3 15,0-2 7-15,-1-3 1 16,2 0-4-16,0-1 4 0,0-1 3 0,2-4 1 0,-2 1-3 0,2-2-3 15,1-3-3-15,1 2 6 16,-1-2-14-16,3 0-6 0,1 2-3 0,3 0 2 0,-3 2-4 16,3 2 0-16,-2 4-8 0,0 1 20 0,2 3-24 0,0 2 3 15,-1 1-3-15,-1 2 2 0,1 1-5 0,-1 3-8 16,2 0 0-16,-3 3-6 0,1 0-6 0,1 3 4 16,-4 0-2-16,1 2-7 0,0 1 0 15,-3 2 2-15,-1 1-8 0,-2 2 6 0,-2-1-2 0,-3 2 3 16,-2-2 1-16,-4 3 3 15,0-5 3-15,-2-3 2 0,-1 1 8 0,4 1 4 0,-2-3 3 0,0-2 7 16,4-2 8-16,-1-1 6 0,4 1-6 0,0-3 9 16,0 0 3-16,5 0 14 0,-10 0-3 0,10 0 1 15,-7-1 10-15,4 0 0 0,3 1-1 16,0 0-5-16,-5-1-12 0,5 1 3 0,0 0 0 16,0 0-15-16,0 0-3 0,0 0 0 0,0 0 2 15,0 0-1-15,8 9-3 0,-2-4 11 0,0 0-9 16,2 3 0-16,1-1-5 0,1 4-1 0,2 0-4 0,3 2 4 15,1 0-14-15,-5-3-10 16,4 4-14-16,1-1-17 0,-2 0-29 0,-3-4-36 0,3 0-40 0,0-2-33 16,-1 2-266-16,-3-3-508 0,-3-2 225 15</inkml:trace>
  <inkml:trace contextRef="#ctx0" brushRef="#br0" timeOffset="25508.9372">20102 5528 266 0,'0'-8'365'0,"-1"-1"-22"0,1 0-15 0,-3 3-9 16,3 0-18-16,-3 0-16 0,2 2-17 0,1 0-29 15,-2 2-29-15,2-1-23 0,-3 1-26 0,3 2-15 0,0 0-17 16,-8 5-4-16,1 1-16 0,0 5-12 0,-3-1-9 0,2 3-23 0,1 0-16 16,-2 3-15-16,2 3-8 15,0 0-11-15,3-1-13 0,0 0-4 16,1 3-14-16,3-1-8 0,1 0-9 0,2-1-12 0,4-1 3 0,-1-5-18 15,1 0-6-15,1-1-3 16,2-1-7-16,1-3-2 0,2 0-7 0,1-5-8 0,3-2 1 16,0-2-1-16,4-1-3 0,0-2 6 0,0-5 5 0,2 1 15 15,-2-5 1-15,-1 2 15 0,-2-4 21 16,0-1 22-16,-1-1 17 0,0 1 23 0,0-4 8 16,-3 0 13-16,-1 0 13 0,-3 1 14 15,-3 0 9-15,1 3 9 0,-4 1 15 0,1 4-6 0,-3 4 20 16,0-3-10-16,-2 3 1 0,0 2 6 15,1 2-24-15,-1-1-10 0,-1 1-16 0,1 3-8 0,-3-3-13 16,3 3-27-16,0 0 6 0,0 0-19 16,-8 6 7-16,5 0-29 0,-3 3-9 0,3 1-4 15,-1 5-10-15,3-1-6 0,-1 1-15 0,-2 3-7 16,4 2-5-16,-3-1-11 0,2 0-8 0,-2 1-24 0,3 0-30 16,0-2-21-16,-3-3-23 0,2-1-22 0,2-5-41 0,-1 0-221 15,0-2-508-15,0-1 225 0</inkml:trace>
  <inkml:trace contextRef="#ctx0" brushRef="#br0" timeOffset="25694.8865">20563 5497 250 0,'7'-10'355'16,"-2"3"-30"-16,0-1-33 0,-1 4-25 0,-1 1-26 0,2-1-19 15,-2 1-26-15,1 1-20 0,-1 2-17 0,1 3-7 0,3 1-11 16,0 3-14-16,-1 3-18 0,1 3-15 0,-3 6-29 15,-1-1-18-15,-3 7-27 0,-3 0-25 0,-1 0-38 16,-3 0-49-16,-3 12-67 0,0-12-36 16,-8 10-263-16,-3-4-495 0,-4 0 219 0</inkml:trace>
  <inkml:trace contextRef="#ctx0" brushRef="#br0" timeOffset="27155.2265">20750 3189 206 0,'0'0'208'0,"-6"-1"-11"0,6 1-7 0,-5-1-15 15,5 1-11-15,-6-1-10 0,6 1-16 0,0 0-5 16,-7 0-9-16,4-2-6 0,3 2-13 16,0 0-1-16,-8 0-8 0,8 0-3 0,-6 0 4 0,2 2-9 0,4-2 1 15,0 0-2-15,-8 0-3 16,8 0 2-16,-3 1-6 0,3-1-2 0,0 0-6 0,0 0 0 15,-5 1-1-15,5-1-10 0,0 0-2 16,0 0 3-16,0 0-8 0,-4 2-3 0,4-2-5 0,0 0 4 16,0 0-15-16,0 0-1 0,0 0-3 0,0 0-1 0,0 0-3 15,-3 1-4-15,3-1-3 0,0 0-1 16,0 0 0-16,0 0 0 0,9 1-4 0,-1 0-4 16,9 1-2-16,10 1 3 0,15-1-3 0,6 0 1 15,27-2 0-15,6 2 4 0,4-6-5 0,6 0-1 16,7 1 0-16,5-6-1 0,0 5 4 15,4-1-12-15,-4-2 0 0,0 1-4 0,-6-3 9 16,-4 6-14-16,-10-1-5 0,-5 0-1 0,-9 2-7 0,-24-1-3 0,0 3 4 16,-3 0-3-16,-12-2 2 0,-3 2 1 15,-5-2 0-15,-6 0 7 0,-1 4 1 0,-5-4-3 0,-3 4 11 16,0-4 1-16,-1 2 12 16,-2 0 14-16,0-1 15 0,-4 1-5 0,6 1 3 0,-6-1-8 15,0 0 10-15,0 0-5 0,7-1-5 0,-7 1-1 0,0 0-5 16,0 0 2-16,4-1-8 0,-4 1 13 15,0 0-23-15,0 0-1 0,0 0 6 16,0 0-7-16,0 0-7 0,0 0-4 0,0 0-8 0,4 1-5 16,-4-1-10-16,0 0-8 0,0 0-1 0,0 0-9 0,0 0-2 15,0 0-2-15,0 0-1 16,0 0 10-16,0 0-11 0,0 0 4 0,0 0 3 0,0 0 1 16,0 0 7-16,0 0 0 0,0 0-1 15,0 0 5-15,0 0 0 0,0 0 6 0,0 0-1 0,0 0-2 16,0 0-1-16,0 0-2 0,0 0 6 15,0 0-3-15,0 0 2 0,0 0 3 0,0 0-1 16,0 0-2-16,0 0 5 0,0 0 4 0,0 0-4 16,0 0 7-16,0 0-5 0,0 0 0 0,0 0 1 15,0 0-2-15,0 0 0 0,0 0-1 0,0 0 3 0,0 0 0 16,0 0 5-16,0 0-2 0,0 0 0 16,0 0 1-16,0 0 1 0,0 0 3 0,0 0-2 15,0 0 2-15,0 0 1 0,0 0-1 0,0 0 6 16,0 0 1-16,0 0 3 0,0 0-2 0,0 0 0 0,0 0 4 15,0 0-4-15,0 0 6 0,0 0-4 16,0 0 4-16,0 0-2 0,0 0 3 0,0 0-2 16,0 0 1-16,0 0-1 0,0 0-5 0,0 0-2 0,0 0-6 0,0 0-2 15,0 0 0-15,0 0 1 16,0 0 0-16,0 0-3 0,0 0 0 0,0 0 7 0,0 0-9 0,0 0-8 16,0 0-19-16,0 0-10 0,0 0-10 0,0 0 4 0,0 0-9 15,0 0-14-15,0 0 11 16,0 0-28-16,0 0-4 0,0 0-20 15,-18-1-75-15,18 1-221 0,-3-1 98 0</inkml:trace>
  <inkml:trace contextRef="#ctx0" brushRef="#br0" timeOffset="28356.6648">22772 2990 259 0,'3'-2'278'16,"-3"2"-24"-16,0-5-25 0,1 3-19 0,-1 2-17 15,3-6-20-15,0 4-14 0,1 1-18 0,-1-1-13 0,3 2-13 16,-1-1-16-16,-5 1-7 0,13 1-13 16,-6 1-7-16,2 0-6 0,0 3-6 0,1 1-2 15,2 1-7-15,-2 2-2 0,-1 0-3 0,0 4-4 16,-2-1-5-16,-2-4-2 0,0 4-3 0,-2 2-1 15,-1-1-6-15,1 1-10 0,-2-1 0 0,-2 0-1 16,-2-4-5-16,3 4-2 0,-3-4-7 16,0 0 1-16,-1-3 2 0,1 1 0 0,-1 0-5 15,1-3 4-15,-1 0-2 0,3-1 4 0,-1 1 6 0,0-3 5 16,0 2 7-16,2-3 0 0,0 0-2 0,0 0 0 16,0 0 5-16,-7-7 6 0,7 0-1 0,0 0 1 15,2-3-2-15,1-1 2 0,-1-2-9 0,5-5 4 0,0 0-2 16,1 0-2-16,1 1-9 15,2-3 0-15,3 3-1 0,-2 0-2 0,2-3 0 0,-1 3-3 16,2 1 3-16,0 2-2 0,-3 4-3 0,0 1-4 0,-1 0 12 16,0 2-12-16,1 0-4 0,1 5 3 15,-2 1-1-15,-1 0-1 0,0 3 0 0,1 1 2 0,-2 3-3 16,1 3 1-16,0 1 7 16,-1 2-4-16,0 5 2 0,-2 1-3 0,-1 2-2 0,-1 0-3 0,-2-1-4 15,-2 1 4-15,1-2-7 16,-1-3 1-16,-2 0 0 0,0-2 0 0,0 0-1 15,-2 0 3-15,2-1 8 0,-1 0 0 0,0-4-5 16,2 0-2-16,-2-1-4 0,2-1-4 0,-1-4-9 0,0 3 1 16,-1-1-9-16,3-2-4 0,-2 2-4 0,1-1-24 0,0-3-18 15,0 4-23-15,0-4-21 16,-1 3-33-16,1-3-32 0,0 0-16 0,0 4-181 0,0-4-421 0,1 2 187 16</inkml:trace>
  <inkml:trace contextRef="#ctx0" brushRef="#br0" timeOffset="28709.4584">23307 3195 58 0,'0'-4'372'0,"0"4"-17"0,0-4-20 0,0 4-14 0,0-3-15 16,0 3-15-16,0 0-22 0,1-4-25 0,-1 4-27 15,0 0-18-15,0 0-26 0,0 0-23 0,0 0-20 16,0 0-14-16,0 0-15 0,0 0-8 0,0 0-6 16,-2 11-16-16,3-5-6 0,-1 3-3 0,0 4-22 0,0-1-5 15,1 3-12-15,-2-1 3 0,2 5 0 16,-1 2-12-16,0-4-5 0,0 3 3 0,0-1-9 0,1-4 7 16,-1 1-8-16,1-3 0 15,-1 2 3-15,0-4-4 0,-1-1 9 0,2-2-16 0,-1 1-1 16,0-3 10-16,0-1-3 0,0-1 5 15,0 0-2-15,0-1 3 0,0 0-5 0,0-3 5 0,0 4 1 16,0-4 0-16,1 3 2 0,-1-3-28 0,0 0-26 0,0 0-42 16,0 0-32-16,0 0-43 0,-3-10-58 15,3 4-59-15,-1 1-277 0,-1 0-603 0,0 0 267 0</inkml:trace>
  <inkml:trace contextRef="#ctx0" brushRef="#br0" timeOffset="29629.7887">20847 4160 109 0,'-6'0'215'0,"6"0"-11"0,0 0-4 16,0 0-6-16,0 0-13 0,0 0 2 0,0 0-4 0,0 0-14 15,0 0 3-15,-4-5-9 0,4 5-12 0,0 0-11 16,0 0-15-16,0 0-8 0,0 0-10 0,0 0-1 16,0 0-14-16,0 0-4 0,0 0-4 0,0 0-8 0,0 0-4 15,0 0-8-15,0 0-1 16,0 0-6-16,0 0-1 0,0 0-6 0,0 0-5 16,0 0-5-16,0 0-1 0,0 0-1 0,0 0-5 0,0 0-5 15,0 0-2-15,0 0-1 0,0 0-5 0,18 4-2 16,-5-4 5-16,9-1-5 0,5 1-3 0,14-1 0 15,6 0 1-15,24-2-4 0,1 0 0 0,5-1-1 16,6-2 1-16,-1 3-2 0,2-2-4 0,3-1 1 0,0 2 2 0,1-3-7 16,-2 0-5-16,-5 3-12 15,-2-3-9-15,-6 3-9 0,-23-5-11 0,-2 5-6 0,-3 2 4 16,-2-4-3-16,-2 3-1 0,-14 0-4 16,0-1 5-16,-5 1 6 0,-6 0 5 0,-4-1 4 0,-2 4 6 15,-1-3 14-15,-2 0 17 0,-2 3 16 16,0-2 15-16,-3 1 1 0,1 0-3 0,-3 1 0 15,4-2 4-15,-4 2-2 0,3-1 0 16,-3 1-8-16,0 0 0 0,0 0-6 0,0 0-1 0,6 0-6 0,-6 0-10 16,0 0-9-16,0 0-10 0,0 0-1 0,0 0-3 0,4 1 1 15,-4-1-9-15,0 0-5 16,3 2-9-16,-3-2-9 0,4 2-11 0,-4-2-17 16,3 2-15-16,-3 1-18 0,4-2-24 0,-4-1-19 15,0 0-44-15,3 3-174 0,-3-3-409 0,0 2 182 16</inkml:trace>
  <inkml:trace contextRef="#ctx0" brushRef="#br0" timeOffset="30249.6713">22748 3941 301 0,'0'-4'294'0,"0"4"-26"0,0-3-19 15,0 3-13-15,0-6-11 0,3 4-14 0,-1-1-16 0,0 1-16 0,1 0-12 16,1-1-25-16,-1 1-11 15,1 1-15-15,-1 0-13 0,-3 1-8 0,10-1-15 0,-7 1-6 16,-3 0-12-16,10 1-4 0,-6 1-8 16,2 2 0-16,-1-1-8 0,0 0-5 0,2 3-3 15,-2-1-5-15,-1 4 0 0,-1 0-4 0,2 2-8 0,-3 2 0 16,1 0-14-16,0-1-4 0,-3 1 0 0,0 0-4 16,-1 2 0-16,-2-2-2 0,1-1 4 0,-1 0-6 0,1-5-2 15,-3 1 5-15,4-2-2 16,-2-1 5-16,2-2-3 0,-1 1 6 0,0 0 11 0,1 0 5 15,0-3 5-15,1-1 5 0,-3 2-4 16,3-2-3-16,0 0 3 0,0 0 2 0,0-9 13 0,0 3 2 16,2 0 3-16,0-3-8 0,1 0 0 0,0-3-3 0,1-1-4 15,3 0 0-15,1-6 3 16,-1 0-8-16,2 0-1 0,1 2 2 0,1 1-5 0,3 0-8 0,-4 5 10 16,0 0-4-16,4 2-5 15,-3 1-5-15,1 2-1 0,0-1 0 0,1 3 0 16,-1 1-6-16,-3 2 5 0,0 2-7 0,0-1-1 15,-1 3 4-15,1 2-3 0,-2 1 1 0,1 3 0 16,-2-1-1-16,3 6 0 0,-4-1 3 0,1 6 1 0,1 1-6 0,-3-2-1 16,-1 0-5-16,0-3 3 0,-3-1-13 15,1-1-18-15,1-1-14 0,-2 1-12 0,0-2-21 0,0 0-22 16,-2-5-33-16,4 3-36 16,-2-2-38-16,0-2-49 0,0-1-214 0,0-1-516 0,-3 1 228 15</inkml:trace>
  <inkml:trace contextRef="#ctx0" brushRef="#br0" timeOffset="30700.5187">23236 4084 33 0,'2'-2'350'0,"-1"0"-27"0,-1 2-20 15,3-3-26-15,0 1-26 0,0-1-17 0,0 2-31 16,0-1-22-16,-3 2-11 0,8-1-22 0,1-1-15 16,-2 2-8-16,3 0-19 0,-1 2-7 0,1-1-6 0,0 2-21 15,-2-2-18-15,-1 1-17 0,1 3-8 0,-1-3-4 16,-1 1-22-16,-2 3-13 0,-2-3-3 16,1 4 0-16,-2-1-5 0,-3 2 4 0,-2 1 5 0,-4 2-2 15,-1 0 3-15,-1-1 3 0,-1 2 5 0,-4-1 8 16,3-1 6-16,-1-2-6 0,0 1 11 15,3-4-3-15,0 3 6 0,3-3-2 0,2 0-6 16,0-1 11-16,1-1-9 0,3 1-1 0,-2-1 1 0,3 0 1 16,0-3 1-16,4 4-2 0,5-1-1 0,1-1 1 0,5-2-2 15,5 0-7-15,3 0 3 16,2 0-4-16,-2-2 0 0,3-1-1 0,-2 0-2 0,-1 1 4 0,-1-3-3 16,-5 2 24-16,3 0-8 0,-4 0 4 0,-3 1 3 15,-5-1 5-15,-2 1 10 16,0 1 5-16,-1 0 2 0,0 1-1 0,-1-2 1 15,-4 2-11-15,3-1-5 0,-3 1-18 0,0 0-19 16,0 0-26-16,0 0-24 0,-16 0-22 0,8 1-34 0,-1 1-49 0,-2-1-43 16,1 2-54-16,-4 2-252 0,-1-2-550 15,-5 1 244-15</inkml:trace>
  <inkml:trace contextRef="#ctx0" brushRef="#br0" timeOffset="31469.4775">21141 4957 53 0,'-7'-1'267'0,"7"1"-22"0,0 0-14 0,-7 0-11 16,7 0-6-16,-4-1-8 0,4 1-10 0,-3-2-10 16,3 2-15-16,0 0-12 0,0 0-16 15,-6-1-14-15,6 1-7 0,0 0-11 0,0 0-7 16,-3 0-8-16,3 0-8 0,0 0-5 0,0 0-11 16,0 0-5-16,0 0-7 0,0 0-7 0,0 0-6 15,0 0-6-15,0 0 11 0,0 0-16 0,0 0-5 16,0 0-2-16,19 1-10 0,-5-2 6 0,2 1-6 0,8-2 0 15,4 1-1-15,13-2 5 16,-2 1-6-16,8 0-6 0,3 0 0 0,21-1-7 0,-24 2 2 0,21-2-7 16,-17 2-3-16,-3-2-6 0,1 0-5 15,0 2-1-15,-2-2-10 0,-3 2 0 0,-1-3 4 16,-13 2-3-16,-1 0 2 0,1-3 2 0,-6 3 6 0,-2-2-3 0,-5 1 9 16,4-1 7-16,-9 2 5 15,-3 0 10-15,0-1 14 0,-2 2 4 0,0-2 10 16,-3 3 17-16,-1-1-2 0,1 0-6 0,-4 1 2 15,6-1-1-15,-6 1-3 0,3-2-10 0,-3 2 1 16,4-2-5-16,-4 2-3 0,0 0-6 0,0 0-18 0,3 0-4 16,-3 0-18-16,0 0-18 0,0 0-13 0,0 0-26 15,4 4-28-15,-4-4-32 0,-1 3-30 0,1 0-39 0,0-3-34 16,1 4-276-16,-4-1-553 16,3-3 245-16</inkml:trace>
  <inkml:trace contextRef="#ctx0" brushRef="#br0" timeOffset="32069.3901">22765 4749 109 0,'0'-6'306'15,"0"3"-29"-15,3-1-24 0,-3 0-20 0,3 0-5 0,-2 0-10 16,3 1-8-16,-1 0-18 16,1 2-21-16,-1-2-14 0,0 3-16 0,-3 0-10 0,11 3-20 0,-2-1-4 15,-1 2-15-15,1 1-7 0,-1 1-12 16,2 3-3-16,-2 0-9 0,-1 1 2 0,1 2-14 15,-1 0-5-15,-4 0-7 0,-1 2-3 0,3-1-7 0,-3 1-10 16,-2 0-6-16,0-1-10 0,-1 0-10 0,0-4 0 16,0 0-5-16,-3 0 3 0,1-2-2 0,-1 1 2 15,1-5 7-15,-1 2 0 0,1-1 8 0,2-1 8 16,0-2 3-16,-1 1 1 0,2-2 2 0,0 0-8 16,-4-6 3-16,2-2 2 0,2 0 4 15,0-1 3-15,1-2 7 0,3-3-4 0,1-3 4 0,1-2-2 16,0-2-1-16,4 3-10 0,-1 0 5 15,2-2 3-15,0 2-3 0,-2 7 0 0,8-3 2 16,-4-1-2-16,-2 4 8 0,1 4-12 0,1-2-10 0,-1 3 7 0,1-1 3 16,0 3-9-16,-4 2 0 0,1 1 4 15,-1-1-6-15,-3 2 5 0,4 3-5 0,0 1-3 16,-2 2 2-16,-1 3 3 0,3 2 1 16,-3 2-4-16,-2 1 1 0,2 4-3 0,-3 2 2 15,-1 0 1-15,-1 0-7 0,1 0 3 0,-3-2-7 16,1-4-7-16,0 7-10 0,-2-8 2 0,1 1-12 0,-1-2-10 15,0-3-8-15,0 1-10 0,1-2-19 16,-2-2-16-16,1 0-14 0,1-1-22 0,0-1-23 0,0-1-36 16,0-3-51-16,0 0-227 0,0 0-506 15,0 0 224-15</inkml:trace>
  <inkml:trace contextRef="#ctx0" brushRef="#br0" timeOffset="32549.71">23279 4874 388 0,'0'0'356'0,"3"-4"-33"16,-3 4-28-16,0-4-20 0,0 1-27 0,3-1-22 0,-2 3-20 15,4-4-20-15,0 4-20 0,1-2-17 16,2 0-13-16,0 0-21 0,0-1-8 0,2 2-13 15,3 2-8-15,0-1-11 0,1-2-7 0,-4 3-5 16,4 0-13-16,-4 0-10 0,0 0-4 0,-2 3-9 0,1-2-14 16,-2-1-4-16,-3 3-5 0,2 0-9 0,-3 1-2 0,-1-1-7 15,-1 3 1-15,-3 1 5 0,1 1-18 16,-4 0-5-16,-2 3-2 0,0-2-1 0,-3 2 3 0,0-2 3 16,3-2 0-16,0-1 2 15,0-1 2-15,1 2 2 0,1-3 3 0,2 0 3 0,0-1-3 0,2 0 4 16,-1 0 3-16,2-3-2 15,2 3 4-15,2-1-1 0,-1 0-4 0,2-1 4 0,1 0-3 16,3 1 0-16,-1 1 5 0,2-3-2 16,-3 3 0-16,2-1 2 0,-1 2 1 0,-1-2 4 0,3 3-4 15,-3-1 0-15,-1 0 7 0,0 1 0 0,-1 1 1 0,-1-1 10 16,0 0-1-16,-1 2 1 0,-2-3 0 16,0 3 3-16,-2-2-1 0,-2 3 2 0,-2-1-1 15,0-1-2-15,-2-1 0 0,-1 1-9 16,-4-1-2-16,-1-1-10 0,-1-1-14 0,-6 0-24 0,3-1-35 15,-4-2-37-15,-2-1-48 0,7-2-51 16,-5-1-217-16,0-3-472 0,0 1 209 0</inkml:trace>
  <inkml:trace contextRef="#ctx0" brushRef="#br0" timeOffset="33768.2991">21189 5571 68 0,'-3'0'222'16,"3"0"-11"-16,0 0-5 0,-9-1-3 16,9 1-4-16,-5 0-9 0,5 0-8 0,0 0-11 0,-7-1-15 15,7 1-13-15,-4 1-10 16,4-1-15-16,0 0-3 0,0 0-11 0,0 0-8 0,0 0-8 15,-4 2-4-15,4-2-10 0,0 0-10 0,0 0-3 16,0 0 3-16,0 0-15 0,0 0-5 0,0 0-3 16,0 0 5-16,0 0-10 0,0 0 4 15,0 0-6-15,11 5 3 0,-1-4 1 0,5 0-5 0,9 0 0 0,5-1-4 16,14-1-3-16,4-2-3 0,2 1-5 0,21-5 11 16,-1 2-13-16,1-1-5 0,-20 1 1 15,21-3 2-15,-4 3-7 0,-20 0 3 0,-1 1-3 0,2 2 0 16,-3-4 7-16,-4 5-12 0,-12-3 5 15,1 1-1-15,-6 0-1 0,0 1-5 0,-7-1 10 16,-2 3-11-16,-5-2 3 0,0 1 2 0,-4 0 0 0,-2 1 10 0,3 0 7 16,-4 0 0-16,-3 0 1 15,7-1-2-15,-4-1 0 0,-3 2-2 0,0 0-1 0,0 0-2 16,0 0-8-16,0 0-15 0,0 0-9 16,0 0-17-16,0 0-7 0,0 0-13 0,0 0-29 0,0 0-32 15,1 4-36-15,-1-1-33 0,0-3-51 0,1 3-248 16,-1-3-524-16,2 3 232 0</inkml:trace>
  <inkml:trace contextRef="#ctx0" brushRef="#br0" timeOffset="34337.1854">22778 5406 121 0,'-6'-6'267'0,"6"6"-30"0,-3-4-17 0,3 4-6 0,0 0-6 0,0 0-6 16,0 0-14-16,0 0-13 16,0 0-20-16,0 0-16 0,0 0-10 0,0 0-18 0,0 0-11 0,0 0-10 15,0 0-9-15,0 0-11 16,7 9-5-16,-4-5-6 0,1 1-7 0,-1-2-1 0,3 4-10 0,-2-1-2 15,2 1-4-15,-1 1-1 16,0-1-6-16,-2 0 0 0,1 1-6 0,1 0-1 0,-3 1-5 16,-1-2-9-16,2 0-4 0,-2 0 0 0,-1 0-10 0,0-2-3 15,0 3-3-15,-1-6-4 0,0 3 4 16,-1 1 1-16,-1-4 3 0,2 1 4 0,0-1 4 16,-1 2 6-16,2-4 6 0,-4 1 2 0,4-1 5 15,0 0 4-15,-7-5 1 0,7 5 4 0,-1-6 5 0,1 0 8 16,0 0-6-16,0-3-5 15,2-1 0-15,1-1 7 0,1-3 1 0,1-4-1 0,3-1-4 16,1 2 0-16,2 0 6 0,-2 0-7 16,0 5 5-16,-1 1-2 0,1 1-5 0,-1 1-1 0,0 3 0 15,-1 0-2-15,-1 2-7 0,3 1-4 0,-1 0 0 16,-2 2-2-16,2 0-5 0,-3 3 0 0,4 0 4 16,0 3-5-16,2 4-2 0,0 2-1 0,1 6 7 15,-1 1-2-15,-3 1 1 0,0-1-9 16,-2 1-2-16,-2 0-9 0,0 0-5 0,-1-1-3 0,-1 2-15 15,0-6-13-15,0 1-14 0,-2-2-17 16,1 0-15-16,-1-3-25 0,-1 0-22 0,2-3-29 0,-1-1-27 16,2-1-22-16,-2-1-36 0,2 1-168 15,0-3-457-15,1-1 202 0</inkml:trace>
  <inkml:trace contextRef="#ctx0" brushRef="#br0" timeOffset="34729.7798">23376 5449 285 0,'3'-2'371'0,"-3"2"-34"0,1-2-30 0,-1 2-31 16,0 0-11-16,0 0-23 0,0 0-18 0,0 0-14 15,-10 5-24-15,2 1-20 0,-2 1-14 16,-2 2-15-16,-4 0-20 0,-1 3-8 0,0 0-10 0,1 1-9 0,-2 1-14 15,3-1-4-15,1 1-9 0,2-3-2 0,1-1-10 16,2 0-1-16,1-2 4 0,2-1-17 16,0 1-10-16,1-4 9 0,1 3-2 0,2-3-2 0,0 0 2 15,1-1-18-15,2 1 1 0,0-2 7 16,3-1-5-16,0 2-9 0,4-2 4 0,2 0 2 0,0 2 3 16,6-3-3-16,0 1-4 0,5-2-5 0,0 2 1 15,2-2 4-15,-1-4-4 0,1 3 0 0,0 2 1 16,-1-1 8-16,-7 0-15 15,8-1-3-15,-9 1-1 0,3 1 5 0,0 0-2 0,-2-1-2 0,-1 0-8 16,0 2-7-16,-5-1 6 0,-4-1-21 0,1 1-12 0,-1 0-11 16,0-1-10-16,-5 1-13 15,0 0-9-15,0 0-17 0,0 0-23 0,0 0-28 16,0 0-24-16,0 0-36 0,0 0-37 0,-13-3-252 16,7 1-546-16,-1 0 242 0</inkml:trace>
  <inkml:trace contextRef="#ctx0" brushRef="#br0" timeOffset="34942.9652">23413 5456 301 0,'-2'-2'366'16,"1"-2"-11"-16,2 1-21 0,-1 3-16 0,-3-4-19 0,2 3-28 16,1 1-27-16,0 0-29 0,0 0-23 15,0 0-23-15,0 0-20 0,0 0-10 0,3 16-11 0,0-3-10 16,1 5-9-16,0 4-18 0,1 1-13 15,-3 4-35-15,4 9-35 0,-2-3-39 0,-2 5-50 0,-2 0-52 16,0-1-81-16,1-3-94 0,-4-6-219 0,-1-3-571 0,-3-1 253 16</inkml:trace>
  <inkml:trace contextRef="#ctx0" brushRef="#br1" timeOffset="41739.8936">1329 3194 269 0,'0'-4'319'16,"0"-2"-18"-16,0 4-15 0,0-1-14 0,0-1-10 0,0 2-16 0,0 2-9 15,0-5-22-15,0 5-22 16,0-4-23-16,0 4-7 0,0-4-33 0,0 4-20 16,0 0-9-16,0 0-4 0,0 0-13 0,0 0-5 15,0 0-15-15,0 0-4 0,0 15-3 0,0-6-14 0,0 3 0 16,0 1-7-16,3 2 4 15,-3 3-7-15,1 2-1 0,1 0-10 0,-1-1 2 0,2-4-5 16,-3 2-9-16,1-1 7 0,0 3-5 0,0-3-2 0,-1-2 3 0,0-3-19 16,0-1-1-16,1 0-2 15,0-3 6-15,-1-1-3 0,0-2 2 0,0-1 0 0,0 1-1 16,0-4-11-16,0 6 17 16,0-6-1-16,-1 4 4 0,1-4 5 0,0 0-6 0,0 0-1 0,0 0-6 15,0 0-3-15,0 0-1 0,0 0 1 16,0 0-1-16,-17-7 9 0,13 4-6 15,-3-1-4-15,0 0 6 0,1-1-5 0,-1 3 2 16,0-2 0-16,-1 1 1 0,2 2 4 0,-1 0-4 0,0-3 2 16,7 4-2-16,-10 0 5 0,10 0-5 15,-11 1-3-15,11-1 1 0,-10 0 0 0,10 0 3 0,0 0 1 16,-8 0-9-16,8 0 1 0,0 0-3 0,-6 1-5 0,6-1-1 16,0 0 6-16,0 0 0 15,0 0 2-15,0 0 2 0,11 5 4 0,-5-3 1 16,-3 0-2-16,3 0 0 0,3-2 3 0,-9 0 0 15,10 1 0-15,-3 0 4 0,-3-1-3 0,-4 0 8 16,11 2-5-16,-5-2 0 0,-6 0-14 0,7 0 7 0,-4 0-13 0,-3 0-13 16,6 0-15-16,-6 0-15 0,0 0-21 15,6-2-18-15,-6 2-15 0,0 0-19 0,2-2-14 16,-2 2-22-16,0 0-16 0,5-4-61 16,-5 4-145-16,2-8-427 0,1 4 190 0</inkml:trace>
  <inkml:trace contextRef="#ctx0" brushRef="#br1" timeOffset="41919.3538">1329 3197 127 0,'-3'-2'311'16,"2"-1"-30"-16,1 3-23 0,-3-3-23 0,3 1-19 0,0 2-25 16,0 0-20-16,-3-3-24 0,3 3-12 15,0 0-21-15,0 0-23 0,0 0-26 0,-7 6-28 16,6-4-32-16,-2 2-33 0,0 0-35 0,0 0-37 15,2 0-40-15,-2 0-54 0,2 1-117 0,-1-3-334 0,2-2 147 16</inkml:trace>
  <inkml:trace contextRef="#ctx0" brushRef="#br1" timeOffset="42412.7133">1432 2981 190 0,'-2'-2'325'0,"2"2"-7"0,-1-4-17 0,1 4-19 0,-2-3-29 16,2 3 1-16,0 0-31 0,-1-2-20 0,1 2-21 15,0 0-20-15,0 0-15 0,0 0-18 0,-1-3-12 16,1 3-19-16,0 0-2 0,0 0-21 0,0 0-8 0,0 0-6 16,0 0-2-16,0 0-5 0,4 8-7 15,-1-4-9-15,2 1 0 0,2 3-13 0,2-1 2 16,2 4-9-16,4 1 1 0,1 0-4 0,1 0-3 15,-2 0-1-15,2 1 3 0,0-1-5 16,0 1-4-16,0-1-2 0,-3 2-1 0,-1-5-10 0,-3 2 0 0,-2 0 1 16,2 3-6-16,-2-1 1 15,-1 0-2-15,-1 0 1 0,-2 2 15 0,-1-1-4 0,0 6 6 16,-3-6 2-16,0 5 6 0,0-4-7 0,-3 3 9 16,2 1-2-16,-4 1 5 0,1 0 6 0,1 2-1 15,-2 0 1-15,-2-2 2 0,0 3-2 16,0-1 7-16,-3 2 0 0,0-1-14 0,-7 9 0 0,6-7-1 15,-2 0 1-15,-7 5-2 16,5-7 5-16,-2-1-4 0,1 0-1 0,-6 6-1 0,5-8-3 0,-1-2 12 16,1 1-1-16,0-4 1 0,0-2-6 0,6-3 6 0,-1-1 10 15,1-2 3-15,3-2 11 16,1 2-9-16,1-1 3 0,0-2-22 0,1 0 8 16,1-2 8-16,1 1-5 0,0-2-3 0,3-1 3 15,-4 3-11-15,4-3-17 0,0 0-30 0,0 0-39 0,0 0-49 16,0 0-58-16,0 0-54 15,-5-8-65-15,5 3-333 0,0 5-679 0,2-11 300 0</inkml:trace>
  <inkml:trace contextRef="#ctx0" brushRef="#br1" timeOffset="48808.9815">2863 3324 221 0,'2'-5'309'0,"-2"2"-17"16,0 0-25-16,0-1-17 0,3 1-10 16,-3 0-9-16,1 1-15 0,-1 2-21 0,1-5-26 15,1 2-12-15,1 1-21 0,0-1-7 0,1 0-18 0,1 2-13 0,3-1-12 16,-3 0-4-16,4 1-13 15,2 0-6-15,2 1-9 0,-3 1-8 0,1 2-1 0,-1 0-3 16,2 1 7-16,1 3-4 0,-1 0-1 16,1-1-5-16,-2 6-4 0,-1 0 1 0,2 2-6 0,-2 3-10 15,-3 3 0-15,-3-7-6 0,0 1-2 0,-1 4-1 0,-3 0-3 16,0-3-8-16,-1 3-6 0,-4-4 4 16,0-1-6-16,-1 0-1 0,0-2 3 0,-1 0 2 0,0-1 0 15,1-2 9-15,2-1-11 16,0-2 3-16,-2 1 1 0,3-2 3 0,2-2 8 0,0 1 12 15,-1-2 10-15,2-1 14 0,-4 2-5 0,4-2 8 16,0 0-22-16,-2-9-8 0,3 0-6 0,0-1 10 16,1-3-12-16,1-1 2 0,1 0 0 0,0-4 1 0,3-5-3 15,-1 1 3-15,2 0-10 0,2-1-3 16,1 1-1-16,-4 0-3 0,5 2 5 0,2 2-2 0,-3 2 1 16,2 1-5-16,-2 4 7 0,0 0-3 15,1 1-6-15,0 2 1 0,1 1 3 0,-1 3-3 16,-3-1 3-16,1 4-5 0,1 1 5 15,-2 1-2-15,1 1-1 0,-2 2-1 0,5 0 0 0,-2 5 6 16,-1 0-4-16,-1 1 0 0,0 2 0 0,-2 0-2 0,1 6-5 0,-1 2 5 16,-2-2 0-16,-2 5 1 15,-1-4 0-15,0 2 5 0,-2-1-8 0,-3-1-3 0,1 0 3 16,0 1 0-16,-2-7 1 16,1 2 1-16,-1-3-3 0,1 0 5 0,-1-3-1 0,1 3 0 0,1-5-1 15,1 1-3-15,-1-3-11 0,1 0-6 16,0 0-16-16,-1-2-16 0,1 1-11 0,1-1-17 0,0-3-18 15,0 5-15-15,0-1-10 16,0-2-15-16,0-2-25 0,4 3-19 0,-1-1-30 0,0 1-208 16,-2-1-461-16,-1-2 204 0</inkml:trace>
  <inkml:trace contextRef="#ctx0" brushRef="#br1" timeOffset="49120.5238">3454 3582 4 0,'4'-1'353'0,"-4"1"-23"0,0 0-18 0,0 0-18 0,6 2-22 15,-6-2-23-15,0 0-23 0,0 0-24 0,0 0-23 0,0 2-10 16,0 2-17-16,0 1-16 0,-2 1-14 16,0 3-10-16,-1 3-14 0,0 1-6 0,1 1-14 15,0 1 8-15,-1 2-21 0,-1-1-6 0,1 1-3 16,3-2-6-16,-3 0-4 0,-1-1-1 0,4 1-13 0,0-4-1 15,-3-1 1-15,2 0-6 16,0-3-4-16,0 2 2 0,0-1-8 0,1-4-2 0,0 2 2 16,-3-2-7-16,3-1 2 0,0 0-6 0,0 0 2 15,0 0-4-15,0-3-11 0,0 0-14 0,0 0-17 16,0 3-21-16,0-3-32 0,0 0-51 0,0 0-39 0,0 0-46 0,0-10-49 16,-1 7-221-16,2-2-539 15,-1-1 239-15</inkml:trace>
  <inkml:trace contextRef="#ctx0" brushRef="#br1" timeOffset="49639.4255">3781 3464 32 0,'-6'0'307'16,"6"0"-19"-16,0 0-9 0,0 0-20 0,0 0-9 0,0 0-15 0,0 0-24 0,0 0-17 16,0 0-17-16,0 0-20 15,0 0-12-15,0 0-18 0,0 0-13 0,0 0-13 16,0 0-3-16,0 0-9 0,0 0-10 0,0 0-9 16,0 0-8-16,17-2-8 0,-6 2-6 0,2-2-7 15,1 1 25-15,1 1-5 0,1-1-4 0,2 1-10 16,-2 0-4-16,-1-2-3 0,-1 2-10 0,-1 2 1 0,-3-1-5 15,-2-2-1-15,-2-1 4 0,0 2-8 16,-2 0-1-16,-4 0 0 0,8 0 5 0,-5-2 0 16,-3 2 9-16,6 0 3 0,-6 0 16 0,0 0-23 0,5 1 5 0,-5-1-5 15,0 0-3-15,0 0-7 16,3 1-9-16,-3-1-8 0,0 0-15 0,0 0-22 0,0 0-22 16,0 0-33-16,0 0-33 0,0 0-37 15,3 3-15-15,-3-3-32 0,-3 3-46 0,3-3-275 0,-1 4-570 0,-1-2 252 16</inkml:trace>
  <inkml:trace contextRef="#ctx0" brushRef="#br1" timeOffset="49982.4189">3823 3600 27 0,'0'0'330'0,"-3"1"-15"0,3-1-8 16,-3 2-7-16,3-2-10 0,0 0-17 0,-3 3-18 0,3-3-16 16,0 0-16-16,0 0-5 0,-1 3-42 15,1-3-23-15,0 0-24 0,0 0-7 0,8 0-15 0,1 0-7 16,2-2-14-16,3 1-6 0,7 1-12 0,5-1-1 0,-4-3-19 16,2 4-14-16,-1-1 8 15,-2-2-9-15,0 2-1 0,-7 1-4 0,0-2-3 0,0 2-2 16,-5-1-5-16,-1 1 1 0,-2 0-7 15,-2-1 15-15,0 1 4 0,0-1 6 0,-4 1 5 0,6-1 8 16,-6 1-11-16,6-1 7 0,-6 1-3 0,0 0-4 0,4-1-7 16,-4 1-8-16,0 0-36 15,0 0-35-15,0 0-35 0,-4-5-43 0,4 5-55 0,-4-2-64 16,2-1-82-16,-1 2-270 0,-1-4-645 16,1 1 286-16</inkml:trace>
  <inkml:trace contextRef="#ctx0" brushRef="#br1" timeOffset="51200.9469">4376 3416 26 0,'3'-2'249'0,"-2"-1"-12"0,2 1-9 16,0-2-8-16,0 1-10 0,1 1-15 0,-2-1-15 15,2 3-16-15,0-2-15 0,0-1-20 16,-4 3-10-16,7 0-10 0,-2-1-4 0,-5 1-4 15,8 6-2-15,1-2-7 0,-3 2-6 0,2 1-3 16,0 2-9-16,2 0 4 0,-2 2 0 0,-1 1 12 16,3 1-7-16,-3-1-9 0,0 1-6 0,0 1-10 0,-4 1-2 0,1-2-11 15,0-1 0-15,-2 0-8 16,-2 0-3-16,-2 2-8 0,1-5-4 16,-2 0 14-16,2 0-19 0,-2-2-4 0,0 0-1 0,0-3 1 15,-1 1 0-15,2-1-1 0,0-2 4 0,-1 0 6 0,-1 2 1 16,1-4-5-16,3 0 7 0,0 0-8 15,-10-6 4-15,7 2 7 0,1-3-1 0,-1 0 0 16,3-3 4-16,0-2-5 0,1-2-4 0,2-5 6 0,1 5-22 16,3-6 3-16,1 2-7 0,4-2-4 0,-1 0 6 15,0 3 1-15,2-2-1 0,0 4 0 0,1-1 0 0,-3 7 0 16,5-6-1-16,-4 6 6 16,1-1-9-16,-1 3-2 0,1 1-1 0,-2-1 1 0,2 5 0 15,0-2-6-15,-3 4 5 0,4 0-2 0,-3 2-2 0,1 2-1 16,0 1 2-16,0 2 4 0,-1 1 4 15,-2 4-3-15,0 1 7 0,-1 6 0 16,-2 0-3-16,-2-1 3 0,-1 1-1 0,-3 2 1 0,-2-3-1 16,-1 3 1-16,-3-1-9 0,5-1 11 0,-5 0-10 0,2-5 8 15,-2 1-3-15,2-1-1 0,-1-1 15 16,1-2-22-16,1-2 7 0,2-1 0 0,0 0-5 0,-2-4 7 16,3 1 1-16,-2-1-5 15,1 0 4-15,1-1-5 0,0-3-3 0,0 4 3 0,-1-2 4 16,1-2-3-16,0 0-3 0,1 4-2 0,-1-4 1 0,0 0-1 15,0 0 7-15,0 3-29 0,0-3-7 16,0 0-21-16,0 0-20 0,0 0-25 0,0 0-52 0,0 0-65 16,0 0-56-16,7-8-267 0,-6 3-583 15,1 2 259-15</inkml:trace>
  <inkml:trace contextRef="#ctx0" brushRef="#br1" timeOffset="51801.4914">4935 3706 124 0,'-7'-1'317'0,"7"1"-18"0,0 0-11 15,-8-2-27-15,6 0-21 0,-2 1-12 0,4 1-12 16,-5-4-19-16,3 2-22 0,0 0-14 0,-1 0-12 16,2-1-11-16,1 3-9 0,-3-6-13 0,4 4-16 15,-2-2-4-15,-1 0-15 0,2 0-7 0,0-2-11 16,3 2-9-16,1-2-7 0,0 2-4 0,1-1-1 0,2 2-9 16,0-2-1-16,2 1-5 0,-1 1-4 0,-1-1-1 15,3 2 0-15,0 1-4 0,0 0-1 0,1 3-6 16,-1 0-4-16,3 1 1 0,-3 1-3 0,1 1 0 15,2 1-7-15,-4 3-4 0,-1-3 0 0,-1 3 1 16,0 2-3-16,-2 0-1 0,-4 0-2 0,0 1 2 16,-4 1-1-16,0 2 0 0,-3-1 5 0,-6 3-1 0,1 0 3 15,-2-2 0-15,-1-2 2 0,-2 0 0 16,5-3 4-16,0-2 6 0,-1 0-1 0,4-2-2 0,0-1 7 16,1-1 6-16,0-2-1 0,2 3 5 15,2-3 11-15,0-1 7 0,0 2 9 0,1-2 4 0,0 2 8 16,2-3 0-16,0 0 3 0,-6 1 0 15,6-1 0-15,0 0-13 0,-2 2-3 16,2-2 7-16,0 0-16 0,0 0-9 0,19-3-3 0,-10 0-5 0,1 2 1 16,3-1 5-16,1-1-27 0,0 1 14 15,2 0 0-15,-2-2-1 0,0 2-2 0,0 1-5 16,0-2 17-16,-3 0-29 0,-2 1 13 0,0 0-2 16,-3 1 1-16,2 0 0 0,-3 0 2 0,0 0-5 0,-1 0 6 15,-1-1-11-15,-3 2 1 0,5-1-4 16,-5 1-34-16,5-1-28 0,-5 1-15 0,3-1-29 0,-3 1-47 15,0 0-62-15,0-4-60 0,0-2-53 0,-1 3-266 16,-1-1-645-16,1-1 287 0</inkml:trace>
  <inkml:trace contextRef="#ctx0" brushRef="#br1" timeOffset="52299.1287">5372 3469 149 0,'0'0'319'0,"0"0"-16"0,-7 0-18 0,7 0-10 15,0 0-17-15,-3 2-16 0,3-2-21 16,-3 1-18-16,3-1-20 0,0 0-20 0,0 0-5 16,-1 3-27-16,1-3-16 0,0 0-10 0,0 0-9 15,0 0-8-15,0 0-8 0,0 0-4 0,0 0-12 16,0 0-6-16,0 0-7 0,8 3-15 0,-2-3 12 0,4 2-9 16,0-1-1-16,4-1-2 0,0 0-2 15,0 1-11-15,3-2 7 0,-3 0-8 0,-2 1-6 0,0-2 0 16,-2 0 5-16,-2 2-7 15,2-1-2-15,0 1 9 0,-6-2 3 0,2 1 10 0,-2 0 2 0,-1 1 0 16,-3 0 14-16,7-2 3 0,-7 2 2 0,5 0 9 0,-5 0-5 16,5-2 1-16,-5 2 0 15,0 0-16-15,0 0 1 0,0 0-6 0,5 1-4 0,-5-1 0 16,0 0-21-16,0 0 16 0,0 0-10 16,0 0 3-16,4 3-6 0,-4-3-3 0,0 0 0 15,0 0-4-15,0 0-11 0,0 0-19 0,0 0-11 16,0 0-26-16,0 0-28 0,0 0-27 0,0 0-21 15,0 0-23-15,0 0-24 0,0 0-37 0,-9 4-48 16,6-3-50-16,-4 1-240 0,4 0-601 0,-4 0 266 0</inkml:trace>
  <inkml:trace contextRef="#ctx0" brushRef="#br1" timeOffset="52629.4922">5425 3597 9 0,'-1'3'327'0,"1"-3"-13"0,-1 1-11 0,1-1-14 15,-3 4-11-15,3-4-13 0,0 0-26 0,-2 2-13 0,2-2-19 0,0 0-15 16,0 0-25-16,0 0-24 16,0 0-17-16,6 2-13 0,1-2-21 0,3 0-9 15,3 0-18-15,3-2-9 0,7 1-6 0,-3 0-8 16,-5-1-13-16,1 2 8 0,-2 0-15 0,3-2-3 0,-3 2 0 15,0 0-1-15,-6 0-4 0,-1-1 3 16,-1 2 2-16,-2-2 11 0,-4 1 14 0,7 0 21 0,-3-2-12 16,-4 2 9-16,0 0 4 0,6 0-3 0,-6 0-5 0,0 0-9 15,6 0 13-15,-6 0-36 16,0 0-12-16,0 0-22 0,0 0-21 0,0 0-42 0,0 0-43 0,4-1-53 16,-4 1-73-16,0 0-82 0,0 0-249 15,0 0-617-15,3-1 273 0</inkml:trace>
  <inkml:trace contextRef="#ctx0" brushRef="#br1" timeOffset="53729.6892">5954 3453 275 0,'0'-4'267'0,"1"2"-18"16,2 0-17-16,-2-3-9 0,2 3-15 0,1-3-16 0,-1 2-13 15,4-1-16-15,-3 2-15 0,3-2-13 16,-1 2-17-16,4 0-11 0,-3 0-5 0,0 1-17 15,4 0-8-15,-2 2-10 0,-1 0-6 0,3 1-7 16,-1 0-4-16,-1 2-3 0,3 0-8 0,0 5 0 0,-1-1-5 16,-1 1 3-16,-2 1-1 0,-1 1-8 0,0 0 3 0,-2 1-11 15,0 1-4-15,-1 1-8 16,-4-1 1-16,0 0 0 0,-1-2-2 0,-2 3 16 0,-4-3 3 16,4 1-1-16,-4 0-7 0,-1-3-2 15,2-1-2-15,3 0 0 0,-4-3 3 0,2-1-6 0,0 0 9 16,3-1 5-16,0-1 4 0,-2 1 7 15,1-2 11-15,3-1 19 0,0 0-18 0,0 0 18 16,0 0-20-16,-7-4-3 0,7-1 6 0,0-1-6 16,0-3-6-16,0-3 2 0,3 4-13 0,0-7-1 15,1 2-8-15,3-4-4 0,0-1 1 0,0 4-3 0,4-5-1 16,-1 3-4-16,-3 3-2 0,3 1 4 16,3 0-2-16,-2 2-2 0,3-3 4 0,-3 3-10 15,2 2 2-15,-2 0-6 0,3 1 6 0,-5 4 4 16,4-1-6-16,-4 2-4 0,0 1 7 0,1 0-4 0,0 2 1 15,-1 2-4-15,1 0 2 0,0 4 3 16,1 0-2-16,-2 1-4 0,-1 3-4 0,-1 0 6 0,-1 1 5 16,-5 2-4-16,2 0 4 0,0 4-3 0,-4 2 3 15,-1 0 3-15,-1-1 3 0,-1 0-9 0,-1-1 2 16,0 2 3-16,-2-2 2 0,3-5-6 0,1 0-2 0,0-1 8 16,-1-4-2-16,3 1-4 15,-1-1 0-15,-2-2 3 0,4-1-2 0,-1 0 3 0,-1-1-3 16,2-1 3-16,2 0-1 0,-2-3 6 15,-2 3 2-15,2-3 4 0,0 3 7 0,0-3 3 0,0 0-5 16,0 0 15-16,0 0-25 0,10-5-2 0,-4 3 0 0,-2-2-1 16,0 2-15-16,-1-1-11 0,1 0-19 15,-1 1-23-15,0-1-23 0,-2 0-37 16,2-1-39-16,-1 3-42 0,2-2-64 0,-1 1-296 0,0-1-611 16,-1 0 270-16</inkml:trace>
  <inkml:trace contextRef="#ctx0" brushRef="#br1" timeOffset="55162.8067">6477 3656 257 0,'-4'-4'325'16,"4"4"-21"-16,0-3-12 0,0 3-18 0,0-4-12 0,0 4-20 15,0-4-11-15,0 1-20 0,0 3-24 16,0-6-16-16,1 3-21 0,2 0-10 0,0 0-19 15,0-2-4-15,1 1-19 0,3-1-12 0,2 2-13 0,1-2-7 16,2 0-4-16,0 1-10 0,2 1-3 0,-4 1-4 16,-1 2-7-16,0 0-7 0,1 0-5 0,0 0 2 0,0 1-8 15,-1 3-14-15,-1 0-9 16,1 1-6-16,-2-1-7 0,-3 4-1 0,2-1-6 0,-6 3 7 0,0 1-4 16,0 2-5-16,-4-2 7 15,-5 2 0-15,1-3 0 0,-2 2 6 0,-7 1 2 0,1-3 4 16,3-1-6-16,0 0 3 0,4-6 2 15,0 2-1-15,0-2 3 0,2 0 6 0,2-2 0 0,0 2 2 16,1-1 4-16,1 0-2 0,3-2 5 16,-3 2 13-16,3-2-4 0,-4 1-2 0,4-1-5 15,0 0 2-15,0 0-6 0,0 0-1 0,19-2-5 16,-8 1 2-16,2 1-2 0,2 0-2 0,-1 0 1 16,1 1 0-16,0 0-2 0,0 1-1 0,-1 1 2 15,0 0-1-15,0 1 2 0,-1 0 2 0,1 2-5 16,-2 0-6-16,-3-1 0 0,-3 2-2 0,-1-2 1 0,-1 1 4 15,1 0 4-15,-4 0 6 0,0 0 2 16,-3 1 1-16,-1 0-2 0,-2 0-2 0,-1-2 6 16,-2 1 7-16,-2 2-3 0,-3-3 10 0,0-2-9 0,-1 3 2 15,0-4-3-15,1 1 17 0,-1-2-14 0,1 1 2 16,2-1 2-16,1-1 14 0,0 0-12 0,2 0-1 0,-2-3 0 16,2 2-1-16,2 0 0 15,-1-2-5-15,2 2-5 0,-1-2-16 0,2 0-18 16,-2 0-38-16,3-1-36 0,0 1-46 0,-1-1-52 15,1-1-67-15,3-1-308 0,-1-1-618 0,1 1 273 16</inkml:trace>
  <inkml:trace contextRef="#ctx0" brushRef="#br1" timeOffset="57379.3743">7539 3372 154 0,'3'-1'248'0,"-3"1"-10"0,3-2-8 0,-3 2-9 16,0 0-7-16,0 0-16 0,5 0-9 0,-5 0-21 16,0 0-14-16,0 0-17 0,0 0-13 0,0 0-8 15,0 0-15-15,0 0-13 0,0 0-5 0,0 0-12 16,0 0-5-16,0 0-4 0,-9 6-10 0,3-3 6 0,-2 3-13 16,-1-2-5-16,-5 1-5 0,-4 4-3 15,-2 0-2-15,-1 2-6 0,1-1-1 0,0 0-5 0,1 2-1 16,-1-1 1-16,-1-1-3 0,4 0-4 15,0-1 23-15,3 0 1 0,0 0 4 0,1-3 1 0,4 1-5 16,1-3-7-16,1-1-2 0,2 0 3 0,3 0-10 16,-4 0-1-16,2-2-2 0,1 2 0 0,1-1-4 15,2-2 1-15,-2 4 4 0,2-4 0 0,2 5-1 0,2-1 2 16,1 0 1-16,3 0-3 16,5 0 0-16,0 2 3 0,1 0-5 0,8 0-2 0,-1 0 0 15,0-1 1-15,2 0-5 0,-2 1 7 16,3 0-5-16,-1-1 9 0,-3-1-10 0,0-1-3 0,1 2-1 15,-4-1-1-15,-4-2-4 0,1 0 3 16,-3 2 0-16,-4-4 0 0,0 3 1 0,-1-3 2 0,-2 1 6 16,0 2-11-16,-1-3 0 0,1 1 5 0,-4-1 4 15,0 0 1-15,7 0 2 0,-7 1-2 0,0-1-5 16,0 0-24-16,0 0-17 0,0 0-28 0,0 0-26 0,-11 0-38 16,7 1-42-16,-2 0-47 15,6-1-55-15,-11 0-231 0,2 0-542 0,1 0 240 16</inkml:trace>
  <inkml:trace contextRef="#ctx0" brushRef="#br1" timeOffset="57775.1435">7242 3763 6 0,'0'0'301'0,"-3"2"-13"0,0-2-10 16,3 0-8-16,-3 2-3 0,3-2-11 0,0 0-11 0,-3 3-14 16,3-3-17-16,0 0-12 0,0 0-21 15,-2 2-12-15,2-2-9 0,0 0-16 0,0 0-15 0,0 0-13 16,0 0-12-16,0 0-16 0,0 0-9 0,0 0-4 16,0 0-11-16,6 4-5 0,-3-4-7 15,-3 0-6-15,11 2-6 0,-3 0-1 0,2-1-6 0,3 3-3 16,2-2-1-16,2-1-5 0,-1 1-3 15,5 1 15-15,0 0-11 0,-4-3-4 0,-2 3-8 0,2-3-1 0,-2 2-2 16,1-1 5-16,0 0-4 0,-5-1 1 0,-1 0-3 16,0 0 4-16,-3 0-1 0,-3 0 9 15,3 0 8-15,-3 0 11 0,-4 0 3 0,6 0 11 0,-6 0-5 16,5 0 4-16,-5 0-1 0,4 0-2 16,-4 0-8-16,0 0-13 0,0 0-14 0,5-1-20 15,-5 1-36-15,0 0-61 0,0 0-47 16,0 0-57-16,0 0-67 0,0 0-78 0,0 0-280 0,-21-1-681 15,15-1 302-15</inkml:trace>
  <inkml:trace contextRef="#ctx0" brushRef="#br1" timeOffset="58849.9191">7907 3460 20 0,'0'-1'329'15,"-2"-3"-25"-15,2 4-20 0,-1-6-23 0,1 3-15 16,0-1-15-16,1 1-10 0,-1 0-17 15,2-2-24-15,-2 3-16 0,1-1-12 0,2-1-12 16,-3 2-21-16,1-1-15 0,2 2-6 0,1-2-12 0,-1 1-11 0,0 0-10 16,0 0-1-16,1 0-13 15,3 1-3-15,-7 1-9 0,10 3-2 0,-6-1-6 0,3 2-4 16,2 0-3-16,-1 3 11 0,2 0-14 16,-2 4-2-16,1 0 0 0,1 0-8 0,0 5 5 15,-2-3-5-15,-1-1-3 0,0 1-5 0,-4 1-2 16,1 0-2-16,-2-1-3 0,0 0 8 0,-2 2-10 15,-1-4-2-15,1 1 0 0,-3 1-2 0,0-6 3 16,1 2-4-16,-3-3 6 0,3 0 0 0,-1-1 1 0,0-1-2 16,0-1 3-16,-1 1 28 0,1-3 1 0,0 2 1 0,2-2 7 15,1-1 4-15,0 0-2 0,0 0-3 16,-6-5 9-16,2 1 14 0,3 1 12 0,-2-5-5 16,3-1-15-16,-2-2 3 0,5-2-7 15,-3 0-4-15,3-1-8 0,3-6-7 0,-1 2-6 0,1-2 15 0,1 2-22 16,0-1-1-16,1 2-6 15,2-1 1-15,0 5 4 0,4-2-10 0,-4 6 2 0,0 0 11 16,-2 2-17-16,2 1-5 0,3 1-4 0,-2-2 5 16,-1 7 0-16,0 0-1 0,-2 0 2 0,1 0 0 15,-1 5 1-15,5 1 2 0,-3 1 5 16,1 4-10-16,-2 0-7 0,3 4 3 0,-5-2 3 0,3 4-1 16,-6-2-1-16,3 4-3 0,0-1 4 0,-5-4-5 0,-1 4 3 15,2-3-3-15,-2-1 8 16,-1 7-6-16,0-6-5 0,0-2 16 0,-1-1-11 0,-2-1-2 0,3-1 4 15,-1-2 1-15,-1 0 0 16,1-1-9-16,-2 1-3 0,3-3-5 0,0 0-4 0,0-2-14 16,0 0-9-16,-3 0-12 0,3 1-14 0,0-1-18 15,0-3-19-15,-1 2-20 0,1-2-28 0,-3 4-25 16,3-4-24-16,0 0-32 0,0 0-191 0,0 0-474 0,0 0 210 0</inkml:trace>
  <inkml:trace contextRef="#ctx0" brushRef="#br1" timeOffset="59329.8198">8571 3565 2970 0,'6'-2'220'16,"-2"-2"-91"-16,2 3-29 0,-5-1-42 0,3 1-17 15,-1-2 0-15,0 2 0 0,-3 1 5 0,3-1 3 0,-3 1-2 16,3-2-6-16,-3 2-8 16,0 0-5-16,0 0 5 0,0 0-1 0,0 0-1 15,-7 8-6-15,1-1-2 0,-4 1-4 0,-2 1-2 0,0 2 2 16,-3 1-2-16,-1 1-4 0,0 1 2 0,-1-1-2 16,1-1-1-16,2 0 5 0,1-1-2 0,2-2 0 15,1 0-1-15,0 0-1 0,1-4-2 0,2 3 6 16,0-4-6-16,1 2 1 0,2-2-4 0,1-1 3 15,0 1 0-15,0 0 5 0,0-4 0 0,2 2-6 0,1-2-1 16,-3 5-1-16,2-4 4 0,1-1 2 0,0 0-3 16,8 3 1-16,-1-2 7 0,4-1-2 15,2 0-8-15,1 0 2 0,9-2-3 0,-4 2 2 0,4-1-4 0,-1-1-6 16,-2 2-8-16,-3 0 9 16,4-1-21-16,-4 0-4 0,4 1 5 0,-4 0 5 15,-3 0 1-15,2 0 0 0,-3-2 3 0,-2 2-4 16,-1 0 3-16,-2-1 4 0,-2 1-15 0,-1 1-4 15,0-2-8-15,-5 1-4 0,6-1-10 0,-6 1-11 16,5 1-12-16,-5-1-19 0,0 0-26 0,0 0-33 0,0 0-30 16,0 0-28-16,0 0-26 0,0 0-15 0,-14-2-216 15,7-2-503-15,-1 3 222 0</inkml:trace>
  <inkml:trace contextRef="#ctx0" brushRef="#br1" timeOffset="59608.9576">8579 3572 61 0,'0'-4'360'0,"-1"0"-6"0,2 2-16 0,-1-2-10 0,0 1-27 0,0 3-21 15,0-3-5-15,0 3-41 0,0 0-26 0,-1-4-24 0,1 4-21 16,0 0-17-16,0 0-19 16,0 0-11-16,0 0-15 0,0 0 3 0,0 0-17 0,1 15-5 15,-1-9-4-15,0 3-6 0,-1 5-4 0,1-1-5 16,0 2-9-16,-1 0-1 0,1 4-5 0,0 1-10 15,1-1 4-15,-2 1-7 0,1-1-2 16,-3-6-14-16,3 3 1 0,0-2 1 0,-2 0-3 16,0 2-14-16,1-4-4 0,-1 2-20 0,2-2-13 0,-2-2-18 0,1 0-37 15,-2-3-29-15,1 2-35 0,0-2-62 0,2-1-60 16,-2-2-321-16,-1-1-644 0,-1 0 286 16</inkml:trace>
  <inkml:trace contextRef="#ctx0" brushRef="#br1" timeOffset="60660.5631">2785 3099 131 0,'-1'-8'252'16,"1"3"-13"-16,0 1-14 0,-1-1-8 0,0 0-8 15,1 3-13-15,0 2-15 0,0-6-15 0,-1 5-16 0,1 1-22 16,0-5-7-16,0 5-18 0,-1-3-11 16,1 3-14-16,0 0 1 0,0 0-16 0,0 0-10 0,0 0-2 0,4 15-6 15,-3-6-4-15,1 4-2 16,1 7-8-16,1 2 1 0,-3 3-1 0,3 7 0 15,-4-5-2-15,2 11 4 0,-1 1 0 0,-1 3-1 0,0-1 7 16,-2 1-7-16,0 1 3 0,-1-1-6 16,0 2-2-16,1-2 0 0,-1-3 4 0,-1 2-12 0,3-3-2 15,0-3-2-15,0-7 3 0,2-1-3 16,0 0-12-16,-1-1-3 0,0-3-9 0,2 0 1 16,-1-2-6-16,1-1-8 0,-1-9-10 0,-1-2-16 15,1 0-11-15,-1-2-17 0,0-1-10 0,1-2-8 0,-1 1-13 16,1 0-17-16,-1-5-31 15,0 0-45-15,0 0-198 0,0 0-430 0,0 0 190 16</inkml:trace>
  <inkml:trace contextRef="#ctx0" brushRef="#br1" timeOffset="71794.8187">2775 3073 92 0,'-4'-3'122'0,"4"3"-2"0,0 0 0 0,0 0-11 16,-1-2-5-16,1 2-17 0,0 0 3 0,0 0 0 0,0 0-13 15,0 0-10-15,-2-2-2 0,2 2-3 16,0 0-9-16,0 0-14 0,0 0 0 0,0 0-4 16,-3-2-3-16,3 2-1 0,0 0-10 0,0 0 2 0,0 0-2 0,0 0-6 15,0 0 1-15,0 0-3 0,0 0 5 16,0 0-3-16,0 0-10 0,0 0 5 0,0 0 3 0,0 0-1 16,0 0-3-16,0 0 8 15,0 0 2-15,0 0 3 0,0 0 6 0,0 0 1 16,12 0-10-16,-12 0 2 0,6 0-1 0,-1 0 2 15,-1 2 2-15,1-2 1 0,0 0-1 0,3 1-2 0,0 1 3 16,0-2-6-16,2 0-1 0,-1 2 1 0,0-1-7 0,5 0 2 16,-2 0 2-16,-2 1-14 0,3-1 11 15,3 0-4-15,-3-1 0 0,2 2-2 0,7-2-8 16,-6 1 8-16,6 0 2 0,1-1-2 16,-2-2 0-16,2 1 0 0,1-2-3 0,0 2 4 0,1-2-5 0,0 2-1 15,2-1 1-15,1-1 1 16,-1 1-2-16,1-1 1 0,0 1-1 0,-1 0 0 0,0 2 3 15,-3-3-3-15,-2 3 3 0,1-1-2 16,-1 2 16-16,1-1-2 0,-3 1 8 0,3 1 0 0,0-2-3 16,1 0-3-16,0 2-2 0,-2-2-2 0,1 0-1 0,1 3 0 15,-2-2 0-15,4 0-6 0,-2-1 3 16,2 0-8-16,-2 0 5 0,2 0 0 0,-1 0 2 0,2 0-6 16,1 0 4-16,-4 0-1 15,4 0-5-15,-1-1-2 0,0-1 0 0,-2 2 3 0,-1-2-2 16,3 2 0-16,-3 0 0 0,-2 0 0 15,5 2 0-15,-4-2 1 0,0 1 0 0,1 0-1 0,-4 0 6 16,4-1-6-16,-3 2-7 0,3 0 8 0,-3-2-1 0,3 2 3 16,0-2-2-16,-1 1 0 15,-1 0-3-15,2 1 5 0,1-1 0 0,-1-1-5 0,3 1-1 16,-2-1 4-16,2 1-3 0,-2 0-1 16,1-1 6-16,0 0-3 0,0-1-3 0,1 2 4 15,-2-1-4-15,0 0 5 0,0-1-6 0,3 1 2 16,-2 2-1-16,1-3-1 0,1 2 5 0,-2-1-3 0,2 0-1 15,0-1 3-15,0 1-1 0,-1 2 1 16,1-3-2-16,1 0 1 0,-1 0 1 0,10 0 0 0,-11 1 3 16,0-1-3-16,3 0 4 0,-3 1 0 0,1 0 1 15,1-2 3-15,-1 1-5 0,1 1-1 16,-2-2-2-16,1 3 5 0,-3-1-5 0,3-1 3 0,0 1-2 0,2 0-1 16,-2 0 1-16,11 1-3 15,-12-2 6-15,1 1-2 0,2-2-4 0,-2 1 1 0,0-1 0 16,10 2 2-16,-8 0-1 0,-2 0 6 15,2-1-9-15,-2 2 4 0,0-1 0 0,0 0-4 0,-1-1 3 16,-2 2 1-16,2-1-3 0,0 0 1 0,-2 0-3 0,2 2 4 16,1-2-2-16,0 0 1 0,-1 1 2 15,0-1-6-15,2 0 6 0,-1 2 2 0,2-3-5 0,-2 0 1 16,0 1 2-16,-1 0-1 16,1 0-2-16,1 0 2 0,1-1-2 0,1 1-2 0,-1 0 2 15,8-2-2-15,-13 4 2 0,5-2-4 16,-3-2 2-16,1 4 1 0,0-2-3 0,0 0 3 0,0 1-3 15,-1-1 2-15,11 1 4 0,-10-1-2 16,1 3 1-16,-1-3 0 0,1 0 0 0,11 0 2 0,-11 0-2 16,10 0 6-16,-9 2 0 0,-1 0-1 0,11-2-2 0,-2 2 1 15,-9 1 2-15,11-3-5 16,-2 1 2-16,-11 0-4 0,2-1 5 0,9 4-2 0,-8-2 1 0,10 0 3 16,-11-1-3-16,2 0 3 15,8 2 2-15,-9-1 9 0,-2 0-6 0,2-2-5 16,-1 1-1-16,1-1 3 0,1 2-1 0,-3 0 3 15,3-2 4-15,6 0-9 0,-6 1 2 0,7 0-4 16,-10-2 0-16,14 2-4 0,-14-2 6 0,10 1-2 0,-8-1-2 0,9 1 5 16,-2 1-6-16,-6 0 2 0,-3 1 1 15,0 2-2-15,-1-4 2 0,-2 0-1 16,-2 0-2-16,-2 0 2 0,-3 1 2 0,2-1-3 16,-4 0 6-16,-1 0 0 0,1 0 4 0,2 0-2 15,-3-1 1-15,-1 1-2 0,3 0 1 0,0 0-3 16,-1 0 0-16,-1 0-1 0,3 0 0 0,2 0 1 0,1 0 1 15,-4 0-5-15,0 1-4 0,4-1 3 16,-4 2 2-16,4-2 2 0,-5 2-4 0,-1-1 0 0,2 0 1 16,4-1 0-16,-5 3 2 0,-1-3-6 0,1 0 6 0,-1 0-2 15,1 0 0-15,0 0-6 16,0 0 4-16,-1 3 0 0,1-3-5 0,-2 0 2 0,3 1-2 0,-1 1 4 16,-1-2-5-16,2-2-5 15,4 4 7-15,-6-2-6 0,0-3 2 0,1 3-1 0,-2-1 1 16,2-1 2-16,-2 2 1 0,0 0-3 15,1 0 4-15,0 0-4 0,-2 0 2 0,-2 0 1 0,-1-1 2 16,0-1-1-16,0 2 3 0,0 0 0 0,-2-1-1 0,1 0-4 16,-1 1 6-16,-2 0-3 0,0-2 0 15,-2 2 0-15,2 0 1 0,-6 0-1 0,7 0-1 0,-7 0 5 16,7 0-4-16,-7 0 0 16,0 0 0-16,6 2-1 0,-6-2 2 0,3 0 7 15,-3 0-6-15,0 0 1 0,0 0-3 0,7 2 4 16,-7-2-1-16,3 0-1 0,-3 0 1 0,4 3-3 0,-3-3 4 15,-1 0-1-15,3 3-1 0,-3-3 1 16,0 0-1-16,6 1 2 0,-5 1 1 0,2 0 2 0,-3-2-4 16,3 4 3-16,-2-1 2 0,-1-2-3 0,3 3 0 15,0 0-6-15,-3 1 10 0,1 0 1 16,1 2 1-16,-1 0-2 0,-1 0 1 0,2 0 1 0,-1 6 2 16,0 0 0-16,1 1-1 0,0 5 0 15,-1 1 4-15,0 4 6 0,-2-2 5 0,3 2 0 0,-3 5 5 16,0-3 0-16,1 9-2 0,-2 1 2 15,0-2-4-15,0 2 12 0,1-2-13 0,-1-7 1 0,2 9-1 16,-1-10-3-16,-1 0 5 0,1 1-3 0,-2-1-3 0,2-1 0 16,-2 0-4-16,-3-1-2 15,3-3 0-15,1 0-3 0,0 0 3 0,-1-3-2 0,0-5-2 0,2 1 0 16,0 1-3-16,-1-3 3 16,1 1-2-16,-2 0 4 0,2-6-1 0,-1 1-1 15,1 0-4-15,-1-2-1 0,2 0 0 0,-3-3-4 16,3 2-18-16,-1-2-15 0,1 3-16 0,-1-2-14 0,-1 1-18 15,-1-1-24-15,0 2-50 0,1-1-52 0,-3 3-237 0,0-2-481 16,-4-2 213-16</inkml:trace>
  <inkml:trace contextRef="#ctx0" brushRef="#br1" timeOffset="73775.1357">2713 4093 94 0,'0'0'133'0,"0"0"-2"0,0 0-4 0,0 0 0 16,0 0-7-16,0 0-5 15,0 0-8-15,0 0 6 0,0 0-17 16,0 0-9-16,0 0-10 0,0 0-5 0,0 0-10 15,0 0-6-15,0 0-6 0,5 1-5 0,-2 0-1 0,0 1-3 0,-3-2 1 16,9 2 1-16,-4 0-1 0,4-1 0 16,-1 0-2-16,2 0-8 0,0 1 1 0,3-1-4 15,1 0 1-15,2-1 1 0,0 1-1 0,4-2-3 0,-3 1 1 0,4 0-1 32,2-1 1-32,-1 0-2 0,2-1 1 0,0 1 8 0,0 0 7 0,1 0 1 15,2 0 4-15,0 0-10 0,1-1-3 0,1 2-2 16,0-2-3-16,1 1-4 0,10 1 2 15,-9 1-7-15,7 1-2 0,0-1-2 0,-10 0-3 0,2 1 4 16,8-1-4-16,1 3-2 0,-9-3-2 0,8 2 1 0,3 0-2 16,-2-2 0-16,1 2 0 0,0 0-2 15,0-1 1-15,-2-2-6 0,-9 1 5 0,11-1-2 16,-2 1-3-16,-9-1 3 0,10 0-2 0,-10 0-1 0,9-1-1 0,-10 0 0 16,-2 2 1-16,0-2-1 15,1 1 2-15,-1 0-3 0,0 0 1 16,2 1 1-16,-1 0-4 0,1-1 0 0,1 3 1 15,-1-3-1-15,-2 0-1 0,4 3 3 0,-2-2-6 0,0 1 5 0,2 0-4 16,9-1 1-16,-12 0-2 16,3 2 4-16,9-2-1 0,-10 1-1 0,1-1-1 15,-2 1 2-15,2 0 1 0,-1 0 0 0,10 0-3 16,-10-1 0-16,-4 1 4 0,2 0 0 0,3 0 1 0,-1 1-3 0,-1 0-1 16,0-2 1-16,1 2 0 0,1 2 1 0,8-1-2 15,-10-1 3-15,11 0 0 0,-11-1-2 0,12 3 2 16,-12-3 0-16,10 0 1 15,0 3-1-15,1-2-1 0,-10 0 1 0,0-2-1 0,9 3 2 16,1 0-4-16,-9-3 5 0,8 2 0 0,-8-2 0 0,-1 1 2 16,11 0-1-16,-9 0-1 15,8-2 0-15,-8 2 7 0,8-2-9 0,1 3 1 0,-2-3 2 16,0 0 0-16,-7 0 1 0,7 1-4 0,0 1 1 16,-7-2 2-16,10 1-3 0,-2 1 3 0,2 1 1 0,-3 0-2 15,2 0 1-15,-2 0-1 16,-9-1 3-16,12 0-4 0,-2 1 1 0,2-1 3 0,-3 2-5 15,3-2 3-15,-1 0 2 0,-2 0-1 16,1 1-2-16,-9-3 2 0,9 3-3 0,-9-2 1 0,13 1 1 16,-3-2 0-16,0 1-1 0,-2-1 2 0,0 0 0 15,2 0-1-15,-10 2 0 0,10-1-1 0,-1 0 0 16,1 1 6-16,-1 1-5 0,-1-2-2 0,1 1 1 0,-11-1 4 16,0 1-6-16,10-1 4 0,-7-1-3 15,7 3-3-15,-7-1 6 0,10-1 0 0,-2 1-2 16,-12 0-1-16,4 0 2 0,-1-3 0 15,8 1 1-15,-7 2-3 0,7 0 1 0,-10-2 0 0,11-2 1 16,1 2-4-16,-14 0 5 0,1 2-1 0,0-2-3 16,1 0 1-16,-1 0 3 0,2 0 0 0,-2 0-5 15,-1 1 4-15,-1-1-2 0,0 0 4 0,2 0 0 0,0 1 7 16,0 0 0-16,-2-1 1 0,0 0-1 16,1-1 2-16,0 1-3 0,-2-1 4 0,3 1-4 15,-6 0-1-15,3-1-5 0,1 1 4 0,2 0-3 16,-3 0-1-16,0 0 0 0,3 1 1 0,-2-1-2 15,0 1 0-15,-1 0 0 0,0-1 0 0,2 1-2 16,-5 1 2-16,0-2-3 0,2 0 3 0,0 1 3 16,-3-2-5-16,2 1 1 0,0 0 4 0,-5 0-2 0,-1 0 3 0,4 0-4 15,-3-2-2-15,-3 1 5 16,2-1-4-16,0-1 3 0,0 2 0 0,-1-1 2 0,1 0-3 16,-2 0 0-16,1 0 1 0,-1-2 6 15,-3 3-2-15,3-1 1 0,-1 0 0 0,0 1-1 16,0-2 0-16,1 2-1 0,-4-2-2 0,0 3-1 15,3-3 0-15,-3 2 3 0,-2 1-3 0,3-3-3 0,-2 3 4 16,0-1 0-16,-2-1-4 0,1 0 4 16,-2 2 1-16,2-2-5 0,-2 0 2 15,0 1 0-15,0 1-2 0,-1-2 0 0,-1 1 2 0,1 0-1 0,0 0-1 16,0-1 3-16,-1 2-1 0,1-1-3 16,-5 1 3-16,7-1 0 0,-2-1-1 0,-2 2 0 0,1-1-1 0,0 0 2 15,0 0 3-15,1 0-1 16,-5 1 1-16,7-2 1 0,-4 2 0 0,-3 0 4 0,4-1 4 15,-1-1-4-15,-3 2 4 0,3-4-2 0,-3 4 1 0,0 0 0 16,5-1 1-16,-5 1-1 0,0 0 1 16,0 0 0-16,3 0 5 0,-3 0-6 0,0 0 2 15,0 0 4-15,0 0-5 0,4-2 1 16,-4 2-1-16,0 0-1 0,0 0 3 0,0 0-2 0,0 0 2 16,0 0-1-16,0 0 3 0,0 0-8 0,3-3 5 15,-3 3-1-15,0 0-1 0,-1-2 1 0,1 2-1 16,0 0-1-16,0-5-4 0,0 5 2 15,0-4-5-15,0 1 3 0,0 1-1 0,0 2-5 0,-2-9 1 16,2 6-1-16,0-1 0 0,0-1 3 0,0 1-1 16,0-2-1-16,0 1-1 0,0 0-1 0,2-3-4 15,-2 3 4-15,1-3-6 0,-1 0 4 16,0 0-4-16,0 0 1 0,0-1-1 0,0 0-2 16,0 1 0-16,-1-3-2 0,-1 3 5 0,2 1-6 15,-2-1-11-15,0 1-22 0,-1-1-28 0,-1 0-35 16,-2 1-40-16,-1 1-50 0,0 0-71 0,-6-1-184 0,-1 1-487 15,-2 1 216-15</inkml:trace>
  <inkml:trace contextRef="#ctx0" brushRef="#br1" timeOffset="112091.1063">1405 4603 165 0,'4'0'261'0,"-4"0"-25"0,0 0-12 0,0 0-1 0,0 0-21 16,0 0-17-16,6 0-14 15,-6 0-16-15,0 0-14 0,0 0-18 0,0 0-10 16,0 0-10-16,0 0-11 0,0 0-7 0,0 0-11 15,-9 6-6-15,5-3-4 0,0-1-5 0,-3 0-7 0,-2 0-5 16,1-1-4-16,-1 2-4 0,1-1-6 16,-1-1 2-16,0-1-4 0,-1-1-3 0,3-1-2 0,0 1 3 15,0-2 6-15,0 1 1 0,1 0-1 0,2-1-2 0,-2 1 1 16,2-2 0-16,0-2-5 0,1 1-4 16,-3-3-1-16,3 2 2 0,2-2-4 0,1-2 3 15,1 2-2-15,1 1 7 0,2-2-11 16,-1 0-4-16,1-1 11 0,3 3-13 0,0 0-5 0,3 0-2 15,0 1-1-15,0 1 0 0,2 1-2 0,-2 3 0 0,0 0-3 16,0 0 0-16,-1 3 3 0,2 1-4 16,0 2 4-16,-1 3-4 0,0 0 1 0,-2 2 1 0,-2 3-4 15,-2 1 7-15,-1 3-8 16,-3-3 4-16,-2 8 0 0,-3-2-5 0,-2 1 9 16,-3-2-5-16,-4 2 0 0,0-2-1 0,-3 0-3 15,-3 0 2-15,0-1-5 0,-2-1 0 0,4-1-2 0,-4-4 5 16,3 2 2-16,5-6 2 0,-1-3-1 15,2 1-2-15,1-3 5 0,3 0 0 0,0-2 1 0,1-1-3 16,0 0 3-16,0-1 5 0,3-2 4 0,0 0 3 0,0-4-2 16,-1 3 10-16,2-5-2 0,-1-1 2 15,3-2 4-15,0 2-6 0,2-2 5 0,2 3-3 0,-2 0 2 16,1 0-8-16,2 0 3 16,1 0-7-16,3 2-1 0,-1 1-6 0,1 0 6 0,0 2-8 15,3 2 2-15,4 1 4 0,-2 1-6 16,0 1 0-16,2 2-5 0,0 3 4 0,3 4 1 0,-5-1-2 15,5 3-2-15,-1 1-19 0,-5-3-8 16,2 5-5-16,-3-3-21 0,0 3-10 0,-1 3-15 16,-2-7-22-16,0 3-21 0,-2 0-33 0,-1-1-19 0,1-2-40 0,0-3-20 15,-2-1-204-15,1-4-473 16,1-1 211-16</inkml:trace>
  <inkml:trace contextRef="#ctx0" brushRef="#br1" timeOffset="112439.6359">1505 4462 183 0,'-4'-18'290'0,"4"5"-16"0,-3 0-16 15,1 4-8-15,1 2-16 0,0 1-19 0,1 1-21 0,0 1-19 0,-3 1-21 16,3 3-22-16,0-4-10 16,0 4-16-16,0 0-5 0,0 0-13 0,0 0-1 0,3 13-8 15,-2-4-15-15,0 0-6 0,4 1-6 16,-1 3-6-16,0 0-20 0,4 5-10 0,2-1-1 0,2 0-8 15,2-1-4-15,1 1-4 0,4-2-7 0,0-1-3 0,1-1-11 16,5-1-2-16,-1 0 2 16,0-1 3-16,-1 0 2 0,-1 1 0 0,1-3 5 15,-5 0 0-15,-5 0-1 0,-3 0 0 0,-2 1 6 16,-2 0 10-16,-3 3 9 0,-3 3 5 0,-3 3 3 0,-6 2 2 16,-3 3 12-16,-11 9-9 0,-1 2-2 15,-3-2 2-15,2 1-6 0,-6 2 0 0,-11 12 2 16,11-11-7-16,1-4 1 0,1 0-10 0,-2 3-13 15,4-4-15-15,0-1-14 0,9-9-13 0,1-3-17 0,3 2-24 16,0-5-26-16,3 2-36 0,5-7-32 0,2-3-33 16,1-1-175-16,3-4-426 0,0 0 189 15</inkml:trace>
  <inkml:trace contextRef="#ctx0" brushRef="#br1" timeOffset="113619.9438">2240 4641 321 0,'1'-3'337'0,"-1"-1"-27"0,3 4-14 0,-3 0-44 16,0-4-18-16,0 4-20 16,0 0-27-16,3-3-19 0,-3 3-18 0,0 0-17 0,0 0-13 15,0 0-8-15,0 0-16 0,3 12-10 0,-3-5 22 16,0 3-11-16,1 2-14 0,-1 0-5 15,3 3-4-15,-2 0-8 0,2 3-5 0,0 2-9 0,1-2-7 0,-1 1-3 16,0-4-8-16,-2 0-11 0,2 0-12 0,-1 0-11 16,-1-1-19-16,-1 1-10 0,0-2-16 0,-1 1-20 15,-1-2-14-15,-1-1-17 0,1 2-23 16,-1-4-25-16,1-2-24 0,-2 2-15 0,4-3-17 0,0-1-11 16,0-1-22-16,0-1-134 15,0-3-397-15,0 0 176 0</inkml:trace>
  <inkml:trace contextRef="#ctx0" brushRef="#br1" timeOffset="113849.5581">2525 4665 81 0,'11'-20'363'0,"-3"3"-2"15,-1 4-9-15,-2 1-20 0,-2 5-19 0,2-1-29 0,-3 5-22 16,0 0-25-16,-1 0-24 16,1-2-19-16,-2 4-27 0,0 1-20 0,0 0-18 0,3-1-11 15,-3 1-6-15,0 9-15 0,-2-4-3 0,2 4-17 16,2 4-1-16,-4 0-9 0,2 6-9 0,2 0-12 0,-2 4-6 15,0 0 3-15,0-1-25 16,1 1-8-16,-2 1-13 0,1-2-12 0,1 2-9 16,-1-1-21-16,0-2-16 0,-1-1-14 0,-1-1-14 0,1-6-16 15,-1 1-22-15,1 0-23 0,-1-6-24 0,1 1-29 16,0-2-21-16,-2-2-9 0,1-1-228 16,-3-1-499-16,-1-2 221 0</inkml:trace>
  <inkml:trace contextRef="#ctx0" brushRef="#br1" timeOffset="114369.5775">2313 4707 59 0,'-7'-12'296'0,"2"1"-14"0,0 3-9 15,0 2-7-15,2 1-19 0,0-1-23 0,0 3-22 0,0 1-24 16,2 0-18-16,1 2-22 0,-3-5-14 16,3 5-11-16,0 0-11 0,0 0-13 0,3 16-2 15,1-5-11-15,2 2-10 0,0 6-7 0,3-1-6 16,1-1-5-16,4 3-11 0,-3 0-9 15,2-1-8-15,1 2-4 0,3-3-10 0,0 1-19 16,4-3-11-16,-1 0-12 0,-2-2-5 0,4-3-7 0,-2-3-4 16,1-1-3-16,-1-2 2 0,3-3 6 15,-2-2 7-15,-4 0 3 0,-3-3 4 0,3-3 13 16,2-1 16-16,-6-1 11 0,0 0 12 0,5-4 16 16,-8 2 17-16,-2 1 14 0,-1-1 8 0,-1-2 9 15,0 2 11-15,-2 1 22 0,-1 1 12 0,0-1-1 0,-2 3-11 0,-1 0-7 16,-1 0-8-16,-1 2-18 0,1 0-14 0,-1 2-6 15,1-1 1-15,-3 2-20 0,4 1-9 16,-10 2-9-16,7 2-2 0,-4 0-3 0,1 3-10 0,0 3-11 16,1 0-15-16,2 2-15 0,-1 1-1 15,3-1-8-15,0 0-12 0,2 1-18 0,3-1-11 16,0 0-1-16,1-3 8 0,2-2-10 0,1 0 7 16,3 0-1-16,-3-2 8 0,2-2 7 0,0-2 8 0,0 1 4 15,0-4 5-15,0 1 8 16,-1-3 22-16,-1-1 16 0,2-3 12 0,-4 1 10 0,1-6 9 15,-3 2 1-15,-1-2 13 0,-2-1 8 0,-2 1 1 16,-1-2-10-16,-3-4-4 0,-1 7 3 0,-2-2-11 16,-2 3-5-16,0 3-1 0,-3-2-8 0,0 3-21 15,-1 3-19-15,-3 1-28 0,1 3-23 0,0 1-24 16,-4 2-39-16,6 0-33 0,1 2-47 0,3 3-42 0,0-1-203 16,3 0-497-16,2 1 220 0</inkml:trace>
  <inkml:trace contextRef="#ctx0" brushRef="#br1" timeOffset="114550.7539">2974 4821 208 0,'1'-5'368'0,"-1"3"-25"16,0-1-26-16,0 3-31 0,-3-6-21 0,1 4-35 15,-1-1-20-15,0 1-27 0,-1 1-26 16,4 1-42-16,-8-1-40 0,2 1-42 0,6 0-42 15,-9 2-41-15,5 1-43 0,1 2-43 0,2 0-40 0,-1-2-212 0,2 2-420 16,0-1 186-16</inkml:trace>
  <inkml:trace contextRef="#ctx0" brushRef="#br1" timeOffset="115139.5531">3128 4796 94 0,'-5'-1'333'0,"2"0"-23"16,3 1-19-16,-11-1-18 0,7 1-20 0,-3 0-19 0,0 1-25 16,1 0-16-16,-2 1-21 0,0 1-16 0,4 2-9 15,0 1-17-15,-3-1-19 0,5 2-13 0,-1 2-15 16,1-2-20-16,3 1-12 0,2 0-20 16,0 0-10-16,1 1-10 0,6 0-8 0,0-2-13 0,4 0-9 15,0-2-13-15,1 0-7 16,1-4 0-16,0 1-2 0,0-4 3 0,-1 2 1 0,0-3 6 0,-1-1 1 15,-1 0 7-15,-5 0 13 0,2-1 16 16,-3 0 13-16,-1-2 20 0,-2-1 18 0,-1 1 13 16,-1-2-1-16,-2 2 7 0,-2 0-4 0,-1-2-9 15,-1 3-6-15,-2 0-1 0,-2 2-2 0,-2-1-1 16,-3 1 1-16,0 1-4 0,-1 2-11 0,0 1-2 0,0 2-6 16,0 2 5-16,4 0-14 0,1 0-6 15,2 3-16-15,-2-3-19 0,5 3-13 0,0-1-12 16,2 2-20-16,2 0-10 0,6-1-9 15,2 2-10-15,4-2-14 0,7 2-13 0,4-3-8 0,3-3-7 0,4-2-5 16,-2-2 11-16,13-4 10 0,-12 0 5 16,1-3 8-16,-3 1 26 0,8-8 14 0,-10 4 29 15,-2-3 34-15,-2 1 32 0,-1-3 32 0,-2 0 18 0,-5-1 32 16,1 1 12-16,-4-2 20 0,-2-2-12 16,2 2 20-16,-4-3-3 0,-2 2 10 0,-4 6-3 0,3-1-5 15,-3 2-18-15,0-3 6 0,-3 5-9 16,0 2-6-16,2-1-11 0,-2 4-15 0,-1-1-1 15,-2 4-23-15,-1 0-24 0,3 2 5 0,-3 0-18 16,-2 3-3-16,1 5-12 0,-1 3-8 0,2 3-12 16,-1 3-8-16,1 6-11 0,3 2-5 0,-3 12-2 0,4 1-10 0,3 2-14 15,0-2-15-15,2 2-15 16,-1 2-15-16,0 0-17 0,2 1-9 0,-3-1-13 0,1 1-16 16,-1-1-22-16,-1-2-21 0,-1 0-25 15,1-4-19-15,-2-9-27 0,-1 7-198 0,-3-9-498 0,-2-3 221 16</inkml:trace>
  <inkml:trace contextRef="#ctx0" brushRef="#br1" timeOffset="115302.691">3361 5127 87 0,'3'-12'239'15,"-2"-1"-24"-15,2 1-21 0,1 0-23 16,3 2-16-16,2 0-23 0,1 0-17 0,1 1-31 0,3-1-40 15,3 0-28-15,3 1-44 0,3-1-43 16,0 3-155-16,-2-2-245 0,3 2 110 0</inkml:trace>
  <inkml:trace contextRef="#ctx0" brushRef="#br1" timeOffset="115788.8267">3958 4728 146 0,'0'-4'295'0,"-1"-1"-21"0,-1-2-23 0,1 4-18 16,-2-1-23-16,-1-1-16 0,-5 1-18 0,2-1-10 0,-3 1-17 15,-5 3-11-15,1-1-14 16,1 2-13-16,-1 0-11 0,-3 2-10 0,5 2-12 0,-1 0-6 16,0 0-7-16,5 0-6 0,2 2-8 0,-1 1-4 15,3-1-6-15,0 3-6 0,2 0-8 0,5 1-3 16,1 2-4-16,2 1-3 0,5 3-9 15,2 2-2-15,2-3-6 0,1-1-2 0,2 2 11 16,2-1-12-16,-2 0 3 0,0-1-4 0,1-1-2 0,-5 2-4 0,0-1 3 16,-6-4-6-16,-2-4-3 0,1 1-3 15,-4-1 3-15,-2 0 7 0,-1 0 3 0,-3 0 3 16,-2 1 1-16,-5-1 2 0,0-2-1 0,-5 2 2 16,-2-3 1-16,-3 0-3 0,-1-3 2 0,5 0 0 0,-1 0-13 15,5-2-17-15,-1-2-18 16,2-1-27-16,4 0-39 0,0-1-30 0,3-3-24 0,2-3-26 15,4-1-29-15,2-7-129 0,4 2-379 0,5-6 167 0</inkml:trace>
  <inkml:trace contextRef="#ctx0" brushRef="#br1" timeOffset="116139.8679">4055 4658 197 0,'9'-6'270'0,"-2"-1"-14"0,-3 3-14 0,0 2-10 16,0-1-23-16,1 1-12 0,-3 1-19 0,1 0-11 15,-3 1-7-15,0 0-3 0,3 7-5 0,-1-1-3 0,0 5-21 16,-2 1-5-16,-1 3-21 0,0 2-5 0,1 4-8 0,-2-1-10 15,1 0-6-15,-1 1-11 16,1-1-17-16,1 3-11 0,-2-5-9 16,1-2-22-16,2-1-9 0,-1-3-11 0,-1 1-7 0,1-5-4 0,0 0-2 15,0-4 6-15,-1 1 9 0,2-1 16 0,-1 1 16 16,0-1 14-16,0-4 0 0,0 0-2 0,0 0-2 16,0 0-4-16,4-7-4 0,-1 2 14 0,1-1-4 15,1 0 3-15,-1-2-2 16,1 0 3-16,1-2-6 0,0 1 5 0,-1 2 3 0,1 0-4 15,-2 1-6-15,2 0-3 0,1 0-2 0,-3 2-5 0,2 1-4 16,-1 0-2-16,0 3 5 16,0-2-4-16,2 2 2 0,-7 0-10 0,10 5 1 0,-3-1 1 0,-3 5 1 15,3-2-3-15,-4 0-4 16,1 4-7-16,1 2-12 0,-1-1-8 0,-1-1-10 0,-2 4-13 16,-4-4-16-16,5 2-21 0,-4 1-29 0,-1-3-32 15,2 2-37-15,0-4-40 0,-2-1-258 0,0 0-524 0,0-5 232 16</inkml:trace>
  <inkml:trace contextRef="#ctx0" brushRef="#br1" timeOffset="116324.8708">4349 4881 247 0,'3'-2'310'0,"-3"2"-23"0,3-2-25 0,-3 2-25 0,0 0-21 0,0 0-20 15,0 0-15-15,0 0-20 16,0 6-15-16,0-2-20 0,0 0-6 0,0 0-11 0,0 4-21 15,-3-3-30-15,3 3-29 0,0 0-26 16,0 1-29-16,0-1-33 0,0 1-32 0,0 0-31 0,3 0-39 16,-3-2-58-16,0-2-131 0,3 1-379 0,-2-2 167 15</inkml:trace>
  <inkml:trace contextRef="#ctx0" brushRef="#br1" timeOffset="116583.2427">4632 4721 45 0,'1'-9'377'16,"0"-1"-20"-16,0 3-16 0,-2-2-26 16,-1 3-22-16,1-1-20 0,-4 0-25 0,0 4-25 15,-1-2-26-15,0 0-22 0,-2 4-13 0,-3 1-16 0,3 2-16 16,-2 1-17-16,-1 3-6 0,1 1-8 16,-1 3-18-16,2 3-4 0,-1 0-13 0,3 5-9 0,3 2-17 15,-1 2-9-15,3 2 4 0,2 0-15 0,0-1 3 16,4 3-18-16,-1-1 0 0,1 0-8 15,3-1-12-15,-1 0-15 0,1 1-12 0,-1 0-7 16,-1 1-18-16,0-2-13 0,-1-1-20 0,-3 2-16 16,-1-2-21-16,0-2-24 0,-3 0-23 0,-1-8-28 15,-3 0-33-15,0-2-179 0,0-1-461 0,-6-3 204 16</inkml:trace>
  <inkml:trace contextRef="#ctx0" brushRef="#br1" timeOffset="116949.443">4403 4986 111 0,'3'-8'227'0,"1"1"-22"0,0 1-19 0,-1 0-15 16,1-1-16-16,2 3-11 15,0-2-15-15,1 1-14 0,3 1-13 0,-1 0-9 0,6-1-7 16,-1 2-13-16,2 0-4 0,5-2-6 0,-1 2-5 16,2-1-1-16,-1 2-12 0,1-3-5 0,-1 0-1 15,0-1-7-15,-1-1 6 0,-6 1 10 16,7-3 10-16,-5-4 8 0,-3 6 10 0,3-7-2 0,-1-3 17 15,-3 1 11-15,-3 4 11 0,-2-1 6 16,-3 0 5-16,1-1 18 0,-1 3 14 0,-2 2-10 16,2-1-24-16,-4 3 23 0,0-1 2 0,0 3-6 0,0-1-3 15,0 1-6-15,0 3-14 0,0-1-14 0,-2 0-16 16,2 3-10-16,-1-6-20 0,1 6-20 0,0 0-3 0,0 0-5 16,0 0-2-16,-4 12-5 15,1-3-13-15,0-2-19 0,1 7-3 0,0 0-8 0,1 1-9 16,0 7-4-16,0-2-1 0,0 2 10 15,4 1-20-15,-2-1-6 0,0 0-2 0,-1-1-17 0,2 1-24 16,-1-2-23-16,0 1-20 0,0-4-24 0,0-2-32 0,-1-2-41 16,3-1-37-16,-3-3-70 0,-3-2-172 15,1-1-555-15,0-2 245 0</inkml:trace>
  <inkml:trace contextRef="#ctx0" brushRef="#br1" timeOffset="117092.6836">4752 4917 6 0,'5'-2'84'0,"-1"2"-79"0,-1-2-22 16,1-1-16-16,1-1 8 0</inkml:trace>
  <inkml:trace contextRef="#ctx0" brushRef="#br1" timeOffset="118949.7476">4938 4928 47 0,'-4'0'282'0,"4"0"-25"0,0 0-21 0,0 0-13 15,0 0-16-15,0 0-15 0,0 0-16 0,0 0-15 0,0 0-15 16,0 0-14-16,0 0-17 0,0 0-9 0,0 0-15 16,0 0-8-16,0 0-10 0,7 4-7 0,-3-3-10 15,5-1-7-15,1-1-11 0,3 1-5 0,0-2-2 16,3-2-4-16,-2 1-5 0,1 1-1 15,2-4-1-15,-4 2-5 0,1-3-1 0,0 0 3 0,-2 0 5 16,-2-2 7-16,0 0 7 0,-2 0 1 0,-2 1 10 16,0-3-1-16,-3 0 3 0,-1-1 1 0,-3 3 3 15,1-3-8-15,-1 3 3 0,-2 1-6 0,-2 0-8 0,0 2-4 16,-2 2-3-16,1-2-2 16,-1 3-4-16,-2 1-2 0,-1 1 3 0,0 3 3 0,-4 1-12 0,2 2 0 15,-3 1-2-15,4 4-4 16,-5 3-1-16,4 2 1 0,-1 1 0 0,0 1-2 0,3 2 2 15,3-1-1-15,1 2-3 0,0-2 1 16,4-3-11-16,4 0-7 0,1-1-3 0,1-1-3 0,2-1-5 16,3 1-3-16,4-4-2 0,-2 0 0 0,5-3-1 15,4 0-3-15,2-2 4 0,1-4-3 0,-1-1 2 0,1-3 2 16,2-3 3-16,-1-2 1 0,-1-1 5 0,-2 0 6 16,-3-3 11-16,1-2 12 15,-3 1 13-15,-1-2 5 0,-3-1 14 0,-1 1 4 16,-4 4 9-16,-3-1 2 0,1 0 10 0,-4 2 13 15,2 4 12-15,-3-2-9 0,1 3-8 0,1 1-5 0,-2 1-5 16,0 0-5-16,-2 1-15 0,2 0 4 0,0 3-32 16,0-3-27-16,0 3-7 0,0 0 0 0,0 0 2 15,0 0-9-15,-1 13-15 0,1-7-4 0,-2 3-6 16,2 0-7-16,-1 0-3 0,1 4-11 0,-1-4 0 0,-1 0 0 16,2-2 4-16,-1-3 2 0,0 2 6 0,1 0 8 15,0-2 10-15,-1-1 5 16,1-1 19-16,0-2 21 0,0 4 18 0,0-4 20 0,0 3 6 15,0-3 3-15,0 0-11 0,0 0-5 0,3-9-2 16,3 2-8-16,-2 0-2 0,3-5-2 0,0 2-9 16,2 1 0-16,1-2 1 0,5 0-7 15,-5 2 3-15,1 2-5 0,2 2-1 0,-5 3 1 0,2-1-7 16,1 2 5-16,-2 1-4 0,2 0 0 0,-2 4 3 0,3 1-4 16,-3 1 7-16,0 3-12 0,0 0 2 15,-1 2-5-15,-2 1 0 0,-2 3-1 16,-1-3 1-16,0 1 2 0,-6 1-4 0,-1 1 4 15,-3 5-5-15,-2-4-7 0,-5 0-6 0,0-2-14 0,3-4-17 16,-3 3-23-16,1-5-15 0,1-1-18 0,4-2-25 16,-1-4-24-16,4 0-61 0,-2-3-223 0,-1-2-483 15,5-2 213-15</inkml:trace>
  <inkml:trace contextRef="#ctx0" brushRef="#br1" timeOffset="119164.1248">5689 4618 311 0,'4'-3'299'16,"-1"0"-24"-16,-3 3-12 0,4 2-21 0,-4-2-8 16,3 7-20-16,-3-3-15 0,0 4-21 0,0 0-19 0,0 5-11 15,-3 2-18-15,3 4-8 16,-4 3-14-16,1-1-8 0,0 1-12 0,2 0-10 0,1-1-22 16,0 2-11-16,-3 0-14 0,3-2-14 15,0 2-31-15,-3-3-20 0,2-1-18 0,1 2-26 16,0-6-23-16,-2-1-30 0,1 1-31 0,1-3-27 15,-3-1-42-15,2-3-154 0,-4 0-415 0,1 0 184 16</inkml:trace>
  <inkml:trace contextRef="#ctx0" brushRef="#br1" timeOffset="119719.3753">5538 4918 1 0,'-1'-5'313'0,"1"5"-31"0,0-5-25 0,0 5-31 0,0-3-30 0,1-1-30 16,5 0-28-16,1 0-24 0,0 1-20 0,7-3-20 16,0 3-16-16,6-3-22 0,4 1-18 0,-3 1-18 0,3 0-12 15,-3 1-21-15,-3 0-1 16,-2 0 0-16,-2 0 1 0,-2 0 5 0,-2 1 17 0,-3 0 24 16,2 1 27-16,-5-1 31 0,0 1 21 15,-1-1 21-15,-3 2 11 0,7 0 4 0,-7 0 10 0,0 0-9 16,6-1-8-16,-6 1-12 0,2 0-13 15,-2 0-12-15,0 0-11 0,0 0-7 0,0 0-9 0,0 0-10 0,6 0-1 16,-6 0-15-16,0 0-11 0,3 1-2 16,0 1-1-16,0 2-1 0,1-2-1 0,0 2-2 15,3 0-1-15,-3 2-11 0,5 0 1 0,-5 0-10 0,3 0-10 16,0 1-1-16,-1 0-9 0,1-1-5 16,-3 3-2-16,0-2 1 0,-1 2-1 0,0-1-6 0,0-1-4 15,-3 2-2-15,-2 0 6 16,1-2 3-16,-3 2 6 0,-1-1 4 0,1-1 6 0,0-2 3 15,0 1 7-15,1-3 9 0,0 0 11 16,-1 0 10-16,1-1 12 0,2 0 9 0,1-2 10 0,0 0 6 16,0 0-3-16,0 0 1 0,-6-7-5 0,9 3-9 15,1-4-8-15,2-4-8 0,1 1-3 0,1-2-5 16,5-3 0-16,1 0-6 0,0 1-3 0,0 1 1 0,0 2-2 16,-3 4-1-16,1 0-3 0,-1 1-2 0,-3 1 1 15,2 2 0-15,-1 1-2 0,-5 1 1 16,3 2-4-16,0 1 5 0,-3 3 2 15,3-1 3-15,-1 4-1 0,0 4-3 0,-1 0 0 0,-1 1-6 16,2 1 4-16,-5 2-17 0,1-3-7 0,-2 1-14 16,-2 2-15-16,2-2-21 0,-1-1-22 0,1-2-30 15,-3 0-22-15,3-3-37 0,0 1-40 0,0-3-187 16,-1 0-445-16,2-4 198 0</inkml:trace>
  <inkml:trace contextRef="#ctx0" brushRef="#br1" timeOffset="120299.1079">6187 4899 77 0,'3'-2'266'0,"-3"2"-25"0,0 0-26 0,0 0-21 0,0 0-17 15,3-3-20-15,-3 3-16 0,0 0-16 16,0 0-10-16,0 0-20 0,1 7-15 0,1-5-6 0,2 0-10 16,0-1-11-16,0 1-12 0,4-2-3 15,0 2-6-15,2-1-15 0,0-1 5 0,0-1 0 0,-1-2-7 16,5-2 5-16,-4 2-1 0,-3 1 12 0,0-1 12 0,0 1 11 0,-1-2 7 15,-2 2 17-15,-1-2 15 16,1 3-8-16,-2-2-9 0,-1 0 2 0,-2 0-15 16,1 3-9-16,-6-4-1 0,2 4-6 15,4 0-4-15,-13 0-11 0,3 2 1 0,3 2-4 0,-1-1-3 16,-1 1-1-16,2-1 1 0,-1 3 2 16,1 1-13-16,0 0 1 0,1 1-7 0,3-1 2 0,-1 0-25 15,-1 0-16-15,5-3-1 0,0 5-4 16,1-3-3-16,3 1 3 0,3-2-1 0,5 0-8 15,0-1-5-15,2-2 0 0,0-2 2 0,3-1-2 0,6-2 8 0,-2-1 4 16,1-1 1-16,-2 0 10 16,-2-3 9-16,-2 3 14 0,2-4 12 0,-4 0 12 0,4-1 8 15,-5 2 9-15,-3-1 15 0,1 0 9 16,-1-2 4-16,0 2-2 0,-1 0 0 0,-4 0 0 0,2 0 1 16,-2 2 0-16,-1 1-6 0,-1 0-5 15,-1 2-10-15,0 0 1 0,0 0-10 0,-1 3-18 16,1-2-12-16,-2 1-13 0,0 2-10 0,0 0-12 15,0 0 4-15,0 0 2 0,0 9-2 0,0-3-5 16,-1 3-10-16,2 0-2 0,-1 1-3 0,3 3 1 0,0 0 3 16,2-1-5-16,-1 2 4 0,1-2 5 0,-1 0 5 15,3 0 3-15,-2 0 3 0,0-4 7 0,-1 1 7 0,0-2 11 16,0 1 18-16,1 1 7 16,-1-3 6-16,0-3 7 0,-1 2 3 0,-3 0 16 0,3-1-5 15,0-2-8-15,-3 1 0 0,0 0-4 16,-2 0-3-16,-2 0-18 0,-3 0-21 0,-6 0-21 0,-1 1-33 15,-7-4-44-15,-2 1-44 0,0-2-62 16,-4-1-276-16,-1-2-522 0,-1-2 231 0</inkml:trace>
  <inkml:trace contextRef="#ctx0" brushRef="#br1" timeOffset="121176.7337">6878 4805 84 0,'2'-3'354'0,"0"1"-23"16,-2 2-14-16,3-2-24 0,-3 2-16 0,0 0-21 0,2-2-20 16,-2 2-27-16,0 0-27 0,0 0-20 0,0 0-14 0,4-1-20 15,-4 1-19-15,0 0-8 0,0 0-3 16,0 0-16-16,1 9-9 0,0-5-6 0,-1 0-6 16,2 5-9-16,1-2 0 0,-2 2-6 0,0 1-9 15,0 0-19-15,0 1-4 0,0-2-28 0,0 4-13 16,0-2-22-16,0 1-25 0,0 0-22 15,-2 0-38-15,1 3-30 0,-1-3-33 0,1-1-19 0,0-2-41 16,-2-2-170-16,0 1-462 0,-1-4 204 0</inkml:trace>
  <inkml:trace contextRef="#ctx0" brushRef="#br1" timeOffset="121599.8417">6980 4843 152 0,'3'-9'282'0,"0"2"-6"0,-2 3-15 15,1 0-10-15,-1 0-21 0,2 0-23 16,-2 2-15-16,-1-1-23 0,2 1-21 0,-2 2-18 16,0 0-10-16,7 0-13 0,0 4-9 0,-1 0-14 0,-1 4-4 0,4-3-21 15,-3 4-7-15,2 1-6 0,-1 1-14 16,-1-2-7-16,0 2-11 0,-1 1-10 0,-3-2-10 16,0 3-12-16,-2-2-10 0,0 2-1 0,-1-5-6 15,-2 0 1-15,1 1 2 0,-1-1 0 0,-1-2 5 16,0-2 2-16,1-1 6 0,0 0 5 0,1 0 11 15,0-3 8-15,2 0 5 0,0 0 8 0,0 0 7 16,-8-6 12-16,7 3 4 0,1-5 3 16,0 1 10-16,1-3-5 0,1 2-1 0,1-4 0 15,0 3-10-15,3-4 0 0,0 2-8 0,1-1-1 0,0 2-4 16,2 1-4-16,1-1-1 0,1 2-4 16,-1 1-4-16,0 3 3 0,-2 1-6 0,2 0-4 0,-1 0 2 15,-1 3-5-15,1 2 1 0,1-1 2 16,2 3 6-16,-1 2 2 0,-1 1 8 0,-1 2-12 0,-1 0 4 15,1 1-9-15,-2 2 0 0,-3-1-7 16,1 0-4-16,-3 1 1 0,-1 1-12 0,-2 2-18 0,0-3-15 16,-2 1-19-16,-2 1-26 0,-2-2-34 0,0 0-24 0,-1-1-30 15,-1 0-55-15,-1-2-170 16,2-4-443-16,-1-1 196 0</inkml:trace>
  <inkml:trace contextRef="#ctx0" brushRef="#br1" timeOffset="123639.4672">7663 4733 34 0,'0'-6'374'0,"1"2"-24"0,-1 0-23 0,-1 0-17 0,2 1-20 0,-1-2-19 15,-1 3-23-15,1 2-34 16,1-5-14-16,-1 5-26 0,0-3-17 0,0 3-18 0,0 0-19 15,0 0-14-15,0 0-19 0,0 0-13 16,0 0-6-16,0 0-9 0,0 0-3 0,0 15-10 0,2-6 0 0,-2 4-6 16,0-1-9-16,3 3-3 0,-3-2-8 0,1 7 6 0,2-2-8 15,-2 2-12-15,1-2-4 16,-2-2-11-16,0-1-4 0,-2-2-14 16,1 1-13-16,1 1-15 0,-1-1-19 0,-1-1-15 0,1-1-23 15,-4 1-47-15,0-2-20 0,5-1-33 0,-4-3-32 0,-2-1-208 16,2-2-488-16,-2 0 216 0</inkml:trace>
  <inkml:trace contextRef="#ctx0" brushRef="#br1" timeOffset="124199.7525">7465 4852 126 0,'0'-3'285'0,"-2"-1"-21"0,2 2-22 16,0-2-16-16,0 4-24 0,0-3-16 0,0 0-21 0,3-2-17 15,0 2-16-15,4 1-14 0,3-2-11 0,5-1-10 16,6-1-8-16,0 0-10 0,0 0-9 0,2 0-5 16,1 1-2-16,-3-2-5 0,3 3-1 0,-1-4-1 15,1 1 3-15,-3 0 3 0,0-1 4 16,-3 0 9-16,-5 3 20 0,1-2-7 0,-7 2-1 0,3 0 12 0,-3 1 14 16,-3 1 6-16,2-1-7 15,-2 0-4-15,0 3 11 0,-1-1-13 0,0 2-4 16,1-2-12-16,-4 2-4 0,3-4-8 0,-3 4-7 15,4 0-13-15,-4 0-15 0,0 0-18 0,0 0-2 0,0 0-30 16,0 0-7-16,3 5-2 0,-2-2 4 16,-1 5 4-16,0 0-1 0,0 6-8 0,0 1-8 0,0 3 6 15,-1 3-18-15,-1-7-9 0,1 6 1 16,-3 0 4-16,2-1-2 0,0 0 4 0,-1-6 0 0,0 2 0 16,0-4-5-16,-1 1-1 0,4-3 1 0,-2-1 5 0,1 0 1 15,0-3 11-15,1-1-5 16,-3-1 5-16,3 1 9 0,0-2 1 0,0 1 10 0,0-3 18 15,-3 3 13-15,3-3 8 0,0 0-1 16,0 0 1-16,0 0-5 0,0 0-3 0,3-12-8 0,1 8-1 16,-1-4 1-16,3 2-2 0,-2-2-5 0,1 0-4 0,1 1-2 15,2-3-3-15,-1 4-7 16,2 0-3-16,-2 0-5 0,3 0 3 0,-3 3-1 0,1 0-1 0,1 1-3 16,-1 1-2-16,2 0-1 0,-3 2-8 15,0 2-13-15,0 0-3 0,0 0 0 0,2 2-10 0,-5-2-11 16,3 6-17-16,-1-2 2 15,-2 3-17-15,-1-3-17 0,-2 2-20 0,-1 2-9 0,1-3-9 0,-2 1-20 16,0-2-7-16,-2 0-27 0,1 0-198 0,1-2-438 0,-3 0 195 16</inkml:trace>
  <inkml:trace contextRef="#ctx0" brushRef="#br1" timeOffset="124529.4626">7993 4962 220 0,'1'-1'248'0,"-1"-1"-18"16,0 2-11-16,0-4-1 0,0 4-13 0,0-3-11 0,0 3-18 15,3-2-20-15,-3 2-15 0,0 0-14 16,0 0-20-16,0-2-15 0,0 2-21 0,8-3-14 16,-2 1-7-16,1-1-9 0,7-1-4 0,2 0-4 0,-1 0-2 0,6-3 2 15,-1-1-6-15,1 2-4 16,-4 1 0-16,1-3 2 0,-5 1 10 0,-2 2 12 0,-2 0 7 0,-1-1 11 16,-2 1 13-16,-2 0 11 15,-1 0 12-15,0 1-1 0,-2-3-3 0,-1 1-3 0,0 3-12 16,0-3 3-16,-3 1-1 0,0 1 0 0,-1-1-6 15,-3 1-5-15,0 1-7 0,-1 2-8 0,-1-1-7 16,-1 3-7-16,-1 1-5 0,-3 0-5 0,4 3-5 0,-1 2-5 16,-2 2 0-16,3-2-4 0,-1 4-4 15,1 0-16-15,3 0-10 0,0 0-12 0,4 0-4 16,-1 1-15-16,3 1 5 0,1 1-20 0,1 1-4 16,3-2-6-16,3-1-15 0,0-2-12 0,3 0-11 15,7 1-15-15,0-2-18 0,4-2-22 16,3-3-17-16,3-1-24 0,1-4-41 0,11-1-227 15,-8-4-507-15,9-3 224 0</inkml:trace>
  <inkml:trace contextRef="#ctx0" brushRef="#br1" timeOffset="124739.4136">8643 4786 273 0,'7'-14'318'16,"0"3"-9"-16,-2 0-1 0,-1 4-10 0,-2 0-11 0,0 2-12 16,-1 1 2-16,1 0-12 0,-1 0-17 15,0 2-23-15,-1-3-17 0,0 5-28 0,1-3-16 0,-1 3-21 16,0-2-14-16,0 2-29 0,0 0-34 15,0 0-23-15,0 0-7 0,0 0 2 0,0 8-5 16,-1 1-13-16,0 3-12 0,1 5-11 0,0 2-2 0,0 2-12 16,-1 0-6-16,0 2-2 0,1 1-15 15,0-2-13-15,0 1-16 0,-2 0-18 0,1 0-13 0,0-1-21 16,0-1-35-16,0-1-35 16,-2 0-28-16,0-7-46 0,-1 1-215 0,-2-1-519 0,1 0 229 15</inkml:trace>
  <inkml:trace contextRef="#ctx0" brushRef="#br1" timeOffset="125722.7589">8487 4923 148 0,'0'0'308'16,"0"-2"-30"-16,0 2-29 0,3-3-25 0,1 0-21 15,5 1-19-15,5 1-21 0,1-1-15 0,7-2-18 0,3 3-11 0,1-3-12 16,4 2-10-16,0 0-12 16,-2-1-9-16,1 1-5 0,0 0-7 0,-3-1-4 0,0 0-9 15,-3 1-5-15,-1-1-3 0,-7 1-5 0,-1 0 5 0,-3-1-4 16,-3 1 14-16,1 0 10 0,-4 2 8 16,0-2 5-16,0 2 5 0,-5 0 8 0,6-1 1 0,-6 1-6 15,6 0-4-15,-6 0-11 0,0 0 1 16,4 0-10-16,-4 0-8 0,0 0-2 0,0 0-13 15,0 0 18-15,6 1-23 0,-6-1-5 0,0 0-8 0,0 0-9 0,0 0-4 16,0 0-3-16,0 0-3 0,0 0 6 16,0 0-2-16,0 0-1 0,0 0 3 0,4-2-3 0,-4 2 2 15,0 0-3-15,0 0 7 16,0 0 3-16,0 0-1 0,0 0 5 0,0 0 7 0,0 0 5 0,0 0 3 16,0 0-10-16,0 0-5 0,0 0 4 0,-11-3-8 15,5 3 7-15,-3 0-13 0,1 2-1 0,4 0-5 16,-6 1 0-16,0 0 3 15,-3 1-6-15,2 2 6 0,0 0-3 0,0 1 4 16,0 0-4-16,3-1-6 0,0 0-6 0,1 2-9 0,3-3-6 16,-2 1-16-16,3-1-1 0,-1-1-13 0,4 0 1 15,-3 0 2-15,3-1-1 0,3 1 3 0,1-2 2 0,2 1 5 16,1-3 11-16,3 0-6 0,1 1 7 16,3-2 2-16,1-3 3 0,0 0 5 0,-3 0 7 15,2-2 11-15,-1 0 8 0,0 1 12 16,-2-2 11-16,-2 3 11 0,-2-1 7 0,0 1 9 0,-3 0 4 0,0 3 8 15,-1-1-3-15,0 0-10 16,0 1 7-16,-3 1-13 0,5-3 2 0,-3 3-9 0,-2 0 0 16,0 0-34-16,0 0 1 0,0 0-4 0,0 0-8 0,-3 7-15 15,0-2-4-15,1-1-17 0,-1 4-6 16,1-1-12-16,-1 2-15 0,5 1-20 0,-2-2-15 0,3 1-3 16,-1-2-3-16,4 1-9 15,3 2-8-15,1-2 9 0,2-1 4 0,1-2 6 0,2-1 9 0,0-3 13 16,2-2 11-16,-1-1 19 15,-2-2 25-15,2-2 27 0,-1-1 23 0,-2 1 20 0,-1-4 21 16,3-3 15-16,-5 3 8 0,4-6 7 0,-4-1 10 0,-1-1 13 16,0 0-8-16,-1 0 4 0,-1-3-3 15,-3-1-2-15,2 2-6 0,-3 1-1 16,-1 5-4-16,1 1-10 0,-3 2-12 0,2 2-4 0,-1 2 8 16,-1 1-26-16,0 3-5 0,0-1-17 0,2 1-16 0,-2 2-10 15,0 1-4-15,0 0-9 0,0 0 0 0,-9 4-16 16,6 3-5-16,-1 1-12 0,1-1 4 0,0 3-7 15,2-1-3-15,-2 3-10 16,1 0-5-16,1-2 1 0,2-1-4 0,1 0 9 0,1 0 7 16,1-2 5-16,-1 2 7 0,3-3 5 0,-1 2 5 0,1-2 4 0,2 0 1 15,1-1 4-15,2 0 4 16,-1 1 2-16,2 0 3 0,-2-2 14 0,-3 0 7 0,4 2 4 16,-2-1 9-16,0 0 7 0,-2 0 0 15,0 0 7-15,-2 0 3 0,1 2 5 0,-2 0 6 16,-1-1-7-16,-3 3-1 0,0-2-2 0,-3 1-5 15,-1 0 0-15,-4 1 0 0,-4 1-1 0,-1-1-11 0,-3 0 3 16,-4 2 0-16,2 0-6 0,-2-5-17 0,5-1-15 0,-1 0-15 16,3 0-18-16,3-2-17 0,-1-2-25 15,2-1-30-15,2 0-50 0,3-4-57 0,-1-1-238 16,3-4-508-16,3 2 225 0</inkml:trace>
  <inkml:trace contextRef="#ctx0" brushRef="#br1" timeOffset="125918.7568">9500 4628 259 0,'9'-10'341'0,"0"1"-19"0,-2 3-28 0,-3 1-27 0,0 1-26 16,0 1-19-16,1 0-23 0,-4 2-13 0,-1 1-13 0,6 5-10 15,-2 2-12-15,-1 2-6 0,0 5-18 0,-1 4 1 16,1 3-20-16,0 2-8 0,0 1-14 0,-3 2-10 16,-2 1-11-16,1-1-12 15,-3 8-11-15,2-8-20 0,1-2-15 0,-2 2-24 0,2-1-25 16,-2-2-34-16,0-2-26 0,-1-1-37 15,1-3-44-15,3-3-37 0,0-5-50 0,-1 0-185 0,-1-4-493 16,1-1 219-16</inkml:trace>
  <inkml:trace contextRef="#ctx0" brushRef="#br1" timeOffset="126288.8535">9657 4929 95 0,'0'0'275'0,"3"-3"-27"0,-3 3-23 0,0 0-19 0,0 0-16 16,3-2-12-16,-3 2-16 0,0 0-17 16,5 0-14-16,-5 0-22 0,10-1-18 0,-1 0-12 15,2 0-20-15,2-3-11 0,1 2-9 0,0-1-8 16,3-2-3-16,-3-1-3 0,0 0 7 0,0 1 7 0,0-4 3 16,-1 0 10-16,-2 1 10 15,-3-1 7-15,0 3-3 0,-3-3 6 0,1 2 10 0,-3-1-4 16,-2 3-11-16,0 0 8 0,-1 1-19 15,-1 0 8-15,-2 0-13 0,-1 2-6 0,-3 1-5 0,-3 1-1 16,0 2-2-16,-2 3-9 0,-3 0-5 0,0 8 3 0,4-2-9 16,-6 3 2-16,4 2 2 0,0 1-3 15,2 0-2-15,1 0-6 0,2 1 5 0,2-4 3 0,3-2-9 16,2 1-7-16,0-4-13 16,2 3-11-16,3-4-4 0,2 4 1 0,1-6-3 0,6 1-4 15,-1-4-5-15,4 1-7 0,2-2-14 16,5-4-11-16,-2-1-14 0,-2-2-20 0,0-2-23 0,0 0-37 15,0-3-31-15,-5 3-45 0,0-3-160 0,-4 1-433 16,4 0 191-16</inkml:trace>
  <inkml:trace contextRef="#ctx0" brushRef="#br1" timeOffset="127710.2537">10184 4785 146 0,'0'0'262'0,"0"0"-10"0,0 0-11 0,0 0-15 0,-6 0-10 0,6 0-14 15,0 0-15-15,0 0-15 0,0 0-15 0,0 0-16 16,0 0-3-16,0 0-17 0,0 0-9 0,-5 1-10 15,5-1-8-15,0 0 6 0,0 0-16 0,0 0-3 16,0 0-4-16,0 0-6 0,0 0-7 16,0 0-1-16,0 0-9 0,0 0-8 0,0 0-1 15,21-1-7-15,-11 1 0 0,2-1-9 0,5-1-1 16,6 1-2-16,-2-2-2 0,1 2-1 16,-2-1-5-16,-4 1-3 0,-1 1 0 0,1-2-1 15,-1 0-3-15,-5 2-2 0,-2 0 1 0,1-1-6 0,-4 1 1 0,1 0 2 16,-2-1-2-16,-4 1 0 15,7 0-3-15,-4 0 0 0,-3 0-4 0,0 0-2 0,7 0-2 16,-7 0-20-16,0 0-9 0,0 0-20 0,0 0-23 0,0 0-27 16,4 1-22-16,-4-1-39 0,0 0-42 15,-4 5-41-15,4-5-205 0,-7 4-492 0,2-1 219 0</inkml:trace>
  <inkml:trace contextRef="#ctx0" brushRef="#br1" timeOffset="128023.5766">10204 4928 169 0,'-5'1'306'16,"5"-1"-14"-16,-2 1-10 0,0 2-8 0,2-3-9 0,0 0-16 16,-4 2-14-16,4-2-21 0,0 0-20 0,0 0-26 15,0 0-15-15,0 0-18 0,0 0-17 0,14 1-14 16,-3 0-16-16,2-1-7 0,1 0 7 0,3 0-26 15,-2-1-4-15,7 1-10 0,-7 0 1 0,6-1-5 16,-5 1-10-16,-1 1 1 0,-1-2-9 0,-4 1-1 16,4 0 9-16,-7 0-12 0,0 0-5 0,-2-1 5 15,0 2-9-15,-5-1 7 0,7 0-3 0,-7 0-2 0,4 0-2 16,-4 0-4-16,0 0-3 0,7-1-15 16,-7 1-13-16,0 0-26 0,0 0-28 0,3-1-36 15,-3 1-34-15,0 0-41 0,0 0-43 0,0 0-61 16,0 0-187-16,0 0-516 0,0 0 228 0</inkml:trace>
  <inkml:trace contextRef="#ctx0" brushRef="#br1" timeOffset="128244.2746">10702 4750 267 0,'3'-4'332'15,"-1"1"-14"-15,0 1-18 0,2 1-18 0,-4-2-26 16,3 2-26-16,-3 1-28 0,0 0-13 0,3-2-28 0,-3 2-15 15,0 0-11-15,0 0-14 0,4 7-18 0,-4-3-9 16,3 5-4-16,1-1-10 0,-2 5-6 0,0 0-8 16,3 1-11-16,-7 0-1 0,5 0-9 15,1 1-18-15,-2 4-11 0,1-4-20 0,1 3-25 0,-1 1-24 0,-2-5-27 16,2 5-37-16,-2-3-39 16,-1-3-39-16,0 0-41 0,1-1-227 0,-1-2-500 15,-3-3 221-15</inkml:trace>
  <inkml:trace contextRef="#ctx0" brushRef="#br1" timeOffset="128493.4474">11114 4712 366 0,'4'-3'354'0,"-1"2"-30"0,-1 0-23 0,-2 1-27 0,5-2-18 0,-5 2-27 16,0 0-24-16,4-2-20 0,-4 2-20 15,0 0-14-15,1 9-16 0,-1-1-11 0,-1 0-16 0,1 1 8 16,-1 4-21-16,0 2-9 0,-1-1-10 0,2 1-8 0,0 6-14 16,0 0-8-16,0 0-11 15,1-3-15-15,0 1-2 0,1-1-35 0,-2-4-27 0,0 0-24 0,0-1-28 16,-1 2-28-16,0-4-33 16,-1 1-32-16,1-3-41 0,-3 0-248 0,-2-3-517 0,-2-1 228 15</inkml:trace>
  <inkml:trace contextRef="#ctx0" brushRef="#br1" timeOffset="129008.8495">10719 4766 36 0,'0'-1'326'0,"1"-3"-41"0,-1 4-27 0,0-3-28 0,0 3-23 0,0 0-22 16,-1-4-21-16,1 4-14 15,0 0-15-15,10 8-6 0,-3-2-17 0,4 1-14 0,8 6-8 16,-1 0-12-16,4 1-18 0,2-2-7 0,1 3-22 0,9-1-12 16,-7-4-16-16,10 1-17 0,-10-1-16 15,0-4-15-15,0 1 1 0,-1-2-9 0,-1-3 4 0,0-1 3 16,-2-1 12-16,-3-1 15 16,-5 0 20-16,0-1 25 0,0-2 22 0,-5 1 22 0,-2-2 18 15,2 1 14-15,-4 0 2 0,1 2 9 16,0-1 12-16,-3 1 0 0,-2-1-4 0,0 1-6 0,0 0-19 15,-2 2-9-15,1-4-8 0,-1 4-9 0,0 0-10 0,0 0-9 16,0 0-1-16,0 0-17 0,0 0-13 16,-13 4-14-16,9 0-12 0,1-1-14 15,-1 4-9-15,0 0-6 0,1 1-19 0,3-1-13 16,0 2-4-16,0-2-3 0,3 1-2 0,1-1 1 16,3 2 6-16,-1-3 6 0,2-1 0 0,1-1 14 15,0-1 2-15,5-2 9 0,-4 0 12 0,0 0 14 0,0-3 16 16,0-1 16-16,1 0 13 0,-4-3 15 0,3 1 11 15,-3-2 20-15,0 0 8 0,2-3-8 0,-4 1 1 16,0 0 1-16,-3-3-7 0,0 5-4 16,-4-3-20-16,0 1 9 0,-4-2-11 0,0 4-6 0,-1 0-16 15,-4-2-9-15,-2 2-15 0,-3 3-21 0,1 1-23 0,-5-2-23 16,3 5-34-16,1 1-40 0,1 2-42 16,3-2-55-16,2 2-77 0,0 1-170 0,3 2-522 0,1 0 230 15</inkml:trace>
  <inkml:trace contextRef="#ctx0" brushRef="#br1" timeOffset="129209.3252">11616 4923 134 0,'0'0'436'0,"6"-2"-35"0,-6 2-24 16,4 0-23-16,-3-3-21 15,-1 3-23-15,0 0-20 0,0 0-28 0,3-2-34 0,-3 2-34 0,0 0-36 16,0 0-50-16,0 0-58 0,0 0-54 0,0 0-52 16,0 0-47-16,0 0-67 0,0 0-67 0,-10 5-275 15,8-3-552-15,2-2 244 0</inkml:trace>
  <inkml:trace contextRef="#ctx0" brushRef="#br1" timeOffset="129979.491">11902 4792 298 0,'-3'-2'316'16,"-1"-1"-21"-16,2 1-13 0,0 0-34 0,-1 0-13 0,3 2-26 15,0 0-20-15,-3-3-20 0,3 3-23 16,0 0-7-16,0 0-17 0,0 0-14 0,0 0-12 0,-7 6-8 15,7-2-11-15,-3 1-6 0,3 1-9 0,0 4-10 0,0-3-20 16,3 2-14-16,0 0-5 0,1 0-8 16,2-2-12-16,-2 1-5 0,6-2-4 0,-3 0-6 0,5 1-4 15,1-2 4-15,0 0 3 0,1-4 3 16,0-1 1-16,0 0 3 0,-4-1 7 0,4-2 10 16,-7 1 11-16,3-2 13 0,-3 0 7 15,-4-4 10-15,1 1 6 0,-1 0 0 0,1-2-8 0,-5 0-1 0,-2 0-1 16,-4-1-11-16,0 0 6 15,-3 0-7-15,0 2-3 0,0 0 2 0,2 3-12 0,-2 0-2 16,0 2-1-16,0 2 1 0,0 1-2 0,2 0-7 0,-2 0 10 16,3 3-14-16,0-1-16 0,0 3-16 15,3 1-9-15,-1 0-11 0,4 2-8 16,1-1 2-16,1 2-5 0,5 1-6 0,1-1-7 0,10 3 3 16,0-2 1-16,5-3-4 0,4 0 2 0,2-2-5 0,0-2 0 15,12-5 3-15,-11 0 11 16,9-2 1-16,-7-1 8 0,7-3 5 0,-11-1 19 0,-2-2 16 0,-1-2 22 15,-3-2 16-15,-1-2 17 0,-2-2 22 0,-2 0 11 16,-5-3 2-16,0 1 12 16,-1 0 9-16,-3 0 2 0,-2 0 8 0,-3 2 6 0,0 6-1 15,-2 0-17-15,-2 4-12 0,-3-2-5 0,0 2-10 0,-6 0-6 16,1 4-11-16,-2-1-8 0,-1 4-2 16,-4 2-7-16,3 2-6 0,-6 6-3 0,1 3-5 15,2 2 0-15,0 3-6 0,1 4-6 0,2 2-5 0,3 3-8 16,0 9-4-16,2 1-3 0,2 5-10 15,3-3 3-15,1 2-9 0,6 1-9 0,0 0 0 0,1-1-8 16,0 1-6-16,3 2-16 0,0-1 2 0,0-2-13 0,-1 1-18 16,-2-3-14-16,-1-3-11 15,-3-7-20-15,0-2-8 0,0 1-9 0,-1-1-13 0,-2-4-9 0,-1-2-24 16,-3-2-172-16,-2-4-405 16,2-3 180-16</inkml:trace>
  <inkml:trace contextRef="#ctx0" brushRef="#br1" timeOffset="130149.5436">12171 5122 5 0,'14'-7'174'0,"3"-2"-16"0,4-1-14 16,-1 1-16-16,2 3-11 0,2 0-27 15,-3 1-23-15,3-1-30 0,0 0-42 16,0 1-69-16,-3 1-67 0,-7-1-151 0,-5 2 67 0</inkml:trace>
  <inkml:trace contextRef="#ctx0" brushRef="#br1" timeOffset="130374.6618">11602 4890 123 0,'0'0'217'0,"-1"-4"-48"16,1 4-53-16,-2-4-55 0,2 4-52 0,-3-5-126 15,0 3-125-15,1-2 57 0</inkml:trace>
  <inkml:trace contextRef="#ctx0" brushRef="#br1" timeOffset="132258.8151">12672 4553 327 0,'0'-6'360'0,"3"2"-21"0,-2-1-10 16,1 1-40-16,-1 2-26 0,-1-2-25 15,0 4-26-15,0-4-21 0,0 4-27 0,0 0-19 16,0 0-15-16,0 0-9 0,0 0-17 15,3 10-7-15,-3-1-14 0,3 2-3 0,-2 4-11 0,-1-1-8 0,3 5-1 16,-1 3-12-16,0 0-1 0,1 1-19 0,-1-1-15 16,-1 2-6-16,2 1-5 0,-3-2-11 15,1 0-11-15,-2 0-8 0,0-2-15 0,0-1-12 16,1 0-16-16,-2-7-27 0,0 1-23 0,1-3-32 16,-3 2-24-16,2-5-35 0,2 0-63 0,-1-3-150 15,-1-1-459-15,1-1 204 0</inkml:trace>
  <inkml:trace contextRef="#ctx0" brushRef="#br1" timeOffset="133568.7348">12582 4825 39 0,'0'-2'292'0,"0"-2"-24"0,0 0-20 15,3 1-28-15,-2 2-27 0,4-3-13 0,2-1-22 0,0-1-17 16,3 3-12-16,4 0-12 0,5-2-10 0,-2 1-12 15,6 1-7-15,-1-1-12 0,1 2-9 0,0-2-5 16,-2 2-8-16,0 2-2 0,-5-1-9 16,1 1-4-16,-4 1-3 0,0-1-6 0,-3 2-2 15,0 0-5-15,-2 0-1 0,1 1-1 0,-3 0-7 16,-1 0-4-16,0 2 1 0,-1-1-5 0,1 2-5 16,-2 1 1-16,0 1 0 0,-1 0 2 0,1-2-5 0,-2-1 1 15,1-1-5-15,0 2-9 0,-1-1-3 16,1 0-8-16,1-2-8 0,0 1-2 0,1 0 2 0,0-3-1 15,2 1 5-15,-2-2-4 16,3 0 5-16,-1-2 5 0,1 1-3 0,1-3 13 0,-1-1 9 0,-1 1 3 16,0-2 11-16,-2-3 17 0,0 0 14 0,-1 1 9 0,1-3 9 15,-4 1 6 1,0 2 7-16,0-1-2 0,-2-1-1 0,-1 3-1 0,0-2-1 0,-1 2-7 16,-1 2-4-16,1-1 0 0,-3 0 0 15,1 3-11-15,-2 2-5 0,-1-2-7 0,-1 3-2 16,-1 3-2-16,-2 0-3 0,-1 4-6 0,0 0 0 15,1 0-4-15,2 3 0 0,-4 4-5 0,3 0 2 0,0 1 8 16,5-2-14-16,-1 5-5 0,2-5-7 0,3 0 0 0,3 0-13 16,0 0-7-16,1 0-9 0,5-2 0 15,0 2-6-15,1-5-9 0,6 0-2 0,-1-3-3 0,1-1-8 16,3-1 1-16,1-2-3 16,3-5 9-16,1 1 0 0,2-3 8 0,-2-1 2 0,-1 0 8 0,0-3 8 15,-3-2 9-15,0-1 16 16,-1 0 20-16,-5 2 16 0,-1-1 15 0,0 2 9 0,0-2 12 15,-3 1 14-15,-1 3 5 0,-2 1 15 16,2 0 1-16,-3 4-1 0,-1-1-12 0,1 0-5 0,-1 0-9 16,-1 3-10-16,-1 1-12 0,0-6-17 0,1 5-17 0,-1 1-22 15,0 0-6-15,0 0-3 16,5 7 1-16,-2-1-12 0,2 2-9 0,-2 4-11 0,1 1-14 0,-1 0-12 16,1 0-16-16,-1 0-16 15,0 0-10-15,-3 1-14 0,0-1-12 0,-1 1-14 0,-1-5-9 16,0-1 12-16,-1 1 2 0,0 0 23 15,0-5-4-15,-1 3 33 0,1-4 35 0,0-1 18 0,0-1 23 16,3-1 17-16,0 0 11 0,-8-6 9 16,5 2 14-16,0-2 16 0,3-4 10 0,-1 1 2 0,1-4-8 15,1 0-4-15,0-1-1 0,5-1-2 0,1-2-6 16,0 2-3-16,3-1-4 0,0 4-3 0,2-4-2 16,0 5-6-16,0 2 0 0,6-2-6 0,-5 5 0 0,5-2-2 15,-2 4 0-15,-3-1-4 16,0 1-3-16,-1 1 2 0,-2 2-4 0,0 1 5 0,-1 0-7 15,-1 0 2-15,-2 1-2 0,1-1-1 0,-3 0 0 16,1 1 7-16,-1 0 5 0,-1 0 0 0,-3-1 3 16,5 2 5-16,-5-2-3 0,4 0 3 0,-4 0-3 0,3 2 9 15,0 0-11-15,-3-2-1 16,0 3 1-16,0-3-6 0,0 2-1 0,0-2-1 0,1 4-1 0,-1-4 1 16,0 5-3-16,0-5 0 0,1 4 0 15,0-1 0-15,0 1-6 0,-1-1 4 0,1 1 1 0,1 3-5 16,-2-1 3-16,1-1-4 0,-1 0 9 15,0 1-4-15,0 1-1 0,-1 1-2 0,1-4 1 0,0 3 1 16,-2-1-3-16,-1 0-11 0,1 0-2 0,0-1 1 16,0-1-3-16,-1 1 6 0,1-1-3 15,-1 0 4-15,1-1-3 0,0 1 3 0,1-3 5 16,1-1 6-16,-2 2 14 0,2-2 11 0,-2 3 15 16,2-3 0-16,0 0-9 0,0 0 2 0,0 0-3 0,5-12 1 15,-1 7 0-15,0-4 2 0,2 0-8 16,1-1-5-16,2-2 7 0,-1 2-8 0,2-1 2 0,0 0-5 15,0 1-5-15,-1 3 8 0,1 0-10 0,0 1-4 0,-1 1 4 16,1 1-10-16,-2 3 2 0,2-2-1 16,0 2-1-16,0 1-3 0,-1 2 4 0,0 1-3 0,-2 3-10 15,1-2-2-15,-2 2-4 0,1 6 2 16,-1 0-4-16,-2-2-6 0,0 1 8 0,-1 1-11 16,-3-1-3-16,0 1-5 0,0-3 0 15,-1 1-14-15,-1-3 1 0,-1 2-1 0,2-2 3 0,-2-1 3 16,3-2 7-16,-3 0 5 0,3-2 21 15,0 1 16-15,0-3 14 0,-1 3 2 0,1-3-2 0,0 0 1 16,0 0 1-16,3-11-2 0,-1 7 0 0,3-3 6 16,-1 0-4-16,0-1-1 0,3-3-8 0,3 2 0 15,-1 0-2-15,-1-1 0 0,2 3 1 16,0-3 1-16,-3 5-1 0,3 0-8 0,-2 1 1 16,0 1-2-16,1 1-1 0,-2 0-1 0,1 1 1 0,-2 2 0 15,3-1-3-15,-1 3-3 0,-1 0-2 16,0 2-1-16,0 2 0 0,-1 0-8 0,-1 0-16 0,0 1-5 15,-3 0-19-15,0 2-21 0,-1 2-23 0,1 1-7 0,-5-1-28 16,0-1-33-16,0-1-33 0,-1-2-56 16,-2 3-150-16,1-3-437 0,-2-1 193 0</inkml:trace>
  <inkml:trace contextRef="#ctx0" brushRef="#br1" timeOffset="133772.3992">13927 4806 349 0,'6'-5'356'16,"-2"0"-31"-16,-1 2-30 0,-1 0-35 0,1 1-22 0,0 0-28 0,0 0-22 16,-3 2-25-16,0 0-7 0,0 0-10 15,6 8-17-15,-5-1-10 0,2 3-14 0,-2 2-13 16,2 0-17-16,-2 1-20 0,1 0-18 0,-4 2-15 16,4-2-20-16,-2 2-25 0,-2-1-19 0,1 0-34 15,-2 1-27-15,0-1-30 0,2-3-47 16,1-3-30-16,-3 0-217 0,-1-1-460 0,1-3 204 0</inkml:trace>
  <inkml:trace contextRef="#ctx0" brushRef="#br1" timeOffset="134139.1899">14045 4816 216 0,'6'-5'257'0,"-3"2"-13"15,1-1-29-15,-1 0-21 0,1 3-17 0,0 0-22 0,-4 1-13 0,7 1-1 16,-1 1-13-16,1 3-7 15,0 0-12-15,-1 3-8 0,1-2-2 0,1 5-15 0,-5-4-9 16,1 2-15-16,-2 2-8 0,-1-2-17 0,2 0-15 16,-5 0-10-16,1 0-18 0,1-2-3 0,-3 2-2 15,-1-2-9-15,1-3 2 0,3 0 4 0,-4 2 5 16,1-5 10-16,3 2 12 0,0-3 4 0,-4 1-1 16,4-1 2-16,0 0 4 0,0 0 11 0,-3-11 12 0,6 4 2 15,-3 0 0-15,4-2-3 0,-1-1 0 16,3-3 1-16,-1 3-5 0,2-3 3 0,0 2-5 0,3-2 1 15,-3 3-9-15,3 2 1 0,0 0-4 0,1-1-3 0,0 3-6 16,-2 1 2-16,-1 2-4 16,-1 1-7-16,2 2 1 0,-1 0-2 15,1 2-2-15,-2 3 2 0,3 3-2 0,-2 2 0 0,1 2-2 16,3 2-3-16,-8 1-8 0,2-1-2 0,-2 1-17 0,-1-2-26 16,-3 6-14-16,0-4-11 0,0 0-28 15,-3 0-27-15,-1-3-33 0,1 2-40 0,-4-1-190 0,3-2-430 16,-2 1 191-16</inkml:trace>
  <inkml:trace contextRef="#ctx0" brushRef="#br1" timeOffset="134776.699">14509 4850 160 0,'3'-4'369'0,"-1"0"-23"0,0-1-5 0,-1 2-34 0,1 1-17 15,-2-3-28-15,1 3-23 0,-1 2-17 0,-1-4-28 0,1 4-21 0,-5-2-17 16,2-1-20-16,-1 3-12 16,4 0-21-16,-17 4-13 0,10-3-16 0,-3 2-17 15,3 0-3-15,0 2-12 0,-2-1-9 0,0 0-9 16,3 2-15-16,-1 0-11 0,0 1-13 0,-4 2-9 16,4-2-11-16,3 0-15 0,-2 1-3 0,2-1 1 15,1 1-9-15,-1-2-12 0,0 0-7 0,1 0-7 16,3-1 2-16,-2-1 5 0,4 1 4 15,-1-3 8-15,2 0 4 0,3 0 10 0,-1 0 4 16,5-2 5-16,-1-2 8 0,1 0 14 0,2-2 8 0,0-3 13 16,0 0 8-16,2 1 11 0,-4-1 11 0,1 0 18 15,1-2 10-15,-4 3 8 0,-1 0 15 16,2 1 3-16,-4-1 4 0,1 0 4 0,-1 2 2 16,-3 1-5-16,2 0-6 0,-1 0-6 0,-2 1-6 0,1 0-11 0,-2 2-15 15,0 0-12-15,0 0-10 16,0 0 1-16,0 0-11 0,-4 9-2 0,-1-3-6 15,2 1-13-15,-1 1-15 0,1 0-17 0,1 0-9 16,-1 3-11-16,1-3-14 0,2 0-9 0,-1 0 1 0,1 0 5 16,1-3 2-16,1 1-3 0,2-2 5 0,0-1 4 0,3-1 0 15,0 0 6-15,3-3 3 16,4-2 7-16,0-2 9 0,3-1 5 0,-3-1 18 0,3-5 19 0,0 2 15 16,-3-4 17-16,0-3 19 0,0 3 14 0,0-4 20 0,-2-1 14 15,-1-3 8-15,-1-1 9 0,-2 0-2 16,2 1-5-16,-3-3-9 15,-2 1 4-15,0-2-3 0,-1 1-11 0,-3 2 12 16,2 1-15-16,-3 4 11 0,-3 3 0 0,3 7-12 0,-1-1-4 16,1 2-17-16,0 2-9 0,0 1-9 0,0 0-38 15,-2 1-7-15,2 3-7 0,0 0-3 0,-8 11-13 0,4 1-9 16,1 8-10-16,-4 3 2 0,2 1-2 16,0 2-7-16,-1 10-7 0,-3-1-17 0,5 0-8 15,2 1-22-15,1-10-26 0,-1 1-31 0,0-4-42 16,0 0-36-16,2-1-285 0,-3-3-568 0,-2 0 251 0</inkml:trace>
  <inkml:trace contextRef="#ctx0" brushRef="#br1" timeOffset="137148.8389">14931 4778 208 0,'0'0'281'0,"-3"-4"-20"15,3 4-23-15,0-4-24 0,0 4-17 16,-2-2-13-16,2 2-26 0,0 0-16 0,-5-2-16 16,5 2-11-16,0 0-13 0,0 0-14 0,-10 4-3 0,7-2-9 0,0 1-9 15,2 0-13-15,-1 0-4 0,0 1-15 16,2-1-7-16,0 2 3 0,0-1-8 0,2 1-4 16,0 1 1-16,-1-2-1 0,3 3-3 0,1-2-1 15,0 1-7-15,1 1 4 0,1-1-1 0,0 1-2 16,-1-1-3-16,1 0 2 0,-1 0-1 15,-1 0-1-15,1-1 1 0,-2 0-4 0,-1 1 3 0,1-2-8 16,-1 1-11-16,-3-1-4 0,0 1 2 16,-1 0 1-16,-3-1 0 0,-1 2-10 0,-2-1 2 0,-1-3-5 15,-1 2-2-15,-2-2 1 0,1-1-2 0,0-1 0 16,-1-1 4-16,2 0 3 0,0-2-8 0,2-1 3 16,0-1-12-16,1-1-5 0,1-1-12 0,0-4 10 15,2 2 7-15,2-4 5 0,1 1 9 16,1-1 11-16,1-2 7 0,3 2 7 0,-2 0 4 0,2 2 17 15,0 1 10-15,-2 1 14 0,2 2 7 0,-2-1 5 0,2 1 0 0,0 0 6 16,-2 4 2-16,1-1-2 16,-2 0-6-16,0 1-8 0,1 1-7 0,-2 0-5 0,-1 2-2 15,0 0-6-15,0 0-1 0,6 9 0 16,-6 0-5-16,-2 2-4 0,-2 7-5 0,-2 0-13 0,-3 2-17 16,-1-3-18-16,-1 0-17 0,-1 4-19 15,-1-5-25-15,-1 1-27 0,1-2-37 0,3-3-48 0,2 0-173 16,1-6-413-16,-2 1 183 0</inkml:trace>
  <inkml:trace contextRef="#ctx0" brushRef="#br1" timeOffset="137399.569">15303 4563 180 0,'11'-9'377'0,"-5"3"-33"16,-2 1-29-16,0 2-25 0,-1 0-34 0,1 0-19 0,-1 0-26 15,0 1-25-15,0 0-18 0,-3 2-21 0,0 0-15 16,0 0-13-16,5 7-10 0,-3 2 3 0,-1 4-21 16,-1 1-18-16,1 6-5 0,-1 2-4 0,2 0-23 0,-1 3-1 15,0 0-8-15,1 2-9 16,0-2-15-16,0 9-11 0,-1-9-15 0,2 0-16 16,-4-2-20-16,2 0-17 0,0-2-18 0,0-1-28 15,-1-4-30-15,0-2-24 0,1-2-31 0,-2-2-44 0,1-1-167 0,-2-4-445 16,0 0 198-16</inkml:trace>
  <inkml:trace contextRef="#ctx0" brushRef="#br1" timeOffset="137851.8906">15177 4796 272 0,'-2'-5'277'0,"0"2"-12"16,0 0-13-16,2-1-15 0,-1 1-22 0,1 3-20 0,2-4-23 15,1 0-23-15,1 2-17 16,3-1-18-16,6-3-12 0,3 2-9 0,0-1-12 0,5 1-4 0,2-1-3 16,-2 1-14-16,2 0-7 0,-1-1-3 0,-2-2-6 0,-4 4-5 15,0 0 5-15,0 0-2 16,-1 2 1-16,-1-2 0 0,0 1 0 0,-5-2-2 16,1 3 0-16,-2 1-8 0,0 0-2 0,0 0-2 15,-2 1-1-15,1 2-6 0,0-1 1 0,0 2-1 0,0 0 5 16,-3 2-7-16,1 1-8 0,1 1-8 15,1 5-8-15,0-1-10 0,-4 2-8 0,2-1-9 16,-2 1-15-16,-1 0-6 0,0 0-15 0,-2-1-15 16,-2 1-3-16,0-3-1 0,1-1-6 0,-1-1 5 0,-1-2-3 15,1 0 8-15,1-3 13 0,0-1 24 0,1 2 19 0,-1-5 14 16,1 0 4-16,0 0 15 16,0 0 18-16,0 0 16 0,-7-9 10 0,5 2 9 15,0-3 11-15,2 2 8 0,0-1-1 0,2-3-2 16,0 0-7-16,-1-1-8 0,3 4-5 0,1-3-7 0,2 2-5 15,0 0-7-15,1 1-6 0,3 0 1 16,2 1-2-16,-2 1-7 0,5 1-5 0,-3 2-5 16,2 0-13-16,1 2-10 0,0 0-20 0,1 4-25 0,-1-2-24 0,-1 2-28 15,-2 2-25-15,0 0-41 0,-1 1-14 16,-2-2-41-16,-3 2-181 0,-1-2-443 0,-2 2 197 0</inkml:trace>
  <inkml:trace contextRef="#ctx0" brushRef="#br1" timeOffset="139200.0203">15901 4778 244 0,'0'0'314'0,"-1"-4"-17"0,-2 0-7 0,2 2-14 16,-1-1-14-16,2 3-17 0,-3-6-22 16,2 4-18-16,-2 0-22 0,0-1-20 0,1 1-22 0,2 2-10 15,-7-1-17-15,0 1-9 16,-2 1-9-16,1 1-18 0,-1 0-1 0,-2 3 7 15,0 1-22-15,-2 1-9 0,3-1-4 0,2 4-5 0,-2-1-10 0,1 1-12 0,4-2-13 16,-1 2-9-16,2-1-3 16,1 1-5-16,3-2-9 0,-1 1-14 0,1 0-6 0,1-2-3 15,0 0-7-15,1 0-3 0,2-4 1 16,-1 2 4-16,3-3 3 0,2 2 1 0,2-3 6 0,0-1 3 16,0-2 1-16,2-2 7 0,0-1 1 15,2 0 19-15,-3-2 2 0,0-1 5 0,0-1 9 16,-1 0 5-16,0-1 22 0,-3-1 6 0,0 0 7 15,-1 5 9-15,-2-2 2 0,-1 0 4 0,0 3 0 16,-2 1 0-16,2 0-5 0,-2 1-14 0,-1 0-3 16,3 0-15-16,-3 1-9 0,0 2 2 0,0 0-22 15,0 0-3-15,-4 7-15 0,1-3-1 0,-1 2-20 0,1 2-7 16,-1-1-13-16,0 3-17 0,2-1-15 16,1 0-6-16,2 0-13 0,-1 0-4 0,4 0-6 15,1-1-6-15,0-1-8 0,2-2 1 0,3-1 7 16,0 0 12-16,0-1 9 0,4-3 10 0,0 0 13 0,-4-3 19 15,1 0 18-15,2-2 23 16,-2-2 23-16,-1-1 28 0,0 1 13 0,-3-4 13 0,3 0 15 0,-2-1 16 16,-2 1 5-16,1 0 8 0,-3-1 16 0,2 1 10 0,-2 3-5 15,-1 0-12-15,-2 0-2 16,-1 4-1-16,3-1-11 0,-3 1-10 0,0-1-10 0,3 2-7 0,-3 1-9 16,0 0-19-16,0 2-13 0,3-4-18 15,-3 4-19-15,0 0-11 0,0 0 4 0,0 0 0 16,0 0 0-16,0 0-7 0,-9 8-7 15,8-5 2-15,-2 2-1 0,3-1 0 0,-3-1 7 0,3 1 0 16,-4-1 2-16,4 0 4 0,0 0 1 0,-3-2 6 16,3-1-1-16,0 3 10 0,0-3 7 0,-4 3 6 15,4-3 13-15,0 0 5 0,0 0-2 0,0 0-4 16,0 0 3-16,0 0-3 0,4-10 12 16,-4 6 3-16,0 0-10 0,3 0-5 0,-3 1-5 15,1-2 4-15,2 1-1 0,0 2-3 0,-3-1-2 16,0 3-2-16,3-4 0 0,-3 2-4 0,0 2-1 0,1-2-2 15,-1 2-2-15,3-1-6 0,-3 1 0 0,0 0 1 16,0 0 2-16,0 0-5 0,6 9 3 0,-5-4-1 16,-1 2-6-16,0 1-9 0,0 1 0 0,0 3 0 0,3 1-6 15,-3-2 5-15,0-1-9 16,-3 0-3-16,3 2-2 0,0 0 0 0,-1-4-6 0,-1 0-1 0,1 1-3 16,1-2-2-16,-3-2 3 15,3 0 13-15,-3-2 0 0,3 1 8 0,-1-1 9 0,1-3 9 16,0 4 14-16,0-4 0 0,0 0 3 0,0 0-2 15,0 0 1-15,0 0 4 0,0 0 9 0,0-14-3 16,1 6 11-16,-1 0-3 0,3-1-4 0,0-3-2 0,0 1 8 16,1-1-6-16,0 0-1 0,2-1-6 0,-1 1-4 15,1 1-5-15,1 0 0 0,0 2-7 16,0-1-5-16,0 4 0 0,0 0-1 0,0 1-4 16,2 1-5-16,-4 3-1 0,2-2-4 0,0 4 6 0,2 2-1 15,-3 0 5-15,1 2-13 0,-2 0-3 0,2 3-8 0,-1 2-4 16,1 3 3-16,-3-1-4 0,-1 0-1 15,0 3-4-15,-2-2-5 0,-1 0-5 0,0 0 4 16,-1 0-5-16,1-4-9 0,-3 3 0 16,3-3-1-16,-3-2 2 0,3 0 0 0,-3-2 0 0,2 0 8 15,1-1 4-15,0-2 14 0,0-2 12 16,0 3-3-16,0-3-3 0,0 0 4 0,0 0 1 0,14-8 0 16,-8 2 3-16,2 0 1 0,2-3-1 15,1 0 4-15,0-1 3 0,1 0-1 0,2-5 3 16,0 1 2-16,-1 0 1 0,-1 0 9 0,2-1 3 15,-4 4 10-15,0 0 6 0,3-6 3 0,-5 6 13 16,2-1 10-16,-3 2 18 0,-1 3 9 0,-1 0 24 0,1 0-8 0,-2 2-6 16,-1 1 4-16,-2 0-17 15,1 0-3-15,-1 2-11 0,-2-1-12 0,1 3-3 0,-7-4-8 16,1 4 1-16,-4 2-9 0,-1 0 2 16,4 1-11-16,-6 3-15 0,2-1-8 0,4-1-5 0,-1 4-13 15,3-1-12-15,-2 2-11 0,3-1-5 16,4 1 0-16,2-1-1 0,0 1 1 0,3 0-3 0,4 3 1 15,-3-2 2-15,11 3 3 0,-6-3 2 16,-1-2 4-16,3-1 6 0,-2 3 0 0,0-3 5 0,-1-1 3 16,-1-2 6-16,-2 2 5 0,0-1 15 0,-2-1 10 0,1 0 6 15,-2-1 9-15,0 1 9 16,-2 0 13-16,-1 0 4 0,1-1-3 0,-4 1 9 0,2 1-1 0,-3-1 0 16,-2 0-5-16,-2 2-3 15,-5 2-1-15,1-1-5 0,-3 0-5 0,-1-2-3 0,-1 1-4 16,-2 0-14-16,2-1-18 0,2-1-12 15,4-1-18-15,3 0-16 0,-3-2-16 0,6-1-18 16,0 1-30-16,4-1-40 0,-4-2-52 0,7-4-33 0,1 1-42 0,4-5-160 16,2-2-474-16,7-4 210 0</inkml:trace>
  <inkml:trace contextRef="#ctx0" brushRef="#br1" timeOffset="139399.2777">16546 4806 125 0,'20'-16'190'0,"1"-4"39"0,-4 5 23 16,1 1 13-16,-4 0 7 0,-4 5-7 0,-3 3 3 0,0-1-9 15,-2 0-7-15,-2 4-11 0,1-1-16 0,0 1-13 0,-1 0-20 16,-2 2-20-16,1-1-25 0,-2 2-15 15,0 0-20-15,0 0-17 16,0 0-11-16,2 8-5 0,-2 1-8 0,-1 4-8 0,-2 6-4 16,2 0-15-16,-1 3-8 0,1 0-20 0,1 0-19 0,0 1-1 0,0-1-10 15,1-1-8 1,-1 1-18-16,2-2-7 0,-1-5-19 0,3-2-14 0,-1 0-17 0,-1-4-7 16,0 0-19-16,1-2-14 15,1-2-20-15,-1-1-24 0,-1-1-30 0,3-3-36 0,-1 0-224 16,-4 0-510-16,8-5 226 0</inkml:trace>
  <inkml:trace contextRef="#ctx0" brushRef="#br1" timeOffset="139630.4354">16908 4573 41 0,'10'-16'372'0,"-3"4"-12"0,0 1-24 0,-3 4-15 0,-1 1-12 15,1 1-23-15,-1 1-4 0,-1 0-25 16,-1-1-28-16,2 4-18 0,-2-2-25 0,0 2-26 0,0-2-16 15,-1 3-26-15,0 0-7 0,0 0-10 0,5 8-15 0,-3 0-13 0,1 4-18 16,-1 2 1-16,2 6-21 16,-1 3-11-16,0 0-16 0,2 2 1 0,-3 1-3 0,0 8-18 15,-3-8-8-15,1 9-5 16,-1-9-24-16,1-3-20 0,-4 2-25 0,1-4-16 0,-1 0-24 0,-2-2-18 16,3-4-32-16,-1-2-35 0,1-1-37 15,-2 0-220-15,1-6-514 0,-1 1 227 0</inkml:trace>
  <inkml:trace contextRef="#ctx0" brushRef="#br1" timeOffset="139959.1716">16864 4768 252 0,'-1'-2'336'15,"0"-1"-17"-15,1 3-19 0,-1-4-14 16,1 4-15-16,-1-3-16 0,1 3-19 0,0 0-16 0,2-4-29 15,1 2-24-15,2 0-17 0,2-2-21 16,4 1-17-16,3 0-15 0,8-1-7 0,-1 0-13 16,0 1-4-16,1 0-8 0,-1-1-3 0,-4 2-12 0,0-1-6 0,-1 3-3 15,-2-1-2-15,-3 1-4 16,2-2-4-16,-5 2-1 0,0 0-6 0,0 0-5 16,-3 0-1-16,0 2 6 0,0-1 2 0,-1 2 15 15,-1 0-4-15,0 1-10 0,-2 2 8 0,1 1 1 0,-1 1-3 16,-1 1 0-16,3 2-6 0,-3 1-6 0,1 2-1 15,0 0-1-15,-3 0-14 0,1-1-14 0,0 1-16 16,1-2-11-16,-2 1-10 16,2-1-29-16,-2 1-26 0,0-4-26 0,1 0-31 0,-1-1-31 0,0-1-37 15,2 0-35-15,-1-1-264 0,-2-3-569 0,1 0 251 16</inkml:trace>
  <inkml:trace contextRef="#ctx0" brushRef="#br1" timeOffset="140980.5523">17494 4801 1 0,'1'-2'309'0,"-1"2"-15"0,0-6-20 0,-1 3-17 0,0 0-17 15,-1-1-17-15,-1 2-22 0,-1-2-20 16,0 1-16-16,-1 1-10 0,0-2-17 0,-2 2-17 0,0 1-7 16,0 1-20-16,-1 0-6 0,-1 1-8 15,2 1-9-15,-3-1 3 0,3 4-20 0,-3-2-3 16,2 1-3-16,-1 2-7 0,2 0-4 0,0 0-5 0,0 2-6 15,0-1 0-15,0 3-1 0,1-2-1 16,2-1-5-16,-1 2 1 0,3-4-8 0,0 3-3 0,1-3-2 16,-1 1-1-16,2-1-8 0,1 0-2 15,-1-1-2-15,2 0 4 0,2 0-3 0,1 1 1 0,2-3-5 16,0 1-3-16,3-2 2 0,0-2 7 16,4 1-8-16,0-3 0 0,1 1-4 15,-3-3 14-15,4 1-6 0,-3-2-4 0,2-1 13 0,-3 0-1 16,1-2 21-16,-1-2 9 0,-1 0 0 0,-1-1 0 0,-1 1 14 15,-2 0 11-15,-1 0 13 0,1 1-4 0,-3 3 7 16,1-1 5-16,-4 1 1 0,0 2-9 16,2 0-5-16,-1 2 0 0,0-1-12 0,0 2-21 0,-1-1 2 15,-1 3-7-15,3-3-10 0,-3 3-23 16,3-3 8-16,-3 3-32 0,0 0 2 0,0 0 2 0,10 7 4 16,-5-3 9-16,0 3-19 0,1 0-10 15,2 4-8-15,-3 0 1 0,0 0-10 0,-1 1-8 0,-1 0-4 16,-2-3-5-16,0 2-4 0,-3-3-1 15,0 1 3-15,-1 0 3 0,-4-1 4 0,2-1 6 0,-2-1 7 16,-1-2 5-16,0 0 9 0,4-1 12 0,0 0 17 16,-2-1 15-16,3-2 21 0,3 0 5 15,0 0 3-15,-7-6 7 0,7 0 8 0,0 0-2 0,3-1-6 16,1-3-3-16,3-1-4 0,2-2 0 16,5-2-7-16,-4 2 1 0,4-3-3 0,0-1-5 0,1 3-2 15,1-1-10-15,-5 6-1 0,4-5 0 16,-3 5 2-16,-1 2-3 0,-1 2 1 0,-3-1-1 0,0 2-4 15,-1 3 1-15,-2 0 2 0,0-2-8 16,-4 3-1-16,7 4 2 0,-5-1 2 0,-2 6 10 0,1-1 1 16,-1 5 12-16,-2 2-4 0,0 1 1 0,-1 3 1 15,-1 0-6-15,1-4-2 0,0 3 3 0,2-2 1 16,-2-3-5-16,3-1 0 0,0-2-1 0,0-1 1 16,3 0-1-16,-2-2 1 0,6 0 0 15,-1 1-3-15,2-4 12 0,1 1-15 0,5 0 3 0,0-3-2 16,1 2 0-16,1-3-5 0,1 0 3 15,-2-2-1-15,2-1-2 0,0-1 4 0,-3 0-2 0,3-2 0 16,-4-1 0-16,-2 0 11 0,-3 0-12 0,1-2-6 0,-2 0-8 16,-3 0-10-16,0 0 0 15,-1-1-26-15,-3 1-25 0,-1-1-29 0,-2 4-31 16,-3-1-52-16,1 0-34 0,-4 0-234 0,-1-1-497 16,-4 0 220-16</inkml:trace>
  <inkml:trace contextRef="#ctx0" brushRef="#br1" timeOffset="143008.6966">1112 5737 39 0,'-7'0'259'0,"7"0"-17"0,0 0-11 0,-2 2-3 16,2-2-3-16,0 0-3 0,0 0 2 0,0 0-13 16,0 0-12-16,0 0-14 0,0 0-10 15,0 0-2-15,0 0-12 0,-5-3-14 0,5 3-11 0,-3-7-4 16,3 3-19-16,3 0-15 0,-3-1-7 0,4-1-13 15,-1 1-5-15,4-3-17 0,0 1-13 0,0 0 3 0,3-1-4 16,0 1-5-16,4 0-6 0,-4 1-3 16,0 2 5-16,0 0-2 0,1 2-8 0,-2 0-7 15,-1 2-7-15,1-1-8 0,0 2-7 0,1 1-42 16,-3 3 0-16,0 0-2 0,-2 3-4 0,2 3-9 16,-2-1-5-16,-5 5-4 0,-2-1 5 0,-1 0 7 0,-2 5 4 15,-5-1 5-15,-1-2 7 16,2-4 1-16,-1-4 7 0,2 1 3 0,1-3 0 0,1 1 5 0,1-3 2 15,0 1 10-15,3-2 5 16,-2 0 8-16,2-1 12 0,0 0 13 0,0-1 3 0,2-1 3 16,0 0-4-16,0 0-2 0,0 0-2 0,0 0-4 0,0 0-4 15,11-4-2-15,-5 3-1 0,-1-1 2 16,4 2-3-16,-1 0-2 0,2 0 1 0,0 3-5 0,-2 1 3 16,2 0-3-16,0-1 2 15,0 3-1-15,0 0-2 0,-3 3-8 0,3 1 4 0,-3 3-4 16,-4-1-1-16,1 0 1 0,-4 1 4 0,0-2 9 15,-5 0-6-15,-1 1-3 0,-1-1 2 0,-5 0-1 16,0-2 3-16,-5 2 4 0,-3-2-6 0,0-2 13 0,0-2-4 16,0-1-2-16,4-2 3 0,1-1-2 15,-7 0 10-15,7-2-11 0,-1 0-4 0,1-2 4 0,0-1-8 16,1-2-16-16,1-2-21 0,5 2-20 0,-3-3-33 0,3 0-36 16,0-4-55-1,4-1-49-15,-1-4-211 0,5-2-481 0,3-2 213 16</inkml:trace>
  <inkml:trace contextRef="#ctx0" brushRef="#br1" timeOffset="143489.7819">1270 5447 23 0,'2'-4'346'0,"3"1"-28"0,-4-1-27 0,1 1-23 16,-1 0-22-16,2 2-14 0,-3 1-22 15,4-3-22-15,-4 3-19 0,0-2-20 0,0 2-13 16,0 0-12-16,6 5-13 0,-5 2-7 0,5 0-12 15,-3 3-8-15,3 2-3 0,1 1 3 0,1 0-23 16,6 3-6-16,-2 2-5 0,4-3-17 0,-2 0-1 16,3 1-14-16,2-1-6 0,1-1-1 0,0 0-13 15,0-1-3-15,1 1-2 0,-2-1-2 0,0 0-4 16,-1-1-7-16,-1 1 1 0,0-2 0 16,-3-2 13-16,-4 1-12 0,-3-5 3 0,0 2-1 0,-4-2 4 15,4-1 11-15,-4 1 5 0,-2 0 9 16,0-1 2-16,-1 3 8 0,-1-1 5 0,-3 3-6 0,1-2 4 15,-1 0-1-15,-3 3-5 0,-3 2 5 16,3-1 5-16,-7 5-4 0,4 1 4 0,-3 3-5 0,-1 0-4 16,0 3-1-16,-3 7-3 0,2-7 0 0,-2 10-1 0,0 1-8 15,0-3 4-15,0 0-1 16,-1 0 6-16,6-6-8 0,0-1 1 0,-1-1 4 0,2-3-9 16,0 4 7-16,1-4 1 0,3 0-1 15,-3-2 1-15,6-7 2 0,-2-4-5 0,2 2 10 16,1-1-3-16,1-4 4 0,0-1 11 0,-1-1 18 15,1 3 9-15,0-3 18 0,2-1 10 0,0-1 3 0,-3 3 8 16,3-3-2-16,-1 3-4 0,1-3-5 0,0 0-10 0,0 0-4 16,0 0-15-16,0 0-35 15,0 0-27-15,0 0-38 0,-6-9-39 0,3 5-29 0,2 1-42 16,-2-2-59-16,3 1-64 0,-3 0-87 16,-1-1-263-16,0-2-678 0,-2 1 300 0</inkml:trace>
  <inkml:trace contextRef="#ctx0" brushRef="#br1" timeOffset="147089.5645">2346 5737 30 0,'3'-9'302'0,"-1"2"-1"0,0-1-24 16,-2 1-28-16,-3 0-24 0,-1 1-17 0,-3 1-18 0,-1 0-23 0,-5-1-10 15,-2 1-14-15,-1 1-16 0,-6 4-10 16,1-1 14-16,-3 2-16 0,0 1-6 16,3 2-15-16,0 1-15 0,1 0 1 0,6 1-9 15,-1-1-10-15,2 1-10 0,-1 2-4 0,4 0-3 16,0 0-4-16,3 3-4 0,2-4-4 0,2 3-1 15,0-2-6-15,3 5-2 0,4 0-4 0,1-1 1 0,4 0-5 16,4 2-2-16,4 0 0 0,1-1-3 16,3 1-4-16,-1-4 3 0,1 3-5 0,-1-3 1 15,2-1-1-15,2 2 2 0,-3-2-4 0,-1 1 4 16,0-1-3-16,-6-1-3 0,-3-1 0 0,1 0 2 16,-4-1 0-16,-1 1-6 0,-3 0-5 0,1 1 11 15,-3 0-1-15,-2 1 1 0,-3-2 2 0,-5 3 1 16,-3 2 3-16,-2-5-5 0,-5 3 3 0,-3 1 0 0,-3-2-1 15,-2-3 2-15,5-1-3 16,-4 1 3-16,4-5-5 0,0 0 1 0,5-1-9 0,6-1-17 0,-1 0-27 16,1-2-45-16,3-3-45 0,0 0-44 15,4-7-39-15,3 0-22 0,3-6-220 0,4 0-503 16,7-6 222-16</inkml:trace>
  <inkml:trace contextRef="#ctx0" brushRef="#br1" timeOffset="147494.0044">2416 5671 48 0,'11'-6'338'0,"-4"0"-25"0,-1 1-27 0,0 3-20 0,-2-2-28 16,0 2-19-16,-1-1-13 0,0 3-12 0,-2-2-18 0,-1 2-11 16,0 0-7-16,7 5-13 15,-6 1-6-15,-1 1-8 0,1 6-15 0,-1 2-8 16,-1 3-13-16,0 1-7 0,1 0-11 0,-1 1-9 16,1 0-5-16,-2 2-4 0,2-2-6 0,0 1-13 0,0 0-15 0,0-2-10 15,-2 0-6-15,0-5-7 0,2-2 0 16,0 1-9-16,-1-4-4 0,1-1 11 0,0-3-4 15,-2 0 1-15,2-1 1 0,0 0 5 0,0-2 11 16,0-2 20-16,0 4 2 16,0-4 4-16,0 0-6 0,0 0 5 0,0 0-17 0,5-13 6 0,-3 5 3 15,2 1-7-15,1-2-3 0,-1 2 2 16,4-3-2-16,0 1-7 0,1-1 1 0,0 1 0 0,1 1-6 16,-1-1-4-16,1 2 0 0,1 0 7 15,-2 2-9-15,-1 1-3 0,1 1 2 0,-2 0-2 16,3 1 0-16,-3 1-2 0,-1 0 1 0,-1 2-1 15,2 0 0-15,0 4-7 0,-1-1-3 0,0 2-8 0,-1 3 2 16,-1-2-9-16,-1 3-10 0,0 2-10 16,-1 2-14-16,-1 1-12 0,-2-2-10 0,0 0-7 15,0 0-12-15,-2-1-10 0,2 1-10 0,-1-4-13 0,1 0-12 0,0-1-12 16,0-2-3-16,0-2-12 0,1 1-16 16,0-3-21-16,0 1-168 0,-1 0-408 15,1-3 181-15</inkml:trace>
  <inkml:trace contextRef="#ctx0" brushRef="#br1" timeOffset="147695.2017">2720 5883 264 0,'1'-2'297'0,"-1"2"-22"0,5-1-25 0,-5 1-19 0,2-1-18 0,-2 1-21 16,0 0-18-16,0 0 0 15,0 0-13-15,6 4-18 0,-3-1-14 0,-3 3-8 16,3-2-17-16,-2 3-7 0,2-1-31 0,0 2-21 15,0 2-22-15,-2-3-25 0,2 3-26 0,-3-3-20 0,4 6-22 16,-2-4-29-16,-1 0-27 0,3 1-33 0,1-3-26 0,0 0-189 16,-2-2-405-16,1-1 179 0</inkml:trace>
  <inkml:trace contextRef="#ctx0" brushRef="#br1" timeOffset="147949.3485">3052 5705 326 0,'2'-8'387'0,"-1"-1"-11"16,1 2-13-16,-1 0-24 0,-1 1-29 0,-1 3-29 16,-1-1-22-16,-2-1-25 0,0 3-13 0,1 0-26 0,-4 2-32 0,7 0-3 15,-17 3-28-15,7 0-1 16,-1 4-19-16,1 2-10 0,0 4-10 0,-1 2-11 0,4 4-11 0,0-1-3 16,5 3-14-16,-1 2-15 15,3 4-11-15,0 8-7 0,-2 0-7 0,5 0-16 16,-1 0-16-16,0-8 5 0,3 6-15 15,-3-6-7-15,-1 0-15 0,0-1-22 0,-1 10-17 0,-1-10-14 0,-1 0-17 16,-1-2-25-16,0-2-28 0,-2 1-18 0,0-3-20 0,1-7-12 16,1 1-10-16,-4-4-12 15,0-4-185-15,0-1-467 0,0-2 207 0</inkml:trace>
  <inkml:trace contextRef="#ctx0" brushRef="#br1" timeOffset="148338.9306">2827 6071 74 0,'2'-14'284'0,"-2"3"-6"0,1-2-28 0,-1 4-21 16,1 2-21-16,0-1-13 0,1 1-19 0,0 0-20 0,1 4-10 16,1-3-19-16,0 2-15 0,3-1-8 15,2 1-11-15,4 0-10 0,3 1-8 0,-1 0-10 16,8 0-12-16,-1 0-9 0,1-1-4 0,0 1-11 0,1-3-8 16,-1 1-5-16,0 0-6 0,-2-2-1 15,2 0 0-15,-4-1-2 0,0-2 3 0,-2-2 4 0,-1-3 15 16,0 0 11-16,-3-3 7 15,-2 0 8-15,-1-3 6 0,1-1 8 0,-4 0 10 0,0 2 25 0,-4 0 10 16,0 6-1-16,-1 1 4 0,0 4 6 0,-2 0 10 0,2 0 7 16,-4 5-4-16,2-2-7 15,0 3-14-15,0 1-11 0,0-2-13 0,0 4-18 0,0-3-7 16,0 3-9-16,0 0-4 0,0 0-6 16,-10 11-11-16,9-4-11 0,-5 4-10 0,2-2-10 0,1 6-7 15,0 4-10-15,2 0-5 0,1 0-4 16,-1 2-8-16,-1-2 3 0,2 1-16 0,0 1 17 0,0-1-18 15,0 1 0-15,0 0-21 0,0 0-17 16,0-1 5-16,-3-2-17 0,3 0-10 0,-3-3-21 0,2-3-23 16,-2 2-21-16,2-6-36 0,-2 5-33 0,3-8-37 0,-2 2-270 15,-2-1-589-15,3-4 261 16</inkml:trace>
  <inkml:trace contextRef="#ctx0" brushRef="#br1" timeOffset="148515.9794">3188 5956 312 0,'0'0'358'0,"-3"-4"-22"0,2 2-15 0,1 2-26 0,0-4-30 15,1 2-31-15,3-1-22 0,-2 0-31 0,4-1-32 0,3 1-21 16,2-1-24-16,5 1-33 0,4-4-30 16,1 3-36-16,2-1-33 0,2 2-38 0,-1-1-45 15,-2-2-38-15,-1 3-37 0,-4-3-40 0,-7 3-149 16,0 0-406-16,-3-1 181 0</inkml:trace>
  <inkml:trace contextRef="#ctx0" brushRef="#br1" timeOffset="149089.6296">2771 5862 171 0,'0'0'231'0,"3"-1"-2"0,-3 1 0 16,1-2-8-16,-1 2 1 0,3-4-9 0,-3 4-2 0,3-2-10 16,-3 2 5-16,0 0-18 15,2-2-7-15,-2 2-5 0,0 0-9 0,2-2-8 0,-2 2-23 0,0 0-14 16,0 0-9-16,0 0-15 0,0 0-13 0,0 0-12 16,0 0-8-16,0 0-5 0,0 0-14 15,0 0-5-15,0 0-6 0,2 6-3 16,-2 0-1-16,1-1-8 0,-1 3 0 0,1 1-8 0,1 0 0 15,-1 3 4-15,1-1-2 0,-2 4-17 0,2-3-1 16,-1-1-20-16,-1 2-8 0,-1 0-10 0,1-4-9 0,-1 0-23 16,0-1-20-16,1 1-19 0,-2-3-25 0,2 0-32 15,-1-1-33-15,1-3-28 0,0-2-258 16,0 0-526-16,0 0 233 0</inkml:trace>
  <inkml:trace contextRef="#ctx0" brushRef="#br1" timeOffset="149253.9026">2913 5683 260 0,'0'-2'269'16,"0"2"-38"-16,3-4-44 0,-3 4-48 0,0 0-53 16,0-3-64-16,0 3-41 0,0 0-55 0,0 0-110 15,0 0-199-15,0 0 88 0</inkml:trace>
  <inkml:trace contextRef="#ctx0" brushRef="#br1" timeOffset="151109.4197">3509 5872 278 0,'0'0'289'0,"-4"-2"-22"0,4 2-20 0,0 0-17 0,0 0-25 15,-2-2-20-15,2 2-20 0,0 0-17 0,0 0-19 0,0 0-10 16,0 0-17-16,0 0-7 16,0 0-8-16,2 9-6 0,0-7-8 0,1 2-7 0,4 3-7 15,0-4-7-15,2 0-4 0,3 3-7 16,1-2-2-16,0-1-5 0,4 0-7 0,-3-3-8 0,10-3-1 15,-10 2-2-15,1 1-2 0,-1-4-1 16,2 1 3-16,-4-3-3 0,-3 3-2 0,-1-4 11 0,1 2-6 16,-5-3 12-16,2 2 3 0,-5-5 3 0,-1 3 8 0,0 0 8 15,-1-1-2-15,-5-2-2 0,-1 1-9 16,-4 1 1-16,4 2 9 0,0 1-9 0,-3-1-2 0,-3 2-13 16,3 1-3-16,-2 1 0 0,0 3-5 15,2 0-6-15,-1 0 3 0,1 3-4 16,0 1 0-16,-2 2 1 0,2 2-5 0,-1-1 0 15,1 3 12-15,0-1-14 0,3 2 0 0,1 2-10 16,2 0-9-16,0 1-8 0,2 0-6 0,2 7 24 0,0-7-9 0,3 1-6 16,3 2-10-16,-1-3-5 15,4-2-7-15,5 3 0 0,-1-5-5 0,-2-2-7 0,4-2-3 0,1-1 0 16,7-3 1-16,0-1 5 0,1-3 9 16,-1-4 2-16,1 0 3 0,-7-1 4 0,4-4 6 0,0 0 8 15,-4-2 15-15,-2 1 18 16,-5 2 13-16,3-5 22 0,-6 3 8 0,-1-2 9 0,-1-1 12 15,-2 1 3-15,0-1 4 0,-3 2 10 16,-1 1 4-16,1-1 6 0,-2 5 3 0,2-1 2 0,-3 2-11 16,3 2 1-16,-1 1-7 0,1-1-16 0,0 4-14 0,0 1-25 15,-3-4-39-15,3 4-2 0,0 0 0 16,0 0-3-16,-4 7-12 0,4 2-10 16,-3-2-4-16,2 2-4 0,-1 4-5 0,1 1-6 0,-1-3-3 15,1 2 0-15,0-2 6 0,1-1-3 16,-2 0-3-16,2-4 0 0,0 3 7 0,0-6 3 0,0 4 6 15,-1-4 8-15,1 1 1 0,0-1 16 0,1 0 15 16,-1-3 6-16,-1 3 4 0,1-3-1 0,0 0-5 0,4-7-1 0,2 0 1 16,-1 1-2-16,5-4 6 15,-3 1-6-15,6 0-7 0,-2 1-2 0,-1 1 6 0,4 0-3 16,-1 1 3-16,-2 2-5 0,3 0-1 16,-4 3 3-16,0 1-6 0,5 1 5 0,-5 2-4 15,4 1 6-15,-4 2-4 0,1 1 2 0,-1 1-6 16,0 2 3-16,-3 1-7 0,0 1 1 0,-1 1-2 15,-5 0-2-15,1 0-1 0,-5 0 2 0,-1 1 0 16,-5-2 2-16,2 2 0 0,-7 1-6 0,1-1-7 16,-5-3-12-16,5-3-12 0,-1-1-8 0,0-2-9 0,1-2-3 15,5 0-11-15,-2-5-26 0,2 2-27 16,1-4-34-16,1-1-30 0,3-3-24 0,2 0-186 0,2-9-439 16,3 0 193-16</inkml:trace>
  <inkml:trace contextRef="#ctx0" brushRef="#br1" timeOffset="151304.1301">4174 5655 279 0,'5'-7'279'16,"-1"2"-19"-16,-1 3-19 0,4 0-19 0,-4 0-10 15,-3 1-9-15,0 1-2 0,10 4-15 16,-9-1-8-16,2 5-12 0,-3 0-11 0,3 4-16 0,-2 3-9 16,-1 5-8-16,0 0-12 0,0 1-14 0,0 0 0 15,0 3-17-15,0-1-17 0,3-1-11 0,-3 0-25 16,3-2-20-16,-3 2-28 0,-3-2-22 0,6 1-25 15,-2-2-33-15,-1-4-37 0,0 1-34 0,3-4-32 16,-4-1-55-16,-1-2-155 0,-2-3-448 0,1-3 198 16</inkml:trace>
  <inkml:trace contextRef="#ctx0" brushRef="#br1" timeOffset="152189.427">4123 5866 181 0,'4'-3'181'0,"0"1"-22"0,3-4-17 0,0 3-14 0,6-2-10 16,-2 2-15-16,-1-3-10 15,7 1-8-15,-3 2-13 0,0-2-4 0,0 2-7 0,0-1-9 16,1 0 4-16,-3 2-7 0,2-1 2 16,-2 0 0-16,0 0 6 0,-3 1 7 0,-2 0 9 0,2 2 3 15,0 0-3-15,-5-2 1 0,3 2 0 16,-1 2-2-16,-1-2-5 0,1 2-1 0,-2 1-1 0,6 1-4 15,-3 1-8-15,0 1 1 0,3 2-8 0,-3 3-4 16,0-1-18-16,0 1-7 0,-1 0-14 0,-2 2-12 16,0 0-16-16,-4-1-9 0,3 2-11 0,-2-1-3 0,-2 0-14 15,-2-1 3 1,0-1 0-16,-1-3 3 0,0 1 3 0,0-4 8 0,-2 2 11 0,2-2 17 16,1-4 21-16,-1 1 17 0,0 0 17 15,4-2 9-15,-7-2 6 0,7 2 2 0,-6-4 8 0,6-2 8 16,-1 0-5-16,-1-5-4 0,2 1-5 15,3-1-9-15,1-1-3 0,1 1-4 0,0-2-7 0,5 2-3 16,-1-1-4-16,6 0-3 0,0-3-6 16,2 2 2-16,-4 6-4 0,5-1-1 0,-2 1-2 15,-1 2-2-15,-1 1-2 0,2-1-3 0,-6 2 5 0,2-1-5 0,-3 1-1 16,-2 1 4-16,-1 0 2 16,-2 2 4-16,0-2 14 0,-4 2 6 0,6 0 8 0,-6 0 3 15,3-1 6-15,-3 1-1 0,0 0 0 16,0 0-5-16,0 0 5 0,0 0-13 0,0 0-4 0,2 4 2 15,-2-4-5-15,0 0-7 0,-5 6-2 0,3-3-7 0,-1-1 1 16,1 2-3-16,-1 1 1 0,0 1-1 16,0 1 1-16,2 0-6 0,-1 2-8 0,1-2-5 0,0 2-4 15,1 0-2-15,-1-2-10 16,1 3-7-16,1-2-2 0,2 0 2 0,-1 0-10 16,0-4 0-16,0 3-6 0,3-3 2 0,2 0-4 15,0-2 0-15,1 0-8 0,2-3 6 0,1-1-3 0,2-1 4 16,-1-2 4-16,1 0 5 0,1-2 3 15,1 0 9-15,-2-2 12 0,-2 0 16 0,0-1 18 0,-2 1 9 16,0-2 22-16,-1 0 11 0,0 1 6 0,-2 4 16 16,-2-1 12-16,-1 3 9 0,0-2 15 0,-2 3-10 15,1-1-12-15,0 1-6 0,-2 3-15 0,2-3-21 0,-2 3-16 16,0 0-9-16,0 0 0 16,0 0-8-16,3 13 2 0,-3 0-11 0,0 0-9 0,0 8-6 0,3 3-2 15,-3 1-12-15,4 12-11 16,3-3-2-16,-4 2-9 0,0-1-12 0,1 1-2 0,0-1-13 15,-1-7-9-15,0 8-11 0,0 2-8 16,-2 0-15-16,1-4-3 0,-2-9 0 0,-2 0 2 0,2 1 5 16,-4-4 10-16,0-1 7 0,-2-3 7 0,-1 1 14 0,1-5 12 15,-1-2 18-15,0 0 17 0,0-3 16 16,0-2 8-16,0-1 13 0,-1-3 15 0,1-1 17 0,1 0 8 16,1-4-1-16,-2 0 3 15,0-5 9-15,0-1 8 0,-2-2 1 0,-1-9 11 0,2 3-8 16,2-5 0-16,0 0-11 0,-1-2-5 15,6-5-20-15,-2-7-20 0,3 9-32 0,1-8-29 0,4 8-46 16,-1 0-40-16,3 2-54 0,3 0-43 0,3 1-65 16,1 3-195-16,2-1-516 0,2 3 228 15</inkml:trace>
  <inkml:trace contextRef="#ctx0" brushRef="#br1" timeOffset="154079.9228">5124 5792 115 0,'-1'-4'295'0,"1"4"-12"0,0-5-17 0,0 5-18 0,0 0-12 16,0-3-20-16,0 3-18 0,1-3-23 0,-1 3-18 16,0 0-15-16,2-2-18 0,-2 2-11 0,5-1-11 15,-5 1-8-15,9 1-15 0,-1 0-5 0,-1 2-7 16,0-2-11-16,3 2-4 0,0 1-6 0,1 1-3 0,2 2-9 0,0 0 0 16,-1 2-1-16,5 2-4 15,-7 0-7-15,0 0-2 0,-1 2-7 0,0 0-4 16,-3-1-5-16,-3 3-7 0,1-3-6 15,-3 0 2-15,-2 0-3 0,-2 1-4 0,-1-5-2 0,0 1 4 0,-1-2 1 16,1-1 2-16,0 0 2 0,-1 0 3 16,3-5 3-16,-3 1 8 0,3 1 5 0,-2-2 5 15,4-1 4-15,0 0 2 0,-9-6 2 0,7 5 3 16,0-7 8-16,1 1-9 0,0-1-2 0,2-5 0 16,1 4-1-16,2-4-5 0,0 0 1 0,4 0-6 0,-3-2 2 15,7-1-6-15,0-1-4 0,-2 7 2 16,4-5-1-16,-4 4 1 0,4-3-3 0,-1 3 5 0,-2 2-4 15,2 0 7-15,-2 0 0 0,2 1 2 0,-2 0 2 16,-1 1 3-16,-2 3-1 0,1-2 2 0,-2 3 13 16,-4 1-18-16,1 0 1 0,-1-1-2 0,1 1-2 0,-1 1 4 15,-3 1-6-15,4-1 5 16,-4 1-2-16,1-2-7 0,-1 2 4 0,0 0 5 0,0 0-4 16,0 0 5-16,2 6-5 0,-2-2 5 15,-2 0-4-15,1 2-1 0,-1 0-3 0,1 1-1 16,-2 2-1-16,2 0-12 0,-1 1 11 0,1 2-6 15,0 0 4-15,-1 1 2 0,2 0 0 0,0-1-5 0,0 1-12 16,2 0-3-16,-2-2 15 0,1-1-18 0,0-1 1 16,1-2-2-16,-1 2-1 0,2-3-6 0,-3 0 3 15,3-2-3-15,-2 0-1 0,2-1-4 0,0 0 10 16,2-1 3-16,1-4 0 0,-6 2 5 0,13-3 0 16,-5-1 6-16,5-3 4 0,-6-1 0 0,3-3 9 15,2 1 5-15,-3-1 5 0,1-3 3 16,-3 1 4-16,0 0 6 0,0 0 3 0,-1 0 12 0,-2 0 0 15,-1 1 3-15,2 2 12 0,-3 2 21 0,-1 3-17 0,2-1-4 16,-2 3-8-16,-1-1-6 0,0 4-15 0,3-7-16 16,-3 7-21-16,0 0-5 15,0 0 11-15,0 0-6 0,0 0-8 0,-4 19-3 0,1-11-12 16,2 4-8-16,-2 2 7 0,-1 1-7 0,2-1-4 16,1 3-3-16,4 3 1 0,-3-5-3 0,4 3-13 15,-4-5-1-15,3-1-6 0,1-1 7 0,0-3-9 16,0 0 3-16,2-2 0 0,1-1 5 0,3-3-1 15,0 0 1-15,4-3 5 0,0-4 1 0,0 0 10 0,0-2 1 16,6-4 10-16,-2-2 12 0,-1-2 6 0,-2-1 20 16,1-2 8-16,-2 0 6 15,-4-2 14-15,0-1 6 0,1 2 14 0,-4-4 13 0,0 1-3 0,-1 0 10 16,-2-1 14-16,-1 2 1 0,0 1-5 16,-2 0 11-16,-1 6 0 0,0 5-7 0,0 0-2 0,0 2-4 15,0 0-10-15,0 2-3 16,0 1-26-16,-1 2-27 0,1 2-12 0,0 0-2 0,0 0-5 0,0 0 3 15,-10 10-6-15,4-2-1 0,2 4-18 0,-2 7 1 16,-1 1 1-16,3 1-5 16,0 3 4-16,0 0-7 0,-2-2-5 0,3 1-1 0,-1 2-3 0,2-1-5 15,1-2 10-15,1 0 12 16,-1-3-5-16,2 2-9 0,-1-7-7 0,3-1 4 0,-2-4-3 0,2 0 3 16,0-2 1-16,0-1 1 0,2 1 4 15,1-5 0-15,1 1 2 0,3-2 3 0,0-2 7 16,4-1 3-16,4-3 2 0,0-1 1 0,2-3 3 15,-4-3 2-15,1 1 3 0,-2-1 20 0,2-2-2 0,-7 3 8 16,1-5 5-16,-1 5 12 0,1 0 14 16,-4-1 6-16,-3 5 6 0,1-3 4 0,-4 3 21 15,2 1-10-15,-2-1-15 0,-1 3 15 0,2-1-3 0,-2 2-16 16,0 0-5-16,-3-1-7 0,0 3 0 16,3 1-12-16,-8-1-6 0,2 1-4 0,3 2-17 0,-4 1 0 0,2 1-10 15,-1 1-5-15,0 2-7 16,-1 0-9-16,3 1-8 0,1-1-5 0,-1 2-11 0,1-1 7 15,0 4-11-15,2-2-4 0,5 3-2 0,-1-1-14 0,4-1-12 16,0-1-11-16,3-1-24 0,1 1-38 16,0-2-39-16,5-4-47 0,-2 0-277 0,2-2-565 0,-1-3 250 15</inkml:trace>
  <inkml:trace contextRef="#ctx0" brushRef="#br1" timeOffset="154828.9648">6304 5931 36 0,'0'0'342'0,"-3"2"-35"0,3-2-27 0,0 0-20 15,0 0-29-15,0 0-21 0,-2 1-22 0,2-1-18 16,0 0-13-16,0 0-26 0,0 0-12 0,0 0-15 0,0 0-15 16,5 5-5-16,-1-2-8 0,2-2-8 15,1-1-9-15,3-2-6 0,1 3-6 0,3-4-6 0,0 1-2 0,-1-2-7 16,1-1-2-16,-3-1-3 16,2-1-3-16,-5 1 1 0,2-1 1 15,-3 0 13-15,-2 2 9 0,0-2 15 0,0 1 5 0,-3 1 1 16,1 1-5-16,-3-1 2 0,0 2-5 0,0-2-3 0,-3 2-6 15,1 1 1-15,2 2-6 0,-8-1-12 0,8 1-2 16,-11 3-5-16,8-1-6 0,-4 3 3 16,-1-1-7-16,2 3-9 0,1 0-17 0,0 0-6 0,1 4-9 15,-1 0 1-15,2 1-11 16,3-3-5-16,1 1-11 0,1-1-4 0,2 2 2 0,0-4-2 0,3 1-8 16,4-1 5-16,1-1-1 0,0-3-2 15,5 1 2-15,-3-4 7 0,4-3 5 0,4 0 6 0,-3-3 5 16,1-1 3-16,-6 0 11 15,5-3 12-15,-3 0 19 0,-5-1 12 0,1 0 10 0,-4 1 7 0,3-2-1 16,-2 0 6-16,-2-2 12 0,0 1 2 0,-2 1 0 0,-1-1 4 16,-3 5-9-16,1-1 9 15,0 2-10-15,-2 1 4 0,3 2-15 0,-3 0-8 0,0 1-17 0,0 3-13 16,-3-2 4-16,3 2-13 16,0 0-5-16,-12 10-17 0,7-4-11 0,1 2 3 0,-2 3-11 15,4 1-4-15,-1 1-10 0,1 0-8 0,5 0 6 16,-1-1 3-16,-1 1 4 0,3-1 8 0,-1-3 5 15,0 1 1-15,1-1 6 0,1-3 4 0,-3 1 4 16,3-2 3-16,-1 0 2 0,-1-2-4 16,0 0-15-16,-1 1-25 0,0-2-36 0,-1 1-40 0,1-1-42 0,-2-2-261 15,0 0-482-15,0 0 214 16</inkml:trace>
  <inkml:trace contextRef="#ctx0" brushRef="#br1" timeOffset="155009.3042">6562 5580 239 0,'3'-6'324'0,"1"-1"-34"0,-3 3-29 0,1 0-42 16,0 1-40-16,-2 2-47 16,1-2-59-16,-1 3-61 0,0 0-41 0,0 0-52 0,0 0-190 15,2 7-291-15,-2-7 129 0</inkml:trace>
  <inkml:trace contextRef="#ctx0" brushRef="#br1" timeOffset="156181.8284">6631 5960 202 0,'0'0'223'0,"0"0"-14"0,0 0-12 0,0-4-15 15,0 4-17-15,0 0-20 0,1-5-14 0,-1 3-12 0,3 0-9 0,-3 2-1 16,3-3-5-16,-2 0-4 16,-1 0-8-16,3 2-4 0,-2-2-6 0,1 0-4 0,1-1-2 15,-2 1-2-15,2-1-7 0,-2-1-1 0,2-1 0 16,0 2 1-16,-2 0-1 0,2-4 1 0,-1 5-2 16,-1-3-7-16,3 1 5 15,-2-4-9-15,-1 2-6 0,2-1-6 0,-3 1 2 0,3 0 8 0,-2 0-12 16,1-2-3-16,-1 2-7 0,-1-2-2 0,0 3-1 15,0 0-1-15,0 2-1 0,0 0 1 16,0-2-4-16,0 4 2 0,0 0-11 0,0 2 1 0,0-4-8 16,0 4 2-16,0 0-1 0,0 0-13 15,-1-5-1-15,1 5 2 0,0 0-2 0,0 0-1 0,-7 7 2 16,5-4-1-16,1 0 1 0,-1 1-5 16,2-1 3-16,-1 1 2 0,0-1-5 15,-1 2 0-15,2 1 2 0,0-3-1 0,0 1 1 0,0 4 0 16,2-4 0-16,0 3 3 0,1 0-2 0,0-1 0 0,0 1-1 15,1 1 4-15,0 0-1 16,2 2 1-16,0 2 0 0,0-2 1 0,1 1 1 0,0 0 0 16,-1-1 1-16,-1 2-1 0,1-2 3 0,-2-2 1 15,0 0 0-15,-1-1 0 0,-1-1-1 0,0 1 4 16,-2 0-3-16,2-2 8 0,-2-1 5 0,-1-1 0 16,-1 3 0-16,-1-3 9 0,-2-1 3 0,1 2-2 15,-2 0-6-15,-3-1 4 0,0-2-6 0,1 2 7 0,-2-1-11 16,1-1 3-16,1 1-5 0,-1-1-10 15,2 0-20-15,0-2-19 0,3 1-35 0,-3 0-43 0,1 0-60 16,3-3-60-16,-1 2-266 0,0-3-545 0,2 2 242 0</inkml:trace>
  <inkml:trace contextRef="#ctx0" brushRef="#br1" timeOffset="157228.93">7335 5761 237 0,'3'-8'328'0,"4"-3"-8"0,-4 3 5 0,-2 0-15 0,0 3-20 0,-1-3-33 15,0 1-35-15,-2 1-13 0,-1 1-11 16,0 0-19-16,2 1-23 0,-6-1-11 0,1 0-9 16,2 3-23-16,-3-2-15 0,1 2-17 15,0 2-5-15,2 0-12 0,4 0-13 0,-10 0-13 0,7 2-11 16,1 3-13-16,2 1-6 0,-2 1-5 15,5 5-11-15,1 0-7 0,3 0 14 0,2 1-12 0,4 3 3 16,2-1-1-16,-1 4-2 0,4-3 2 16,1-1 0-16,-2 2-5 0,-2-1-6 0,2-1-5 0,0-1-3 15,-3-1-4-15,-4-2-9 0,-3-2-3 0,-3-1-1 16,-1 1 2-16,1-1-1 0,-5 0 6 16,-5-1 3-16,-2 1-3 0,-6-1-11 0,-6 1-11 15,-5-3-3-15,2-1-5 0,-2-3-3 0,-2 1 3 16,0-2-1-16,-1-3 10 0,4-2 3 0,1 0 0 0,1-3-2 15,4 1-10-15,7-2-6 0,0 2-19 0,3-4-12 16,3 0 5-16,2-2 4 0,1 0-15 0,5-6-5 16,2-1 12-16,4-2-6 0,1 2 21 0,3 0 28 0,0-1 19 15,2 1 24-15,-2 3 28 16,1 1 20-16,1 1 34 0,-5 4 15 0,0 1 18 0,-3 3 14 0,0 1 13 16,-1 1 9-16,-1-1 2 15,-2 3-3-15,1 0-3 0,-1 2-3 0,-1-2-9 0,-2 3-12 0,4 0 5 16,-4 0-15-16,3 4-3 0,-2 0-9 0,-1 5-9 15,3 1-2-15,-6 4-8 0,-1 4-7 0,-2 2-9 16,2 0-7-16,-6 0-4 0,3 2-21 16,-5 0-13-16,1-1-18 0,1 3-19 0,-3-2-25 15,0 2-32-15,0-1-29 0,-1 0-35 0,2-3-48 0,0 1-60 16,0-5-166-16,5-5-464 0,2-3 205 16</inkml:trace>
  <inkml:trace contextRef="#ctx0" brushRef="#br1" timeOffset="158229.511">7655 5794 81 0,'0'-4'398'0,"1"-3"-6"15,-1 4-12-15,0-2-18 0,-1 0 1 0,1 2-31 0,-3-3-28 16,0 4-27-16,0-1-23 15,-2 0-31-15,2 0-27 0,-3 1-21 0,2 1-16 0,-3-3-20 0,0 4-13 16,-3 0-14-16,4 2-13 0,-2 0-20 0,1 2-12 16,0 1-30-16,1 0-11 0,-5 4-27 15,2 0-7-15,4-1-12 0,-2 1-19 0,2 1-7 0,1 1-7 0,1-3-8 16,1 4-4-16,-2-3-8 16,2 0-14-16,2-1 4 0,1 1-7 0,0-2-3 15,0-1-4-15,0-1 6 0,2-2 14 0,3 3 5 16,-1-3 7-16,0-1 6 0,3 0 17 0,-2-2 5 0,2-1 16 15,-1-2 6-15,2-2 17 0,-2 1 4 0,1-3 16 16,1 0 19-16,-4-2 11 0,1 2 28 0,-1-1-10 16,0 1 14-16,-1 0 14 0,-3 0 12 0,2 0 8 0,-1 3 3 15,-1 0 1-15,2 0-4 16,-3 2-8-16,0 2-6 0,0-5-16 0,0 5-18 16,0-2-20-16,0 2-29 0,0 0-39 0,0 0-37 15,0 0-8-15,0 0 1 0,0 0-8 0,0 12-4 0,0-5-21 16,0 1-3-16,0 1-9 0,0 0-2 15,1 0-5-15,5 3 2 0,1-1 8 0,0-1 3 0,0-1-1 16,1-3 2-16,1-1 6 0,2-1 7 0,2-2 15 0,1-1 16 16,0-3 11-16,-6 1 29 0,1-2 15 15,1-3 15-15,1 1 17 0,-1-5 11 16,-3 2 15-16,-3 2 21 0,6-5 19 0,-7 0 4 0,1 0 3 16,-1 2 8-16,1 0 9 0,-4 0 3 0,3 1 12 0,-3 3-4 15,3-2-8-15,-3 4-13 16,0-1-10-16,0-1-4 0,0 1-23 0,0 4-25 0,0-3-27 15,1 0-37-15,-1 3-36 0,0 0-10 0,0 0 1 0,0 0 6 0,0 0-4 16,0 15-8-16,0-6-7 16,0 0 5-16,0 3 0 0,0 1-2 0,0 0-4 0,0 0 1 15,0-1 0-15,-4 1 6 0,4-4 6 16,-3 1 6-16,2-2 8 0,-2-1 1 0,0-3 9 0,3 2 22 16,0-3 12-16,0 1 19 0,-3-2 22 15,3-2 2-15,0 0-1 0,0 0 3 0,0 0-2 16,0 0 7-16,-1-14-1 0,2 6-2 15,2-1-12-15,-3-3-3 0,6 0 3 0,-2 0-6 0,0 0 0 0,3-2-1 16,-1 3-9-16,1-1-2 0,3 1-1 16,-2 2-6-16,-2 2-8 0,1 3 0 0,0-2-5 15,-3 1-6-15,3 4-4 0,-1 1 4 0,1 0-5 16,0 0 3-16,1 3 2 0,2 3 8 0,-3 1-13 16,3 3-12-16,-3 1-2 0,0 0-3 0,0 0-2 15,-1 2-5-15,-2 1 3 0,-1-1-2 0,1 0 0 16,-3 0-2-16,1-1-5 0,-2-2-1 0,0-3 6 0,0 1-3 15,-2-4 5-15,2 1 9 0,0-1 14 0,2-1 21 0,-4 0 12 0,4-1 5 16,-2-2-3-16,0 0-2 16,0 0 2-16,4-12 2 0,-1 5 6 0,1 0 14 15,0-5-2-15,2 1 3 0,0-2-9 16,-1 2 6-16,1 0-10 0,1-1 0 0,1 0-3 0,1 3-3 0,-2 2-2 16,0 1-4-16,0-1-2 15,0 4-5-15,0-2-3 0,0 4 1 0,0-1-2 0,0 2-4 16,-3 2 2-16,2-1-3 0,-2 3 1 15,6 1-4-15,-3 3 3 0,2 2-11 0,-4 0-11 0,2 3-8 16,-2-1-8-16,-1 1-7 0,-3 2-7 0,-1 0-6 0,0-1-24 16,-3 0-12-16,2-1-27 0,-5 2-27 15,2-2-29-15,0-1-28 0,0-5-56 0,1 2-169 0,-1-3-464 16,2-3 205-16</inkml:trace>
  <inkml:trace contextRef="#ctx0" brushRef="#br1" timeOffset="158546.8092">8232 5906 241 0,'0'-2'294'0,"4"-1"-14"0,-4-1-20 16,0 4-25-16,2-4-25 0,-2 4-16 0,1 0-24 0,-1 0-22 15,4-3-8-15,-4 3-20 16,0 0-13-16,3 0-12 0,-3 0-16 0,14 2-18 0,-4-2-11 16,1 1-12-16,2-1-9 0,1-1-3 15,0 1-5-15,3-2-2 0,0-2-4 0,-3 1 1 0,0-1-3 16,0-2 3-16,-2 3 4 0,-3-1 14 15,1-1 11-15,-3 3 11 0,-3-5 7 0,1 4 12 0,-4-1 7 0,-1-2-2 16,0 2 4-16,-6-1-16 0,1 0 3 0,-4 1 6 0,-5 0-10 16,0-1 4-16,0 4-1 15,-3-1-4-15,2 2 2 0,-5 3-19 0,3 0 5 0,2 3-12 16,-1-1-3-16,2 1-2 0,-3 7-5 16,7-4-1-16,1 3-10 0,1-1-10 0,3 2-20 0,1 5-11 15,4-3-11-15,4-1-7 0,6 2-4 16,5-1-17-16,9-1-30 0,10 2-38 0,4-8-43 15,4 1-58-15,6-7-59 0,-3-4-245 0,-1-5-576 0,-1-1 255 0</inkml:trace>
  <inkml:trace contextRef="#ctx0" brushRef="#br1" timeOffset="159369.137">9104 5654 248 0,'10'-17'299'15,"-2"-3"2"-15,-3 8-20 0,-1-1-17 0,-1 2-10 16,0-1-1-16,-2 2-8 0,0 3-8 0,-1-2-6 16,0 5-15-16,-1-1-19 0,1 1-14 0,-2 1-6 0,1-3-28 15,-2 5-16-15,2-2-14 0,-2 1-18 0,-1 1-8 0,4 1-8 16,-9 4-21-16,2-1-1 0,0 4-4 15,0 4-14-15,-2 1-14 0,1 8-1 0,-1-1-7 0,1 3-10 16,1 6-10-16,-2 6-5 16,1 0-14-16,1 0-8 15,3 3-5-15,0-2-8 0,0-1-14 0,2 2-13 0,0-8-15 0,2 6-21 16,0 0-21-16,1-8-31 0,-2-1-29 0,1 0-35 16,0-3-35-16,0-1-262 0,1-6-555 0,-3-3 246 15</inkml:trace>
  <inkml:trace contextRef="#ctx0" brushRef="#br1" timeOffset="160049.3861">8841 5828 106 0,'-5'-7'344'0,"0"0"-36"0,4 2-33 15,-3 1-27-15,2-1-28 0,1 1-19 0,-1 1-20 16,2 3-20-16,0-3-4 0,0 3-26 0,9 0-9 0,-1 0-14 15,8 0-12-15,0 0-9 0,9 0-7 16,0 0-9-16,1-1-8 0,4-1-5 0,-2-1-8 0,11-1-6 16,-12-1-2-16,1-2-7 0,-2 3 1 0,-2-2-5 15,-2 1-2-15,-2-2-2 0,-5 4 5 16,-3-1 7-16,-3 1 17 0,-1-1 8 0,-3 2 12 0,-1 0 10 0,2 1 3 16,-3 0 4-16,-3 1 2 0,5-1-4 15,-5 1 2-15,3-2-1 0,-3 2-18 0,0 0-15 16,0 0-3-16,0 0-4 0,-14 9-8 15,7-4-20-15,-2 3-3 0,-1 0-15 0,0 0-9 0,-1 3-17 16,2 0-11-16,1 2 0 0,0 0-20 0,3 0-7 16,0 2 4-16,3-1-5 0,0-2-8 0,2 4-7 15,1-3-7-15,2-1-1 0,0-3-2 16,1 0-7-16,0-1-4 0,1-1 4 0,0-2 10 0,1-1 5 16,-1-3 5-16,1 0 9 0,2-1 7 0,-1-4 4 0,2 1 10 15,-3-3 11-15,2-2 7 0,2-4 12 0,-1 0 13 16,-1-1 10-16,1-5 5 0,1 1 2 15,-2-3 7-15,1 2 6 0,-4 4 8 16,1-6 1-16,-1 8 7 0,-1 1 10 0,1 0 8 0,-2 4-5 16,1 0-3-16,-2 0-12 0,0 2-3 0,-1 1-5 0,0 1-10 15,1 1-12-15,0 0-3 0,-2 2 0 16,0 0-6-16,10 7 2 0,-5-2-2 0,1 1-4 0,2 5 5 16,2 1-18-16,-3 2 8 0,3 2-10 15,-3 2-6-15,0-1-7 0,-3-3 1 0,-1 0-3 16,-2 0-6-16,-2 1-3 0,0 0 1 0,-2-3-1 15,-3 0 5-15,-1-2 0 0,3-1 2 0,-3-4 5 0,1 1 20 16,2-2 1-16,1-1 17 0,-2-2 4 0,2-1 2 0,3 0-5 16,-7-5 18-16,5 1-8 15,0-2 9-15,0-3 5 0,1-2 0 0,2-3-2 16,1 0 3-16,2-2-9 0,4-2-4 0,-3 1-9 16,4 0 3-16,2-1-14 0,1-2-4 0,0 5-3 0,1 5-10 0,0 1-6 15,0 1-13-15,-1 0-9 16,4 1-15-16,2 0-18 0,-3 4-14 0,6 2-26 0,-5-1-20 15,-1 4-28-15,1 2-17 16,5-1-60-16,-5 1-218 0,-4-1-490 0,-3 1 217 0</inkml:trace>
  <inkml:trace contextRef="#ctx0" brushRef="#br1" timeOffset="161094.4274">10057 5833 300 0,'0'-8'313'0,"0"-4"-8"16,0 3-16-16,0 0-14 0,0 0-10 0,-4 0-13 0,1 0-13 0,-1-1-10 16,1 2-22-16,-5-1-15 15,3 2-17-15,-3 1-21 0,1 0-8 0,-3 3-19 0,-3-1-12 16,5 2-17-16,-6 1-9 0,0 1-6 15,1 2-9-15,-1 3-14 0,0 2-10 0,0 0 1 16,1 1-6-16,0 2 0 0,-1 6-3 0,2-3-14 0,2 3-22 0,3-3-16 16,0 2-5-16,4-2-2 0,2 0-7 0,1-1-4 15,1 2-1-15,2-4-3 16,1 0-2-16,2-1 2 0,1-2 3 0,3 0-1 0,2-2 0 16,1-4 2-16,1 1 3 0,0-2 0 0,0-3 6 0,3-1 1 15,-3-3 2-15,-1 2 7 16,1-4 14-16,-3 2 9 0,-1-4 9 0,-2 2 10 15,1 0 10-15,-3 3 10 0,-2-1 18 0,0-1 12 0,-3 4 10 16,2 0 5-16,-1 0-2 0,-1 0-10 0,-1 2-2 16,0-1-12-16,0 3-6 0,0 0-18 0,-3-3-19 0,3 3-22 15,0 0-6-15,-7 6-23 0,4-2-14 0,-1 3-18 16,3-1-13-16,-2 3 6 0,2 0-2 0,-1-1-5 0,2 4-3 16,3 1 4-16,1-4-2 15,-1-2 5-15,1 0 5 0,2 2-9 0,5-2 14 0,-2-3-1 16,0 0 4-16,4-2 6 0,1-1 2 0,3-2 5 15,-3-3 2-15,3 1 7 0,1-6 7 16,-5 1 9-16,5-3 15 0,-4-2 12 0,-1-1 7 0,1-3 10 16,-4 1 28-16,3-4-21 0,-5 0 11 15,1 0 10-15,-2-3-5 0,-2 0 11 0,0-1 2 16,-1 2 8-16,-3 0 23 0,1 2 2 0,-2 7 5 16,0 1 4-16,-2-2 2 0,2 6-13 0,-1 0-10 15,-1 1-10-15,1 2-2 0,0 1-14 0,-1 0-10 16,1 1-10-16,-2 1-18 0,3 2-1 0,0 0-7 0,-11 7-8 15,6 0-7-15,1 4-12 0,-3 2-3 0,3 7-9 0,-2 2-16 16,2 2-1-16,1-1 1 0,-1 3-12 16,4 0-11-16,0 0 6 0,0 0 3 0,1-1-13 0,2-3 8 15,0-2 0-15,1 0 6 16,-1-5 2-16,1 3-1 0,-1-7-2 0,4-2 4 0,-3-2 6 16,2-2 3-16,1 0-1 0,2-1-4 0,0-1-2 15,1-3 9-15,3-3-4 0,2 1 3 0,1-3 8 16,-1-2-5-16,2-2 8 0,4-4 5 15,-4 0-1-15,0-3 6 0,-3 0 3 0,0-1 12 16,0-3 8-16,-1-1 18 0,-2 0 9 0,-1-2 3 0,-1-2 6 0,-1 3 13 16,-4-2-9-16,1 0 16 0,0 3 11 15,-2-1 20-15,-2 8 16 0,0 1 3 0,1 2-1 16,-2 3 0-16,0 1-10 0,-2 2-6 0,2 1-8 16,0 0-12-16,0 1-17 0,0 3-6 0,-2-2-6 0,2 2-6 15,-6 8-5-15,-1-2-1 0,3 5-12 16,-4 2-13-16,3 6-4 0,-4 2-10 15,3 3-13-15,0-2-11 0,2 3-13 0,1-1-18 0,2-1-15 16,1 2-6-16,1-1-4 0,4-2-22 0,-1 0 7 16,1-3-11-16,2 2-24 0,5-4-22 0,-2-1-31 0,-1-4-47 15,1-2-45-15,4-3-74 0,-2 0-214 16,2-6-614-16,-2-2 272 0</inkml:trace>
  <inkml:trace contextRef="#ctx0" brushRef="#br1" timeOffset="162827.8839">11215 5692 2437 0,'8'-21'91'0,"-2"8"-12"0,1-2 28 16,-3 4-3-16,-1 4-19 0,0-1 4 0,-2 1 12 15,2 2-21-15,-3 3-7 0,2-2 4 0,-1 1 1 16,-1 3-16-16,0-6-2 0,0 4-8 0,0 2-8 16,1-3-6-16,-1 3-10 0,0 0-3 15,0 0 1-15,0 0-5 0,0 0-5 0,-1 13-2 0,-2-6 3 0,2 6-8 16,-1 1 6-16,-1 6 0 15,1 2 0-15,0-1-5 0,-1 3 1 0,1 0-5 16,-3 1-5-16,1 1-7 0,1-1-5 0,-1-2 1 0,1 2 0 0,0 0-5 16,2-4-4-16,-2-3 5 0,0-3 2 15,3-1-4-15,0-3-3 0,0-2-5 0,2-1 2 16,-1-3 2-16,2 1-3 0,1-1 4 0,0-4-4 16,2 0 12-16,5-2-4 0,2 0 3 0,1-5 0 0,4-4 2 15,3 1 5-15,-4-4 6 16,0 0 3-16,0-1 11 0,0-3-3 0,-1 1 5 0,-1 0 8 15,-1-1 14-15,-4 5 14 0,-1 0 0 16,-1 1 4-16,-2 0 5 0,-1 3-8 0,1 0 19 0,-3 3 6 16,1 0-7-16,-1 1 2 0,-2 1-7 0,3 1-11 0,-4 2-13 15,2-4-1-15,-1 2-16 0,-1 2-12 16,0 0 0-16,0 0-2 0,3 7-14 0,-3 0-2 0,0 2 3 16,0 3-9-16,0 1-2 0,3 1-10 15,-3 5 0-15,1-5-12 0,-2 1 0 0,2 6 9 0,-1-7-1 16,0 1-8-16,0-1-10 15,0-3 4-15,0-2-3 0,0 0 7 0,-1-1-1 0,1 0 4 16,0-4 9-16,-2 1 6 0,1-2 12 0,-1-1 2 0,2-2-1 16,-2 1 2-16,2-1-1 0,0 0 3 15,-7-9-2-15,5 3 15 0,-1-4 4 0,-1 0 4 0,1-4 2 16,0 1-2-16,2-2 4 0,1-4-6 16,0-1 5-16,-1-1-7 0,1-2 0 0,3 0 11 15,-1 0-7-15,0 1-1 0,4-5-4 0,0 2-2 16,0 0-1-16,1 2-3 0,1-1-2 0,2 2-7 0,2 3 8 15,-3 2-9-15,4 1 2 16,-1 7-4-16,0-1-1 0,1 4-7 0,1 2-5 0,1 1 1 0,0 3 0 16,0 0 18-16,0 3-10 0,-2 0-8 15,1 3-11-15,-3 1-6 0,-2 3 2 0,-1 2-2 16,1-1-6-16,-5 4 0 0,-1 3 0 0,-3-2-1 16,-6 2-2-16,1-4 7 0,-4 3 0 0,-2-1-2 15,-2-1 6-15,-1-1 0 0,1-3 9 0,2-3 2 0,-2-3 0 16,2 3 6-16,1-4 11 0,2-1 8 15,1 0 8-15,3-1 5 0,-3 0 6 0,4-1-5 0,-3-1 15 16,6 0 1-16,-8-1 2 0,8 1-4 16,-7 0 12-16,7 0 4 0,-6-1-2 0,6 1-8 0,0 0-3 15,0 0-6-15,-7 0-13 0,7 0-4 0,0 0-14 16,0 0-1-16,0 0-11 0,0 0 4 16,0 4 7-16,0-4-4 0,4 4 3 0,-2 0-7 15,2 0 6-15,0 1 0 0,2 2 0 0,1 0 3 16,3 1-3-16,1 1-9 0,0 0-9 0,3 0-2 0,3 3-12 15,1 0-17-15,1 0-16 0,-1 1-23 16,-1-1-31-16,3-1-33 0,-2 1-41 0,2-2-39 16,-3 1-74-16,-3-4-162 0,-3-3-508 0,-1 1 225 0</inkml:trace>
  <inkml:trace contextRef="#ctx0" brushRef="#br1" timeOffset="163269.6231">11995 5680 184 0,'-3'-13'366'16,"-3"0"-18"-16,1 1-10 0,2 3-20 0,0 3-11 0,-1 0-31 16,1 1-18-16,-1 1-24 15,1 1-21-15,0 1-20 0,-1 2-10 0,4 0-32 0,-14 5-19 0,4 5-9 16,0-2 1-16,0 9-35 0,-5 1 0 0,5 0-10 16,0 1-12-16,3 1-9 0,3 1-21 15,-3 1-12-15,4-1-14 0,2 1-17 16,-1 0-6-16,5-1-5 0,0 0-15 0,1-1-5 0,3-4 2 15,3 3 0-15,-3-8-16 0,3 0-11 16,0-1-5-16,4-3-12 0,-1 0-11 0,2-3-15 0,6-1-7 0,0-2 2 16,0-3-7-16,2-2 0 0,-2-2 11 15,3-2 9-15,-3-3 9 0,-1-2 13 0,-2-3 17 16,-1 1 21-16,-3-5 20 0,0 2 19 0,0-3 14 16,-4-1 14-16,0 0 21 0,-3-1 8 0,0-1 12 15,-3 3 23-15,-1 0 8 0,0 3 8 0,-2 3 5 0,-1 2 9 16,-1 6 4-16,2 0 9 15,-1-2-13-15,-1 5-22 0,1 1-10 0,0-1-19 0,0 0-21 0,0 4-15 16,0 0-3-16,0 0-3 0,0 0-14 0,-6 13 5 16,4-2 2-16,0 2-33 0,1 1 4 15,-1 5-14-15,2 2 1 0,0 0-12 0,0 0-2 0,0-1-19 16,0 2-5-16,2-2-6 0,-2-1-12 16,0-4-12-16,0-1-16 0,0-1-19 0,0 2-20 15,1-3-23-15,-2-1-26 0,2-4-23 0,-1-1-31 16,0 0-202-16,-1-3-482 0,1 0 214 0</inkml:trace>
  <inkml:trace contextRef="#ctx0" brushRef="#br1" timeOffset="163559.4933">12465 5681 250 0,'3'-4'327'0,"-3"2"-28"0,2-1-18 0,0 1-25 16,-2 2-22-16,0 0-19 0,-7-2-19 0,7 2-18 15,-12 4-15-15,2 1-20 0,-3 1-12 0,0 1-15 0,2 0-1 16,-6 5-23-16,0 0-11 0,6-1-8 0,1-1-10 0,0 1-5 16,-1 1 11-16,5-1-18 15,2 0-5-15,-3-1-6 0,4-1-3 0,-1 0-3 16,4-1-2-16,0 0-6 0,0-1-4 0,2 1-1 16,0-2-2-16,0 1-2 0,1 0-1 0,2-3-1 0,-2 3 3 15,4 1-10-15,0-1-7 0,0-2-11 16,0 2-11-16,3 0-16 0,1 1-12 0,2-2-21 0,1 0-26 15,0 1-31-15,3 1-30 0,-3-3-48 16,7 0-63-16,-7-2-183 0,0-2-488 0,2-1 216 16</inkml:trace>
  <inkml:trace contextRef="#ctx0" brushRef="#br1" timeOffset="163794.6661">12753 5596 278 0,'0'0'334'16,"2"-3"-34"-16,-2 3-27 0,0-3-28 15,0 3-20-15,0 0-14 0,0 0-22 0,0 0-9 0,4 11-16 16,-1-3-6-16,2 2-12 16,0 3-15-16,2 5-10 0,3 0-1 0,-3 4-24 0,1 1-9 0,-1 1-21 15,-1 0-14-15,-3 2-27 0,-2-1-24 16,-5 0-23-16,0 0-34 0,-6 9-47 0,-3-8-57 0,0-4-60 15,-5 0-254-15,-10 1-513 0,4-7 228 16</inkml:trace>
  <inkml:trace contextRef="#ctx0" brushRef="#br1" timeOffset="165126.7198">13192 5581 160 0,'2'-3'358'0,"0"-1"-9"0,-2 2-20 0,2-2-19 0,0 3-28 16,0-1-21-16,-2 2-30 16,1-3-22-16,-1 3-35 0,0 0-12 0,2-3-21 0,-2 3-15 15,0 0-23-15,0 0-4 0,0 0-17 16,0 0-1-16,0 11-10 0,1-4-9 0,-1 2-3 0,2 4-11 15,-2 2-5-15,2 4-10 0,-1 2-2 0,0 0-1 0,0 0-7 16,2-1-6-16,-1 1 0 0,-1 1-8 16,0-6-10-16,1 4 3 0,0-5-9 15,-2 3-8-15,3 2-5 0,-2-7-14 0,0 0-10 16,-2-1-18-16,0 1-13 0,1-3-22 0,0 1-29 0,-2-1-19 0,1-3-33 16,0-2-37-16,0-1-46 15,0 1-176-15,-2-1-474 0,2-3 209 0</inkml:trace>
  <inkml:trace contextRef="#ctx0" brushRef="#br1" timeOffset="165490.5975">13027 5612 318 0,'-3'-8'311'15,"-1"3"-13"-15,3-1-11 0,-1 3-15 16,-1-1-7-16,2 1-17 0,0 0-15 0,-1 1-21 0,1-1-23 16,1 3-15-16,-2-3-21 0,2 3-18 0,-1-4-12 0,1 4-25 15,4-3-18-15,2 3-2 16,7-4-13-16,2 2-12 0,11-1-4 0,0 1-8 16,13-3-9-16,2 1-2 0,0 1-12 0,1 0 1 15,-1-2-4-15,-11 1-5 0,0 1 9 0,-1 1-7 0,-1-3-2 16,-3 1-3-16,-2 2 4 0,-6 1-3 0,-4-2 1 15,-2 1-5-15,-4 1 3 0,0-1 2 0,-1 2-2 16,-2-1-2-16,0 0 0 0,-1-1-1 0,-3 2-11 0,6 0-7 0,-6 0-7 16,0 0-13-16,0 0-13 15,-3 7-20-15,-1-2-29 0,-1 0-38 0,0 3-40 0,-2-2-38 16,-2 5-37-16,-1 0-229 0,3-2-519 16,0 2 230-16</inkml:trace>
  <inkml:trace contextRef="#ctx0" brushRef="#br1" timeOffset="166144.6607">13537 5826 160 0,'0'-7'304'0,"0"-1"-12"0,3-1-7 0,-3 0-23 0,1-3-9 0,-2-1-20 16,1 2-13-16,0 1-14 0,-3 3-14 0,3-1-6 0,-1 0-14 16,-1 0-8-16,-1 2-15 0,1 2-12 15,0 0-11-15,1-1-13 0,-5 3-11 0,2-1-19 0,-2 1-9 16,-2 2-3-16,-1 2-10 16,-1-1-14-16,0 2-2 0,2 0-3 0,-5 4-6 15,2 2 3-15,-2-1-11 0,0 2-5 0,2 0-15 16,0 1-6-16,0 2-9 0,3-4-12 0,1 2-10 0,2-1-1 15,-2 1-8-15,5-1-2 0,-1-2-11 16,3 1 1-16,0-2-4 0,1-1 6 0,2-2 7 16,1-1 4-16,1 2 6 0,1-4 0 0,2-1 6 0,1-1 8 0,-1 0 11 15,0 1 17-15,-2-4-6 0,1 1 3 16,1 1 12-16,-3-2 5 0,0 2 6 0,-1-1 9 0,0-1-2 16,-2 2-2-16,1-1-5 15,-1 1 12-15,1-1-16 0,-2 1 2 0,-1 2-9 0,3-2-6 16,-3 2-10-16,3-2-13 0,-3 2-15 15,0 0-11-15,0 0-12 0,0 0-4 0,0 0-2 0,7 3-1 16,-7-3 2-16,7 2 1 0,0-1 0 0,-3-1 3 16,6 0-1-16,0 1 8 0,4-1 4 0,0-1 1 15,2-1 4-15,-2 0 3 0,0-2 6 0,0-1 6 16,0-1-4-16,-1-2 20 0,-2 2 17 0,-1-2 10 16,-2-1 13-16,-2 2 9 0,1 0 5 0,-1-2 14 0,-2 1-7 15,-1 0 7-15,0 0 11 16,-2 1-4-16,2 0 18 0,-3 0-20 0,0 0-2 0,0 2 1 15,0 1-13-15,-3 1 14 0,2-1-21 0,-1 1-5 0,2-1-6 0,0 4-9 16,-3-4-10-16,2 3-18 16,1 1-9-16,0-4-23 0,0 4-13 0,0 0-9 15,0-3-11-15,0 3-11 0,0 0-6 0,0 0-7 16,0 0-11-16,-1-3-10 0,1 3-10 0,0 0-8 0,0 0 4 16,0 0 7-16,0 0-13 0,0 0-4 15,0 0-6-15,5 7-8 0,-5-4-23 0,0-3-16 0,2 3-25 16,-2 1-146-16,0-4-384 0,0 4 170 0</inkml:trace>
  <inkml:trace contextRef="#ctx0" brushRef="#br1" timeOffset="167133.3737">13499 5737 25 0,'-3'-4'296'0,"2"1"-13"0,-1-1-11 0,1 1-8 16,-2-1-26-16,0 4-14 0,0-3-22 0,2 1-16 16,1 2-17-16,-4-4-21 0,4 4-14 0,-6-1-13 15,6 1-13-15,0 0-11 0,-8 3-10 0,2 0-10 16,1 1-7-16,0 1-6 0,-1-1-9 0,-1 2-5 0,1 0-8 15,0 1-3-15,2-1-5 0,-2 2-1 16,2-1-5-16,0 2-3 0,0-2-9 0,0 1-5 0,3-4-9 16,-2 2-1-16,2-2-4 0,0 1-5 0,1-1-4 15,2 2 4-15,1-3-4 0,0 0 4 16,2-2 4-16,0-1 0 0,1 0 3 0,2-1-3 0,0-1 8 0,2-2 6 16,-3-2 5-16,3-1-2 15,-2 1 9-15,1 0 8 0,-2 0 14 0,0-1 12 0,-1 1 14 16,-1-1-8-16,-2 4 2 0,0-3 2 15,0 4 5-15,0-2-8 0,-2 2-8 0,2 0 0 0,-2 0-7 16,-1 2-6-16,2-3-10 0,-2 3-10 0,0 0-14 0,0 0-2 16,0 0-8-16,0 0-12 0,0 0-9 0,-2 10-6 15,2-7 2-15,0 3-7 0,0-1-8 16,0 0-7-16,3 0 7 0,-1-1-5 16,2 4 14-16,0-4-9 0,3 2 6 0,3-2-2 0,-2 0 4 0,6-2 7 15,2-2 2-15,-1 1 0 0,5-6 5 16,1 3 4-16,-7-4 1 0,6-1 4 0,-6 1 20 15,3-5 0-15,0-2 4 0,-6 3 7 0,-2-2 6 0,3-3 7 16,-1-2 6-16,-2 3 11 0,-2-4 7 0,-1-1-4 16,-4 1 0-16,1-3-1 0,0 2 13 0,-2 5 12 15,-1 0-5-15,-1 1 7 0,1 5 1 16,0 0-8-16,-3 1-2 0,2-1-7 16,-1 5-16-16,1-2-6 0,0 2-14 0,-1 0-17 0,2 3-8 15,0 0-12-15,0 0-6 0,0 0 11 0,-7 11-24 0,4-6-7 16,2 4-5-16,-2 1 5 15,0 2-1-15,2 1 3 0,-1 0-2 16,4 1 1-16,-4 6 5 0,4-8 2 0,-4 0-3 0,4-3-3 0,-1 2 4 16,-1-2-4-16,3-2 0 0,-3 0 0 0,0-1 4 15,1 0 4-15,1-1 0 0,-1-1 12 0,1 1-10 16,-1-2 7-16,2 2-3 0,0-1 8 0,-2 0-2 16,3 0 2-16,2 0 1 0,0 1 3 0,-2 1-2 0,3-1-2 15,3 1-1-15,0 2-8 0,-2-1-4 0,1-2 4 16,-1 1-4-16,-1 0 8 0,1 1-1 15,1-2 0-15,-5 0 1 0,2 1-8 16,-2-3 0-16,-1 0 2 0,0 0 4 0,-2-2 5 0,2 2 5 0,-3 0 4 16,0-3 3-16,-7 4 2 0,1-2 0 0,-2-1-2 0,-6 0 1 15,0-1-7-15,-3 0 0 16,-6-2-5-16,2-1-10 0,6 0-6 0,-1 0-11 0,1 0-21 16,2-1-27-16,4-2-30 0,0 2-37 15,2-2-32-15,0-4-27 0,4 2-226 0,3-2-474 0,0-2 209 16</inkml:trace>
  <inkml:trace contextRef="#ctx0" brushRef="#br1" timeOffset="167336.7646">13928 5501 226 0,'9'-11'297'0,"-1"2"-3"15,-1 3-3-15,-1 3-19 0,-3-1-20 0,1 1 4 0,-4 0-41 16,3 1-19-16,-3 2-20 16,4-2-11-16,-4 2-12 0,0 0-10 0,3 10-15 0,-3-2-6 15,1 3-13-15,-1 3-7 0,0 5-12 16,0 1-7-16,0 1-1 0,-1 1-16 0,4 3-10 15,-2 0-13-15,2 0 1 0,0 0-14 0,-3 1-17 0,4 0-9 16,-4 0-24-16,3 0-19 0,-3-3-21 0,0 1-23 16,1-1-22-16,-2 0-33 0,1-1-37 0,-3-4-32 0,3-4-50 15,-3-5-214-15,2-1-510 0,1-3 226 16</inkml:trace>
  <inkml:trace contextRef="#ctx0" brushRef="#br1" timeOffset="167929.3175">14051 5774 145 0,'0'-4'290'15,"1"2"-27"-15,-1 2-31 0,2-1-19 0,-2 1-24 0,0-4-20 0,0 4-18 16,5 0-13-16,-5 0-18 0,13 1-9 0,-3-1-13 16,4 0-18-16,2 0-10 0,-1-1-12 0,2 1-3 15,4-2-9-15,-4 0-3 0,4-2-7 16,-7 1-1-16,0-1 0 0,-1-3 1 0,-5 3 10 0,1 0 5 15,-1-1 8-15,-1 1 7 0,-5 1 6 16,-1-1-4-16,1 1-2 0,-2-2 0 0,-2 2-6 16,-1-1-3-16,-4 1-4 0,0 1-2 0,-1-1-5 0,-2 2-2 0,-3 0-13 15,1 1-2-15,-3 4-1 16,4-3-7-16,-1 3 0 0,-1 1-3 0,6 1 3 16,-3 3-7-16,0 0-11 0,3 1-6 0,4-1-9 15,-1 2-10-15,4-3-5 0,0 3-2 0,0-3 1 0,7 4 3 16,3-3 2-16,4-3-1 0,3 3 3 0,5-5 6 15,2 0-2-15,3-5 3 0,-2 1-2 0,5-5 6 16,-3-1 3-16,0 1 15 0,-2-3 15 0,-3-1-6 16,2 1 15-16,-4-4 9 0,-2 0 4 15,-1-1 23-15,-1-1-18 0,-8 3 9 0,2 0-6 0,-3 0-6 16,0-1 11-16,-3 0-3 0,-1 5 6 16,0 0-7-16,-3-2-7 0,-3 5-6 0,0-2-9 0,-1 1-8 15,-3 3-2-15,-1-1 0 0,-1 1-14 16,-5 3-16-16,0-1-10 0,3 3-7 0,1 0-14 0,-3 2 0 15,6 2-1-15,0 5 1 0,4-4-5 16,1 5 5-16,2 0-2 0,2 2 6 0,5 3 2 0,3 0 2 16,0-2 5-16,4 2 4 0,0 0 2 0,3-3 10 0,0 0 6 15,-1-1 11-15,-1 0 8 16,-4-4 14-16,3-1 13 0,-4 2 18 0,-3-7-2 0,0 3 8 0,0-2 8 16,-1-1 4-16,-4-1 12 15,0 0 7-15,2 0-3 0,-4 0-3 0,-4 1-6 0,-3-1-6 16,-8 1-16-16,-9 0-34 0,-14 1-43 15,-6-2-49-15,-4-1-38 0,2 0-38 0,-5 0-51 0,3 0-58 16,-1-2-73-16,1-2-287 0,3-1-659 16,4-3 292-16</inkml:trace>
  <inkml:trace contextRef="#ctx0" brushRef="#br1" timeOffset="170119.1591">1083 6652 47 0,'-4'-3'279'0,"1"1"-14"15,3 2-12-15,-5-2-6 0,5 2-10 0,-5 0-9 0,5 0-16 16,-3-2-15-16,3 2-7 0,-4-2-22 0,4 2-14 15,0 0-17-15,0 0-13 0,-4-2-13 0,4 2-10 16,0 0-10-16,0 0-10 0,0 0-10 0,0 0-10 16,8-2-3-16,0 1-9 0,0-1-7 0,8 0-2 15,0 0-3-15,6-2 0 0,-2-1-7 0,4-1-3 0,-3 3-2 16,-1-1-1-16,1-2-4 0,-7 2-3 16,1 4 6-16,-2-6-6 0,-3 4-3 0,0 2 1 0,-6-1-5 15,2-1 17-15,-2 1-9 0,0 0 13 16,-1-1 11-16,-3 2 6 0,7 0 8 0,-7 0-1 15,3-1 4-15,-3 1-9 0,0 0-3 0,0 0-3 16,0 0 2-16,0 0-14 0,0 0 9 0,0 0-20 16,-14 3 3-16,14-3-6 0,0 0 2 0,-6 0-5 0,6 0-5 15,0 0-2-15,-4 0-8 0,4 0-1 0,0 0-11 16,0 0 0-16,0 0 0 0,0 0-1 0,0 0 2 16,0 0 5-16,0 0-3 0,-3 2 6 0,3-2-12 0,0 0 8 15,0 0 5-15,0 0-2 0,0 0 2 16,0 0 3-16,0 0-2 15,0 0 3-15,0 0-1 0,0 0-5 0,0 0 4 0,0 0 9 0,0 0-2 16,0 0-6-16,0 0-9 16,0 0 4-16,0 0-1 0,0 0 8 0,0 0-4 0,0 0-1 15,0 0-2-15,0 0 5 0,0 0 0 0,0 0-5 0,0 0 6 16,0 0-4-16,0 0 1 0,0 0 1 0,0 0 2 16,0 0-8-16,0 0 4 0,0 0 6 0,0 0-6 15,0 0 2-15,0 0-4 16,0 0 1-16,0 0-1 0,0 0 3 0,0 0 2 0,0 0 2 0,0 0-1 15,0 0 4-15,0 0-9 0,0 0 0 0,0 0 6 0,0 0 0 16,0 0 0-16,0 0-1 16,0 0 0-16,0 0-3 0,0 0-1 0,0 0 4 15,0 0 4-15,0 0-7 0,0 0-3 0,0 0 6 16,0 0 6-16,0 0-1 0,0 0-6 0,0 0 1 0,0 0 1 16,0 0-1-16,0 0-2 0,0 0-1 15,-3-4 0-15,3 4-3 0,0 0-8 0,0 0 0 0,0 0-11 16,0 0 2-16,0 0-6 15,0 0-7-15,0 0 6 0,0 0-26 0,0-5-17 0,0 5 6 16,-1-4 1-16,1 4 7 0,-3-5 6 16,2 3 4-16,1-2 3 0,0 4 5 0,0-6 4 0,-2 1 3 15,2 1 8-15,-1 1 0 0,-1-1 2 0,1 2 5 0,1-2 9 16,0 1 6-16,0 3 6 0,-3-3 3 16,3 3 2-16,-1-4-1 0,1 1 3 0,0 3 2 0,0 0-2 15,-3-1 4-15,3 1-9 16,0 0 6-16,0 0-2 0,0 0-2 0,0 0-3 0,0 0-3 15,0 0 2-15,0 0-1 0,-12 6-3 16,7-2 2-16,1 1-1 0,-5 4-1 0,1 3 3 0,-2-2-3 16,1 1 1-16,-2 7-2 0,-1-2 0 0,-1 4 1 0,1-2-1 15,0 1 6-15,0 0-7 0,-3 0 11 16,1 2-10-16,0 1-2 0,0-3 0 0,0-2 3 16,1 4-3-16,0-5 6 0,2 0-1 0,2-3-4 15,1-3 11-15,1 1-9 0,2-3 3 16,1-1-4-16,-2-1 1 0,3-2 6 0,1 0-4 15,0-2-1-15,-1 2 5 0,1-2 6 0,1-1 12 0,1-1-3 16,-1 3-1-16,1-3 0 0,-3 2-3 0,3-2 1 16,0 0 4-16,0 0-6 0,0 0-5 0,0 0 3 15,6 1-7-15,-6-1 4 0,10 0-3 0,-2-2 7 0,2 0-10 16,4-1 1-16,0 1-4 0,2 0-3 16,-1-1-6-16,6 2 7 0,0 0-4 0,-1-1-7 0,-3 1 3 15,5 0-7-15,-2 2 1 16,-4-2-1-16,0 1-2 0,0 1-2 0,-2 0-1 0,0 1 1 15,-4-1-2-15,1-1 1 0,-2-1 0 0,-2-1-2 16,-3 4 4-16,1-2 1 0,0 1 4 0,-5-1-2 16,5-1 2-16,-5 1 5 0,4 1 7 0,-4-1 4 0,0 0 6 15,5 0-4-15,-5 0 6 0,0 0 3 16,0 0 6-16,-2-5 3 0,2 5 3 0,0 0-1 0,-5-6 9 16,2 2-1-16,0 0 9 0,-1 1-7 0,4-2 7 15,-4-2 10-15,1 0-3 0,-1-1-8 16,1 1 6-16,0 0 14 0,2 0-4 0,-2-1-1 15,0 3-7-15,2 0 14 0,-1 1 14 16,1-1 1-16,-2 1-5 0,2 0-5 0,-1-1-9 16,1 1 14-16,-1 1 3 0,1 0 7 0,1 0-4 0,0 3-8 15,-3-5 0-15,3 5-8 0,-1-2-6 0,1 2-11 16,-2-2-5-16,2 2-9 0,0 0-5 0,0 0-8 0,0 0-14 16,0 0-20-16,0 0 2 0,0 0-2 0,-4 9 0 15,4-2 6-15,0 2-13 0,0 3-7 16,-1 1-13-16,1 6-5 0,-2-1 3 0,5 0-21 15,-3 2-5-15,0-1 1 0,0 0-11 16,0 3-1-16,0-4-5 0,0-3 2 0,0 0 0 0,0 4-3 16,0 0-5-16,-3-6-3 0,3-1-12 0,-1-2-12 0,1 0-11 15,0-3-16-15,0-1-21 0,0-1-11 16,0 2-1-16,0-5-5 0,0-2-21 0,4 0-28 0,-4 0-224 16,6-9-495-16,1-2 219 15</inkml:trace>
  <inkml:trace contextRef="#ctx0" brushRef="#br1" timeOffset="170548.4107">1454 6558 137 0,'2'-22'343'0,"-4"2"2"0,1 6-22 0,-2 2-22 0,3 5-5 16,-3-2-7-16,2 2 3 0,1 0-9 0,-2 3-18 16,1-1-16-16,1 2-19 0,0 0-28 0,0 3-13 15,0-3-31-15,0 3-21 0,-3-4-9 0,3 4-24 16,-1-3-28-16,1 3-20 0,0 0-11 0,0 0-1 15,0 0-1-15,1 12-7 16,2-5-9-16,-2 2-16 0,5 2-3 0,0 1-5 0,1 2-21 0,1 5-8 16,2-2 6-16,0 1-2 0,5-2-2 0,-1 1-1 15,2 1-2-15,2-2-7 0,0 2 2 16,5-2-5-16,-3-1 2 0,-2 2-1 0,6-3 9 0,-6 0 7 16,2 3-5-16,-2-3-12 15,-5-5 12-15,-2 2-2 0,-1 0 4 0,-3-4 2 0,-3 5 9 16,-1-3 1-16,0 1 10 0,0 5 10 15,-3-3 7-15,-3 3 7 0,-7 3 6 0,-1 1 6 0,0 1 3 16,-5-1 0-16,-1 3 3 0,-7 7 6 0,5-9-1 16,-8 9 6-16,3 2-1 0,0-4-14 0,-1 1-1 15,1 1-3-15,7-9-9 0,-2 1-3 0,4-2 2 0,1 1 0 16,1-2-9-16,2-1 4 0,4-3-8 16,3-2-24-16,-1-2-13 0,3-1-13 0,-1-2-3 0,1-2-6 15,1-1-1-15,2 0 1 16,1-3-1-16,-2-1-15 0,1 3-27 0,-1-3-34 0,0 0-44 15,9-8-60-15,-5 0-30 0,0 1-78 0,-1-6-182 0,-2 0-562 0,-2-1 248 16</inkml:trace>
  <inkml:trace contextRef="#ctx0" brushRef="#br1" timeOffset="172529.7684">2208 6820 169 0,'1'-14'319'0,"0"0"-8"0,2 3 3 0,-3-2-17 16,3 4-12-16,-1 2-9 15,0-2-16-15,-2 1-30 0,0 1 3 0,0 3-19 0,3 1-23 0,-3-3-18 16,0 5-16-16,0 1-22 15,0-3-12-15,0 3-22 0,0-4-14 0,0 4-4 0,0 0-1 0,0 0-28 16,4 8 8-16,-4-2-6 0,0 1-11 0,0 4-2 16,3 0-3-16,-3 4-5 0,4 2-8 15,-4-3-6-15,3 4 4 0,0 2-19 0,-2-2 14 16,2 0-8-16,-3-2-5 0,3-1 5 16,-2 3-26-16,1-4-10 0,-2-1-16 0,-2-2-18 0,4 1-15 15,-4-3-25-15,1 1-23 0,1-3-34 16,0 0-32-16,0-2-35 0,-3 0-29 0,3-3-7 0,3 0-243 15,-3-2-543-15,0 0 240 0</inkml:trace>
  <inkml:trace contextRef="#ctx0" brushRef="#br1" timeOffset="172749.1323">2484 6714 317 0,'6'-11'364'0,"-2"4"-9"0,0 1-3 0,-2 1-17 15,1 1-26-15,-3 0-12 0,3 1-23 0,-1 1-30 16,-1 0-22-16,-1 2-25 0,1-2-18 15,-1 2-22-15,0 0-19 0,0 0-12 0,0 0-14 0,4 11-11 16,-4-2-10-16,1 2-10 0,-1 4-16 0,1 3-8 0,0 2-8 16,1 2-21-16,0-3-13 0,1 5-17 15,0 1-12-15,0 1-18 0,1-1-10 0,0-1-28 0,-1 2-19 16,-3-5-26-16,3 4-30 16,-1-6-38-16,-1 1-37 0,-1-7-38 0,0-2-47 0,-1-1-194 0,-1-6-540 15,-1-1 240-15</inkml:trace>
  <inkml:trace contextRef="#ctx0" brushRef="#br1" timeOffset="173251.1233">2294 6743 267 0,'-5'-6'304'16,"1"3"-31"-16,0-1-29 0,1 0-30 0,-1 2-20 15,4 2-17-15,0 0-12 0,0 0-17 0,-6 9-15 16,6-3-14-16,2 3-9 0,-1 1-8 15,3 2-13-15,2 2-7 0,4 3-11 0,4 1-3 0,0 0-8 16,0 0-6-16,2-2-8 0,4 3-10 0,0-5-9 0,0-2-15 16,1-2-10-16,3 0-11 0,0-4-6 15,1 0-3-15,-3-5 3 0,1-1 10 0,-2 0-11 0,-5-3 7 16,4-6 11-16,-6 4 8 16,-1-3 21-16,-2-2 11 0,-1 3 28 0,0-3 10 0,-4 3-5 15,0-2 11-15,-2 1 15 0,0-1 14 16,-1 2 3-16,-2 0-6 0,0 1 10 0,0 1 7 0,-1 2-5 15,0-3-9-15,1 3-12 0,-1 0-17 16,0 3-12-16,-2-1-10 0,2 1-16 0,0 0-16 0,-12 4-18 16,8-1-25-16,-1 4-25 0,0-2-16 0,2 7-5 0,0-1-7 15,1 3-1-15,2-2-17 0,2-4-13 16,3 5-10-16,1-1-2 0,3-1-8 0,2-2 5 0,1-2 1 16,2-1 7-16,0-1 9 15,-1-3 9-15,1-4 11 0,-4 2 13 0,1-3 18 0,-1-1 34 16,-3 0 28-16,0-3 7 0,-2-1 16 15,-1-2 19-15,-2-2 17 0,-2-1 8 0,-1-1 3 0,-3 1 16 16,-2 0-12-16,-2 0-1 0,-2 1-8 16,-1 0-8-16,-5 0-11 0,-1 2-11 0,-2 1-9 15,3 4-11-15,1 1-19 0,-1 2-14 0,0 2-32 0,1 0-29 0,2 0-23 16,2 3-27-16,4 1-38 0,0 1-33 16,1 0-29-16,3 3-20 0,5-3-21 0,-1 3-248 0,5 2-538 15,1 0 239-15</inkml:trace>
  <inkml:trace contextRef="#ctx0" brushRef="#br1" timeOffset="173449.2543">2916 6870 81 0,'1'-4'386'0,"-1"2"-23"0,3-1 1 0,-3 3-24 0,0-5-13 16,0 2-16-16,0 3-16 0,0-3-23 15,0 3-29-15,0 0-27 0,-3-2-25 0,3 2-30 0,0 0-34 16,0 0-46-16,0 0-47 0,0 0-35 15,0 0-10-15,0 0-21 0,0 0-29 0,-1 9-35 16,1-5-24-16,4 3-26 0,-1-1-30 0,4 0-26 0,0-1-15 0,2-1-33 16,1-1-164-16,3-2-448 15,-3 0 199-15</inkml:trace>
  <inkml:trace contextRef="#ctx0" brushRef="#br1" timeOffset="173999.4854">3039 6874 305 0,'5'-4'171'0,"-2"-2"28"0,1 1 14 0,-4-1 19 0,0 2-3 15,0-3-6-15,-3 2-8 0,0 2-4 16,-1-3-5-16,0 2-5 0,-2 3-13 0,-1-5-2 0,-1 4-2 15,0 0-22-15,-1 1-13 0,0 0-14 0,-1 1-12 16,1 2-15-16,1 0-10 0,-1 2-16 0,2 0 0 0,0 1-26 16,0 3 9-16,3-1-27 0,1 2-9 0,0 3-16 15,0 2-10-15,5-2-12 16,-1 0-10-16,5-2-11 0,1 0-9 0,-1-3-7 0,5 0-11 0,-1 0-4 16,3-1-6-16,0-2 2 0,1-2 1 15,1-4 10-15,0 1 4 0,-4-2 4 0,2 0 12 16,-2-1 12-16,-1-1 22 0,-3 0 20 15,-1-1 16-15,-1-1 21 0,0 0 16 0,-2-2 9 0,-1 3 18 0,1 0 8 16,-3-3-3-16,-1 4-9 0,-1 1-7 0,-2-3-8 0,1 5-5 16,0-1-3-16,-5-2-16 0,1 3-3 15,-3 0-7-15,1 2-15 0,1 2-17 0,2 0-25 16,0 1-22-16,-1 2-17 0,2 0-16 16,3 1-6-16,1 1-16 0,1 2-8 0,3-2-14 0,4 0-19 15,3 1-12-15,4-1-20 0,7-1-13 0,5-3 0 16,1-3-1-16,1 0 9 0,1-3 13 0,0-4 13 15,1 0 21-15,7-4 25 0,-13 0 21 0,-1-2 45 16,-1-2 36-16,-3-1 36 0,0-3 34 0,-5 0 28 16,-3-3 19-16,-1 1 21 0,0-3 8 0,-6 1 4 15,-1-1 6-15,-3 2 9 0,0 0 6 16,0 3 19-16,0 6-12 0,-2 0 16 0,0 0-12 0,-1 6-18 16,-2-2-10-16,0 3-18 0,-2 0-17 15,0 2-10-15,-3 2-17 0,2 2-15 0,-4 1-12 0,1 4-19 16,-3 2-19-16,4 3-10 0,-1 7-18 15,-2 3-15-15,5 3-20 0,-1 4-18 0,2 10 0 0,1 4-18 16,4 2-9-16,2 20-4 0,1-18-12 16,2-2 2-16,-2 20 1 0,-1-21-8 0,0 0-9 15,-2-1-9-15,-1 0-15 0,0-2-17 0,-1 2-22 0,-3-5-24 0,0-8-26 16,0 7-34-16,1-13-31 0,-1 2-284 0,-3-4-611 0,2-2 270 16</inkml:trace>
  <inkml:trace contextRef="#ctx0" brushRef="#br1" timeOffset="174153.3143">3191 7125 292 0,'-2'-13'338'0,"2"1"-34"0,-4 5-30 0,3 0-29 0,2-3-20 16,0 1-25-16,1 1-32 0,2-2-31 0,1 3-42 15,7-2-45-15,-1 0-54 0,9 1-57 0,4 0-66 16,2 2-81-16,-2-1-114 0,3 1-348 15,1 0 155-15</inkml:trace>
  <inkml:trace contextRef="#ctx0" brushRef="#br1" timeOffset="174659.4047">3823 6765 140 0,'-4'-6'306'0,"-2"1"-23"0,0 0-15 16,-1 1-12-16,-1-1-20 0,1 2-14 0,-7 1-10 0,7 1-19 0,-7 1-12 16,-2 0-16-16,2 2-19 0,0 1-15 15,-2 2-14-15,2 0-11 0,2 1-8 0,-1 1-10 0,2 3-10 16,1-3-12-16,3 5-4 16,0-2-12-16,4 2-3 0,-1-2-13 0,4 4 3 15,4-5-23-15,2 9-4 0,1-5 0 0,4-2-6 16,6 3-11-16,1 0 1 0,2-1-2 0,1 0-4 0,-1-2-2 15,1 0-1-15,0 2-2 0,-4-3-4 0,-3-2 3 0,-3 0-3 16,0 1 1-16,-5-4-5 0,-2 2 5 16,1 0 6-16,-5-2 4 0,-3 0 1 0,-3 2 5 0,-7 0 3 15,-1-2 1-15,-5 2 0 0,-4-3 2 0,-2 1-1 16,-1-3 7-16,2 2-7 0,0-2 0 0,2 0 1 16,1-1-1-16,7-2 0 15,-3-1-9-15,6-2-18 0,1 2-34 0,1-1-46 0,5-3-45 16,0-1-38-16,4-3-57 0,3-2-180 15,4-5-460-15,4-2 205 0</inkml:trace>
  <inkml:trace contextRef="#ctx0" brushRef="#br1" timeOffset="175029.4577">3903 6688 304 0,'3'-5'329'16,"3"1"-22"-16,-5 1-19 0,3 0-17 0,-1 0-21 0,0 3-16 0,-3 0-25 15,3-2-14-15,-3 2 5 16,1 6-36-16,-1-1-12 0,-3 3-11 0,0 3-19 0,2 2-17 0,0 9-5 15,-1-1-10-15,-2-1-6 0,3 4-9 16,1 1-6-16,1 0-4 0,-2 0-17 0,2-3-15 16,-2 4-8-16,1-2-6 0,-2-2-10 0,2 0-6 0,0-7-3 0,-1-2-3 15,1-2-2-15,-3-4 1 16,3 0 4-16,0-1-3 0,0-2 17 0,0 1 1 16,0-4 13-16,0-1-3 0,0 0 0 0,0 0 1 15,0 0-8-15,0-10-1 0,0 2 4 0,4 0-1 0,-1-4 8 16,1-1-13-16,0 1-8 0,2-1 2 15,1 2-3-15,3-1-7 0,-3 2 3 0,3 0 0 0,-3 3-2 16,0 1-1-16,1-1-7 0,-1 3 6 0,-1-1-7 0,1 3 3 16,-1 2 6-16,-2 0-1 0,-4 0-3 15,11 4-2-15,-8 1 2 0,4 1 1 0,-3 3-10 0,-1-1-4 16,0 4-6-16,-3 0-5 16,0 1-10-16,0 1-7 0,0-1-15 0,-3 1-15 0,-1 1-24 0,-2-2-33 15,3 0-28-15,-1-1-41 16,1-3-15-16,2 0-69 0,-2-2-169 0,0-1-490 0,3-5 217 15</inkml:trace>
  <inkml:trace contextRef="#ctx0" brushRef="#br1" timeOffset="175179.2972">4107 6960 80 0,'3'-5'303'0,"-1"2"-19"0,-2 0-22 0,1 0-23 16,-1 3-22-16,3-3-24 0,-3 3-20 0,0 0-16 15,0 0-17-15,0 0-12 16,0 9-10-16,0-4-15 0,1 2-23 0,-2 0-29 15,1-1-23-15,1 6-33 0,1-3-35 0,0 3-27 0,1-5-36 16,4 0-37-16,-2 2-61 0,0-2-133 0,-1-2-361 0,3-1 160 16</inkml:trace>
  <inkml:trace contextRef="#ctx0" brushRef="#br1" timeOffset="175418.5602">4355 6792 311 0,'0'-14'321'0,"0"1"-6"0,-3 0-8 0,3 2-7 15,-1 4-13-15,-2-2 0 16,0 2-22-16,0 1-11 0,2 4-24 0,-2-4-27 16,0 3-26-16,-1 3-19 0,4 0-13 0,-4-2-18 0,4 2-17 0,-10 6-8 15,7 1-15-15,-2 4-14 0,1 2-19 16,-1 6-3-16,4 2-14 0,-1 2-4 0,1 2-9 0,-2 12-14 16,7-4-6-16,-2 5-10 15,2-3-9-15,-1 2-10 0,-2 0-17 0,1-1-20 0,1 1-17 0,-2-2-30 16,-4 0-25-16,0-8-33 0,2-2-31 0,-3-1-28 15,0-4-23-15,-1-1-245 0,2-4-534 16,-1-5 236-16</inkml:trace>
  <inkml:trace contextRef="#ctx0" brushRef="#br1" timeOffset="175798.6349">4189 7127 275 0,'-3'-12'283'16,"3"1"-15"-16,0 3-14 0,0 1-24 0,0-2-26 0,0 3-20 15,0 0-10-15,4 0-28 0,-1-1-13 16,4 1-17-16,0 2-23 0,3-1-18 0,0 2-14 16,4-1-17-16,2-1-9 0,5 1-12 0,-1 0-14 0,1 1-5 15,1-1-8-15,-4-2-6 0,-1 1 2 16,3-3-2-16,0 0 0 0,-6-1 3 0,1-3 5 16,3 0 6-16,-3-2 13 0,-3-1 12 0,-1-1 13 15,-2-3 6-15,-1 0 15 0,-2 0 9 0,1 0 13 16,-6 4 13-16,2-3 1 0,-1 4 10 15,-1 1 12-15,-2 1-8 0,1 4 27 0,-2-1 16 0,1 0-21 16,-1 0-8-16,1 2 11 0,1 3-4 0,-1-2-9 0,-2 4-10 16,1-2-15-16,2 1-14 0,0 3-10 15,-4-2-16-15,4 2-10 0,0 0 0 0,-4 8-10 0,1 2-4 16,3-1 2-16,-3 6-14 0,-1 4-3 16,4 2-13-16,-2-1-1 0,0 1-30 0,2 3-9 0,1 0-5 15,0 0-26-15,1-1-14 0,-2 1-5 16,0 1-19-16,0-2-19 0,3 0-17 0,-3 0-21 0,1-1-32 15,-2-1-22-15,-2-1-57 0,3-8-53 0,0 0-229 16,-4-2-596-16,1-3 264 0</inkml:trace>
  <inkml:trace contextRef="#ctx0" brushRef="#br1" timeOffset="175972.3529">4486 6987 125 0,'0'-5'294'16,"1"1"-28"-16,2 0-27 0,0-1-28 0,2 0-32 16,2 2-35-16,2-3-40 0,4-1-45 0,2 2-56 15,5-2-56-15,1 4-87 0,-4-1-99 0,4 1-258 16,0-3 114-16</inkml:trace>
  <inkml:trace contextRef="#ctx0" brushRef="#br1" timeOffset="177739.1477">4814 6924 275 0,'-5'-1'265'0,"5"1"-16"0,0 0-16 15,0 0-19-15,-5-1-20 0,5 1-17 16,0 0-18-16,0 0-15 0,0 0-14 0,0 0-19 0,0 0-14 16,0 0-9-16,0 0-11 0,0 0-9 15,0 0-7-15,0 0-2 0,0 0-11 0,10 5-8 0,-2-3 1 16,1-1-9-16,1 1-4 0,4-4-4 15,0 1-7-15,3-4 1 0,2 0-5 0,-4 1 1 0,2-1-4 16,0-4 1-16,-5 3 4 0,-2 1 8 0,0-3 6 0,-3 1 5 16,0 1 7-16,-4-1 12 15,1 0 3-15,-3 0 5 0,1-4 5 0,-4 4-2 0,0 0 1 0,-3-1-9 16,0 1-2-16,-3 2-6 16,-1 1-1-16,-2-1-2 0,-1 1 2 0,-2 2-9 15,1 0-3-15,3 2-3 0,-4 3-2 0,1 0-4 16,0 3-8-16,0 1 1 0,2 0-2 0,0 4-5 0,1 0-2 15,0 1-14-15,1 1-4 0,4-2-15 16,-1 7-9-16,3 0-2 0,2 0 3 0,1-3-17 16,3-2-13-16,1 0 1 0,5 4-3 0,1-5 3 0,2-2-5 0,2-1-6 15,6-2-2-15,0-1-1 16,3-3 5-16,1-4 6 0,1-1 6 0,-1-3 5 0,1-1 6 16,-4-2 7-16,2-2 13 0,-3-1 19 15,-1-4 14-15,-2 3 16 0,-3-3 17 0,0 0 19 0,-3 0 11 16,-4 3 11-16,-1 0 14 0,-1 0 7 15,1-1 8-15,-3 6 1 0,-2-2-5 0,1 0 8 0,-1 5 1 16,-1-2 3-16,0 0-6 0,0 3-7 0,0 1-16 0,-1-2-18 16,1 4-22-16,-2-3-10 0,2 3-28 15,0 0-14-15,0 0-25 0,-10 8 2 0,6-1-30 16,-2 3-9-16,-1 4-3 0,3-1-12 0,0 0-1 0,-3 2 8 16,2-2-11-16,-1-1-2 15,2 1-4-15,0 0-4 0,1-5 2 0,0 1 5 16,0-3 8-16,2 1 11 0,-1-3 12 0,2 0 26 0,-1-1 19 15,0-1 18-15,1-2 7 0,0 0 3 0,0 0 3 0,0 0-7 16,7-13 10-16,-3 2 1 0,2-2 7 16,0 0-4-16,4 1 3 0,-3 0-2 0,3 2-3 15,4-6-3-15,-4 7-3 0,6-4 0 0,-4 2-7 16,0 6-2-16,1-3 1 0,-1 5-3 0,-1 2-2 0,2-3-2 16,-3 4-3-16,2 3 3 0,-2-1-3 15,3 7 2-15,-2-2 6 0,-1 4 3 0,-2-1-4 0,-1 2-1 16,2 7-4-16,-5-5-6 0,-1 0 2 15,-3 6-1-15,-3-6-3 0,-1 5-4 0,-5-1 6 0,1 0-9 16,-6-2 0-16,0-2-6 0,-2 0-4 0,0-2-5 0,3-3-6 16,-1-3-8-16,3-1-2 15,-2-1-10-15,3-2-17 0,4-2-29 0,-1-1-39 0,3-2-38 16,-2-4-23-16,5 0-46 0,-2-5-164 16,5-2-441-16,5-4 195 0</inkml:trace>
  <inkml:trace contextRef="#ctx0" brushRef="#br1" timeOffset="177929.2884">5509 6682 119 0,'5'-6'320'16,"1"3"-27"-16,1-2-24 0,-6 3-22 0,2 0-23 0,0 1-15 15,-3 1-15-15,0 0-10 0,4 7-11 16,-4 2-14-16,-1 0-14 0,-2 5-12 0,0 5-16 16,-1-4-16-16,-2 7-3 0,2 2-11 0,1 1-8 0,2-2-9 15,-2 0-17-15,3 2-17 0,-1-1-24 16,-1-2-11-16,2 3-18 0,0-1-18 0,0-2-24 15,0 0-29-15,2-3-29 0,-4 0-34 0,2-5-21 0,0-1-38 16,0-6-203-16,-1 0-446 0,1-1 197 0</inkml:trace>
  <inkml:trace contextRef="#ctx0" brushRef="#br1" timeOffset="178433.1759">5401 6913 183 0,'6'-3'165'16,"1"-2"-3"-16,6-2-8 0,-3 2-7 0,4 0-6 0,-3-1-3 0,0 1-3 15,3 1-6-15,-4 1-10 0,0-1-7 16,0 2-5-16,0 0-2 0,-3 1-10 0,0-1 0 16,-2 0-7-16,0 1-7 0,-1 0-8 15,2-1-6-15,-4 1 1 0,-2 1-8 0,7 0 0 0,-2 0 6 16,-1 2-5-16,1-1-4 0,0 1-6 0,-1 2-5 15,3-1-4-15,0-1-8 0,0 2 2 0,6 3-6 16,-6-3-1-16,1 2-1 0,4 0-11 0,-3 2-6 0,0 1-5 16,-2-2-1-16,3 3-11 15,-6-1-1-15,-1 0-2 0,1-1-4 0,-4 1-5 0,0 0 2 0,-1 3-7 16,-2-4 6-16,-3 1-2 0,2-2 3 16,-3-1 1-16,1 0 8 0,1-1 5 0,-1-1 3 15,2-1 13-15,1-1 9 0,-1 0 11 16,1-1 4-16,3-1 3 0,0 0 9 0,-10-4-10 0,7 0 4 0,2-1 4 15,1-1 0-15,1-3 7 16,2 1-9-16,0-5-10 0,2 0 3 0,3 0-8 0,0 0-3 16,-1 1 1-16,3 0-8 0,1 1 1 0,2 2-9 0,-1 0 7 15,0 1-9-15,-1 1 3 0,-3 5-2 0,1-1-4 16,1 2-4-16,-3-3 9 0,3 4-10 0,-3 0 1 16,1 1-3-16,1 3 1 0,-1 2-1 15,-2 0 11-15,1 0 1 0,1 4-5 0,-1 2-13 0,-1-3-6 16,-2 3-3-16,-1 1-17 15,-3 0-6-15,3 0-19 0,-3 2-29 0,-3-1-41 0,0 0-42 0,-1 0-42 16,1 0-66-16,-4-1-165 0,3-4-477 0,1-1 211 0</inkml:trace>
  <inkml:trace contextRef="#ctx0" brushRef="#br1" timeOffset="178989.5761">5958 6939 205 0,'1'-3'315'0,"-1"0"-25"0,0 3-38 16,0 0-26-16,0-4-21 0,0 4-23 0,3-3-19 16,-3 3-16-16,0 0-12 0,0 0-17 0,10 3-11 15,-3-2-21-15,4 1-16 0,-4-1-12 16,7-1-18-16,-4 0-12 0,4 0 2 0,0 0-4 0,-4-1-4 16,0-2-1-16,0 0-4 0,-2 1 1 15,1-2 3-15,-2-1 7 0,0 1 5 0,-3-1 9 16,0 1 7-16,-1 0 10 0,-1-2 0 0,-2 3-3 15,-2-2 10-15,-1 2-13 0,-1 0 3 0,-2-1-6 0,-1 0 1 16,-1 3 14-16,-2 0-20 0,0-1 0 0,-1 4-6 0,3 0 3 16,-2-1-13-16,1 5-10 0,2-2 1 15,0 1 3-15,0 1-11 0,0 0-4 0,4 3-2 16,-1-1-14-16,4 1-13 0,0-1-5 16,4 0-5-16,-1 5-10 0,4-6-5 0,3-1-7 0,1 2-14 15,5-3-8-15,6 0 2 0,-2-2-1 0,5-2 5 16,-4-3 4-16,-4 0 9 0,7-2 6 0,-4-2 10 15,0-1 15-15,-1-1 18 0,-4 0 24 16,-3-1 18-16,1-1 22 0,-2-1 4 0,0 0 1 0,-4-1-2 0,2 0 2 16,-5 0 13-16,2 0 1 0,-2 3-6 0,-1 0 12 15,-2 1 9-15,3-1-10 0,-4 3-11 16,0 2-6-16,2-1-10 0,-1 1 3 0,-1 2-28 0,0-2-25 16,0 4-26-16,0-3-8 15,0 3-5-15,0 0 5 0,0 11 1 0,0-1 11 0,0 2-14 0,0 4-5 16,2 4-4-16,0 2 8 15,4-1 2-15,-2-2 2 0,3 2 1 0,0-1-1 0,1-2 4 16,-4-4 0-16,0 0 3 0,1-2 5 0,-2-4 0 0,0 0 1 0,0-1 2 16,1 0 6-16,-4-2 5 15,2-2 4-15,-1 1 1 0,-2-1 1 0,-1 0-3 0,-1 0-19 16,-4-3-33-16,-1 2-36 0,-2-2-48 16,-7-2-45-16,-3-2-60 0,-2-1-216 0,-5-2-493 0,3 1 219 0</inkml:trace>
  <inkml:trace contextRef="#ctx0" brushRef="#br1" timeOffset="182590.4188">6732 6851 260 0,'-3'-2'278'0,"3"2"-15"0,0 0-23 0,-2-3-16 0,2 3-19 16,0 0-17-16,0 0-19 0,-6 0-17 0,6 0-17 16,-6 5-13-16,2-2-10 0,0 1-11 0,-1 2-11 15,0 0-8-15,0 2-6 0,-1 0-13 0,0 3-13 16,1 0-5-16,0-2-5 0,3 1-2 0,-1 0-7 15,1-1 0-15,1 2-3 0,1-4-6 0,0 3-6 16,1-3-8-16,2 1-3 0,-1-2-3 0,3 0-1 0,0-1-2 16,2-1-1-16,0-1 2 0,0-3 2 0,2 1 5 15,-1-3 0-15,1 0 5 0,0 0 4 0,-2-2 15 16,1 0 7-16,-1-2-2 0,0 0-1 16,-3-2 4-16,0 1-5 0,0-4-1 0,-3-2 2 0,-1 4 3 15,-1 1-1-15,0-5 1 0,0 4-4 16,-1 1-2-16,-2 1 1 0,0 1-2 0,1 1-3 0,-1 2-6 15,1-1-1-15,-2 2-10 16,0 1-1-16,-2 2-5 0,1 1 0 0,-1 0-7 0,-1 0-7 0,2 4-2 16,1 0-6-16,-2 2-8 0,2-1-9 0,0 2-9 0,3 0-4 15,2 2-4-15,1 1-2 16,2-2-7-16,2-3 1 0,4 4-5 0,1-2-6 16,4-2-4-16,6-1-8 0,4-3 4 0,0-3-4 15,3-1-2-15,2-2 4 0,-1-4-1 0,1 0 5 16,8-6 11-16,-10 3 6 0,-3-5 8 0,0 2 17 0,-2-3 26 0,-2 1 24 15,-3-2 21-15,-2 0 14 16,-4 0 14-16,-1-2 11 0,-3 0 11 0,-5 5 7 16,0 0 7-16,0 2 0 0,-4 3-3 0,1 0-2 15,0 0-1-15,-4 2-3 0,2 2-11 0,-2-2-2 0,-2 3-15 0,0 2-4 16,-1-1-9-16,-2 2-4 16,0 1-5-16,-3 4-6 0,1 2-3 0,-1 1-6 0,3 2-2 15,0 3-9-15,-2 3-6 0,3 3-3 16,2 4-2-16,0 5-3 0,4 9-11 0,-1 1-5 0,4 2-5 15,-2 1-5-15,5 2-9 0,0 2-4 16,0 0-9-16,1-2-10 0,0 1-12 0,-1-2-17 16,-1 0-7-16,2-3-18 0,-4 0-21 0,0-2-16 0,0-1-21 0,-6-11-18 15,3-1-37-15,-1 0-193 0,0-5-450 16,0-3 200-16</inkml:trace>
  <inkml:trace contextRef="#ctx0" brushRef="#br1" timeOffset="182762.7142">6808 7214 38 0,'3'-9'235'0,"1"2"-28"0,3-1-19 0,6 1-18 16,-1 2-19-16,2-2-10 0,6 2-20 16,2 0-26-16,0 1-36 0,-1 0-33 0,3 2-42 0,3-1-54 15,-3 1-155-15,1 0-242 0,-3-2 107 16</inkml:trace>
  <inkml:trace contextRef="#ctx0" brushRef="#br1" timeOffset="184200.0629">7752 6861 145 0,'3'-10'310'0,"1"2"-11"0,-1 1-4 16,-1-2-13-16,1 2-5 0,-1 2-4 0,2 0-17 16,-4 2-19-16,3-1-21 0,-3 0-11 0,4 2-27 15,-4-1-17-15,0 3-16 0,0-3-18 0,0 3-16 0,1-3-15 16,-1 3-15-16,0 0-13 0,2-2-12 16,-2 2 7-16,0 0-11 0,4 7-6 0,-4 1 9 0,0 2-20 15,3 6 1-15,-3 5-3 0,1 0 1 16,-2 2-4-16,1 2-6 0,0 2-4 0,0 8-4 15,0-7-2-15,-3 5 4 0,0-6-7 0,2 0-2 0,1-1-5 0,0-1-3 16,-2 0-4-16,2-4-11 16,-1 1 5-16,1-8 2 0,0-1-4 0,0-3 2 0,1-2-3 15,1 0-15-15,2-1 6 0,-1 0-1 0,0-2-2 16,1-3-7-16,6 0 6 0,-3 0-22 0,7-4-8 16,0-4-17-16,6 0-7 0,-1-4-2 15,1 1-15-15,1-5-8 0,-1-2-9 0,1 0-2 0,-1-3-1 16,-2-1-3-16,-1-2 2 0,-3 0 15 15,0-3 8-15,0 5 11 0,-5-2 21 0,-1-1 15 16,1 3 26-16,-4 2 18 0,-1 4 23 0,-1 2 21 0,0 2 22 16,-3 2 12-16,2 0 11 0,-1 5 6 0,-1-1-7 15,1 1-15-15,2 0-2 0,-3 3-3 0,0 0-8 16,0-4-3-16,0 4-3 0,0 0-8 0,-4 11 0 16,4-3-6-16,-3 5-1 0,3 0 3 0,0 1-9 15,2 5 3-15,-4 1-4 0,4-1-6 16,-4 1-2-16,4 0 5 0,-1-1 1 0,-1-4-15 0,0-1-10 15,1 0-8-15,-2-1-8 0,2 0-1 0,-2-3-6 16,1-2-4-16,0 0-1 0,0-3 0 0,-1 2 3 16,-1-4 8-16,2 2 12 0,0-3 3 0,0 0 3 0,0-2-7 15,0 0 3-15,0 0 1 0,-10-9 8 16,7 4 12-16,2-4 2 0,-2 1 3 0,0-5 7 0,2 0-9 16,0-3 1-16,-1 2 4 15,2-6 0-15,2 2 1 0,-1-2-6 0,0 0 1 0,2 2 4 0,-1 3-2 16,3-4-6-16,-1-1 13 0,5 3-16 15,-2-3-5-15,3 3 0 0,-2 5-4 0,4-5-8 16,-4 5 2-16,3 3 0 0,1 1-1 0,0-1 7 16,0 2-16-16,-3 3-4 0,0 1-7 0,-1 1 0 15,1 3-10-15,-2 2-4 0,1-1-1 0,-4 4-4 0,3 6 0 16,-1-1 1-16,-2 3-4 0,-1 1 0 16,-6 4 0-16,3 0 3 0,-7 3-4 0,0-4 2 0,-3 2 6 15,-1-2 2-15,-2-2 3 0,4-3 3 16,-7 0 3-16,8-6 3 0,-1 0 10 0,2-3 3 0,0 2 15 15,3-3 6-15,-2-1 10 0,2-2 3 0,1 0 2 16,3 0-4-16,0 0 2 0,-10-2 15 16,9-1-11-16,-2 2 9 0,0-3-3 0,3 0 0 0,-1 3-7 0,-2-2 1 15,3-1-6-15,0 4-3 16,0-6-7-16,0 6 1 0,0-3 1 0,0 3-5 0,3-3-1 16,-3 3-5-16,0 0-2 0,7 1-1 15,-7-1-3-15,7 5 6 0,-1-1-5 0,1 3 4 0,1 2-2 16,1 2-3-16,0 0 16 0,1 1-18 15,4 3-10-15,-2 1-2 0,-1 1-11 0,0-2 0 16,3 1-27-16,-4 2-23 0,1-6-19 0,-1 3-18 0,4 1-34 0,-7-3-31 16,3-1-30-16,1-2-64 0,-5-2-187 15,5 0-496-15,-4-2 219 0</inkml:trace>
  <inkml:trace contextRef="#ctx0" brushRef="#br1" timeOffset="184466.6857">8519 6930 296 0,'-4'-14'354'0,"1"0"-18"0,1 3-19 0,0 2-10 0,-1 2-24 15,1 0-18-15,1 3-27 0,-1 1-27 16,0-2-28-16,1 2-15 0,-1 1-24 0,2 2-9 16,0 0-19-16,-7 10-7 0,5-1-10 15,-3 3-16-15,1 7-2 0,-1 1-16 0,0-1-6 0,2 5-9 16,-1-1-4-16,3 1-2 0,-1 0-10 0,1 1-4 0,1 1 0 15,1-3-23-15,1 1-7 16,-1 0-8-16,3-3-14 0,1 0-15 0,0-3-14 16,1 2-19-16,0-7-23 0,2-2-24 0,0 1-33 0,2-3-28 15,1-4-31-15,2-1-37 0,1-2-240 0,0-3-525 0,3-2 234 16</inkml:trace>
  <inkml:trace contextRef="#ctx0" brushRef="#br1" timeOffset="184768.631">8797 7030 289 0,'1'-12'337'16,"-2"4"-20"-16,1 1-20 0,-2 2-16 0,1 0-15 0,-2 2-13 0,0 0-27 16,-1 2-16-16,4 1-19 0,-10 1-22 0,3 2-14 0,0 2-15 0,0 2-15 15,-3 3-14-15,1 2-15 16,-2 3-3-16,2 3-8 0,1 1-10 0,2-1-9 0,3 1-18 16,0-5-13-16,2 1-12 0,3 4-9 15,0-6-8-15,3 2-9 0,2-2-10 0,0-4-5 0,3-1 7 16,-2-1-19-16,4-4 3 15,2 0-7-15,-1-3 6 0,2-1 6 0,0-3 4 0,-1-2-2 16,-1-2 2-16,2-5 6 0,-5 2 4 0,2-5 14 0,-5 3-4 0,0-6 10 16,-2 1 5-16,-2-2-1 0,-4 1-4 15,1 4 2-15,-3-5 0 0,-1 2 1 16,-5-1-8-16,2 8-2 0,0 0-1 0,-3 0 1 16,0 3-8-16,-1 1-16 0,-2 4-23 0,0-1-19 0,0 6-28 15,-2-1-32-15,2 3-39 0,-1 1-27 16,7 0-38-16,-3 3-253 0,2-1-519 0,3-1 230 0</inkml:trace>
  <inkml:trace contextRef="#ctx0" brushRef="#br1" timeOffset="185050.7893">9054 6943 112 0,'7'-4'375'0,"-1"-2"-26"15,-3 3-25-15,1 0-31 0,0 0-33 0,-1 1-25 16,1 1-28-16,-4 1-14 0,7 3-10 0,1 0-11 16,-1 5-6-16,1 2-14 0,6 7-20 0,-2 1 9 15,-1 4-28-15,0 0-13 0,-1 2-16 0,0 10-11 0,-4-9-18 0,-2 1-10 16,-2-1-3-16,-2 10-12 0,-2-11-12 16,-2-1-7-16,-3-2-4 0,0-2-5 15,0 0-2-15,-2-3-6 0,-1-3 3 0,-1-3-7 16,1-1-4-16,-1-1-18 0,-1-1-7 0,5-3-17 0,-3-1-15 0,3-3-29 15,0 0-45-15,0-2-50 16,1-2-60-16,0-1-237 0,1-4-532 0,2 1 236 0</inkml:trace>
  <inkml:trace contextRef="#ctx0" brushRef="#br1" timeOffset="185640.7012">9445 7096 163 0,'-2'3'343'15,"2"-3"-20"-15,0 0-13 0,0 3-14 0,0-3-16 0,0 0-10 16,0 0-20-16,0 0-14 0,0 0-17 0,0 0-18 15,-1 2-26-15,1-2-7 0,0 0-24 0,0 0-21 16,0 0-1-16,0 0-15 0,0 0-12 0,0 0-11 16,0 0-4-16,0 0-9 0,0 0-10 0,0 0-7 15,0 0 2-15,0 0-19 0,0 0-4 16,0 0-4-16,0 0-1 0,3 3-9 0,-3-3 5 0,8-1 1 16,-1-1-10-16,2 2 1 0,5 0-6 0,0-1 1 0,0-2 1 15,3 1-3-15,-2 0-1 16,1-1-1-16,-1 0 0 0,1 2 7 0,-2-1-6 0,-3 1 4 0,2-1-5 15,-4 0 6-15,-1 0 1 0,0 1 1 0,-1 0 5 0,-1 0 4 16,-2 0 4-16,0 1 8 16,-1-1 3-16,-3 1 1 0,7-1 3 0,-7 1 4 0,4-3-8 15,-4 3-1-15,0 0-2 0,3 0-6 16,-3 0-3-16,0 0-10 0,0 0-20 0,0 0-15 0,0 0-25 16,6 0-29-16,-6 0-28 0,0 0-33 15,0 0-31-15,0 0-39 0,0 0-49 0,0 0-21 16,1 4-37-16,-1-4-274 0,0 0-630 0,-4 4 278 15</inkml:trace>
  <inkml:trace contextRef="#ctx0" brushRef="#br1" timeOffset="185979.3985">9552 7207 23 0,'-2'2'331'0,"-2"2"-17"0,2-2-13 0,1-1-6 0,1-1-7 15,-5 2-7-15,5-2-21 16,0 0-19-16,-2 3-15 0,2-3-17 0,0 0-15 0,0 0-21 16,0 0-16-16,0 0-21 0,0 0-21 0,0 0-4 0,17-2-19 15,-7 1-4-15,4-1-15 16,0 2-2-16,3-2-10 0,3-1-3 0,1 3-11 0,-7-3-6 0,0 0-6 16,-1 1 1-16,1 1 9 15,-5-1-17-15,-1 1-4 0,-1 0-3 0,-3-1 10 0,1 2 0 0,0 0-1 16,-1-1 19-16,-4 1 9 15,4-2 5-15,-4 2-1 0,6-1-5 0,-6 1-6 0,0 0-6 16,1-3-14-16,-1 3-16 0,0 0-16 0,0 0-14 0,0 0-33 16,0 0-30-16,0 0-25 0,0 0-28 15,0 0-33-15,0 0-34 0,0 0-39 16,0 0-33-16,0 0-33 0,0 0-256 0,0 0-605 0,0 0 268 16</inkml:trace>
  <inkml:trace contextRef="#ctx0" brushRef="#br1" timeOffset="187732.6575">10392 6971 129 0,'0'-7'307'0,"0"3"-16"0,-1-3-19 0,-2 0-21 16,-4 1-18-16,4-1-18 0,-4 3-17 0,0-1-16 16,-3 2-16-16,2 1-17 0,-5-2-20 0,3 1-11 15,1 2-9-15,-4 2-1 0,0 1-23 16,2 1-9-16,1-1-6 0,0 1-8 0,-1 2-11 0,1 0-5 15,3-1-2-15,1 3-4 0,-1-1-8 0,3 0-13 0,1 3-3 0,3 0 4 16,3-1-17-16,1 5-1 16,2 0-4-16,1-2 1 0,7 4-3 0,0-2 4 15,3 3 1-15,1-2-3 0,1-1 4 0,-1-2 0 16,0 1-3-16,3 0 1 0,-4-1 0 0,0-2-6 0,-3 0 3 16,-1-2 1-16,-2 0 0 0,-2-1 1 15,-2-1-2-15,0 0 1 0,-3-1 7 0,0-1-1 0,-1 2 4 16,-1-1 4-16,-1 0 5 15,-3-2-5-15,-2 4 5 0,-3-3-3 0,-3-1-2 0,-4 5 0 16,-3-3-4-16,-1 0 2 0,-4 1-4 0,0-1-3 0,-2-2 2 0,3-1-10 16,4 2-5-16,3-2-10 15,-3 1-11-15,3-2-11 0,0 2-16 0,0-2-15 0,7 2-25 16,-3-2-29-16,3-2-47 0,3 1-49 0,0-2-225 0,1-2-484 16,3-1 214-16</inkml:trace>
  <inkml:trace contextRef="#ctx0" brushRef="#br1" timeOffset="188548.3895">10540 6946 155 0,'10'-6'348'15,"-6"-1"-18"-15,3 3-16 0,-3 1-20 0,1-1-10 16,-4 1-21-16,3 0-21 0,-2 0-29 0,1 1-25 16,-3 2-20-16,2-1-20 0,-2 1-18 0,0 0-12 0,0 0-21 15,5 6-2-15,-4 1-11 0,-2 2-5 0,-1 2-6 16,1 1-16-16,-1 4 3 0,0 3-10 15,0 1-6-15,1 1-6 0,-1-3-5 0,4 2-2 16,-2 0-10-16,1 0-8 0,2-5-2 0,1 3-5 0,-2-3-13 16,2-4 1-16,-3-2-4 0,5 1 2 0,-2-2-2 15,0 0 8-15,0-2-12 0,0-1-5 16,1-3 2-16,-1 0-2 0,5 1-1 0,-2-5 5 16,2 1 1-16,2-1 3 0,0-3 0 0,1-4 1 0,1 2 3 15,-1-3 2-15,4-4 12 0,-6 4 6 16,1-2 3-16,-1 0 10 0,-1 1 18 0,-2 1 4 0,-1-2 0 15,-1 6 8-15,-1-3 17 0,-1 6-9 0,0-3 5 0,-1 2 4 16,0 2-19-16,-1-1-7 0,0-1-8 16,-1 4-10-16,3-2-19 0,-3 2-7 0,0 0-10 15,0 0 18-15,4 10-17 0,-3-3-8 0,-1 2-1 16,2 4-8-16,-3-1-4 0,1 3 3 0,-1-2 0 0,0 1-3 16,1 1 4-16,0-1-12 0,-1 1-1 15,1-2-7-15,0-1 7 0,-1-1-14 0,1-2-11 0,0 0 6 16,-1-4 5-16,1 0 9 0,0-1 8 15,-1-1 14-15,1-3 7 0,-1 4 0 0,1-4 6 16,0 0-1-16,-4-10 2 0,1 3-4 0,2-2 12 0,-1-2 11 0,1-2-3 16,1-3 2-16,0-4 0 15,0 2-5-15,1-2-1 0,0 0-4 0,2 2 12 16,1-1-12-16,1 0-2 0,0 1-2 0,2 1-3 16,-1 4 2-16,0 1 5 0,1-1-8 0,1 4 1 0,-2 0-1 15,1-3 7-15,0 4-9 0,0 4 2 16,-1-3 2-16,1 3-1 0,-2 1-3 0,1 0 2 0,-2 1-2 15,1 1-7-15,-1-1 2 0,-4 2-7 16,6 4-5-16,-3-2-3 0,-1 3 10 0,-2-1-15 16,-1 3 2-16,1 0 2 0,-1 1-2 0,-2 1 3 0,-2-2 2 0,0 3 3 15,-1 1 10-15,-1-1-6 16,0-1-5-16,1 0 5 0,-1 0-2 0,-2 2 4 0,4-6 3 16,-2 3 2-16,0-3-2 0,2 1 9 15,0-3-1-15,1 1-1 0,0-1 4 0,-1 0-1 16,2-2 12-16,-1 1-11 0,0-1 4 0,4-1-2 15,-5 1 1-15,5-1-3 0,-5 2 2 0,5-2 2 0,0 0-1 16,-4 0 0-16,4 0-1 0,0 0 0 16,-2 2-4-16,2-2-1 0,0 0 5 0,-1 5 2 0,1-5-1 15,3 5-2-15,-1-1 1 0,0 1 0 0,0-1-2 16,3 2 5-16,0-1-3 0,1 1-3 16,0 0 4-16,1 0-1 0,1 0 4 0,1-1-3 0,2 2 1 0,3-2-2 15,1 1 1-15,0-2 1 16,2-1-4-16,4 3-8 0,1-5-17 0,-1 1-34 0,-4-2-36 15,3 3-43-15,-4-3-35 0,-2-3-57 0,-3 2-210 0,-1-1-478 16,0-4 212-16</inkml:trace>
  <inkml:trace contextRef="#ctx0" brushRef="#br1" timeOffset="188829.2955">11158 6929 33 0,'0'-5'377'15,"-1"2"-27"-15,1-1-17 0,0 2-10 16,-1-1-13-16,1 3-1 0,0-5-34 0,0 5-25 0,0 0-17 0,-1-3-23 16,1 3-16-16,0 0-24 0,0 0-15 15,-11 4-16-15,5 0-11 0,0 1-12 0,-4 2-11 0,0 2-16 16,1 0-6-16,1 0-3 16,-2 1-11-16,2 0-11 0,2-3-5 0,2 2-10 0,0-1-9 0,-1 4-6 15,4 0-14-15,0 0-9 0,2-1-10 16,0 2-9-16,4 1-3 0,0 1 6 0,5 1-3 15,2 0-16-15,-1-5-7 0,4 4-11 0,2-2-12 16,1-2-16-16,2-1-24 0,1-2-20 0,3-2-35 16,-3-1-30-16,2-2-32 0,0-3-39 15,-2 0-61-15,-1-2-167 0,2-4-525 0,-7 1 232 0</inkml:trace>
  <inkml:trace contextRef="#ctx0" brushRef="#br1" timeOffset="189049.6113">11461 6979 97 0,'0'-8'345'0,"0"-1"-6"0,0 2-8 0,0 1-8 0,0 1-10 16,0 0-14-16,-1 2-17 0,1-1-24 0,0 1-23 16,0 3-26-16,-2-5-25 0,2 5-22 15,0-2-17-15,0 2-12 0,0 0-18 0,0 0-8 16,0 0-11-16,-3 11-14 0,2-4-15 0,0 2 5 16,1 1-12-16,0 4 0 0,-2 1-3 0,4 3-18 0,-2 0-16 15,0 2-24-15,0 2-15 0,0-1-16 16,2-1-13-16,-1 0-12 0,1-5-27 0,-3 4-26 0,4-4-28 15,-2-2-38-15,0 2-35 0,2-3-39 0,-1 0-303 0,1-4-597 16,-3-3 264-16</inkml:trace>
  <inkml:trace contextRef="#ctx0" brushRef="#br1" timeOffset="189309.3407">11641 6912 232 0,'3'-2'335'0,"-1"-2"-35"16,-1 1-16-16,0 2-39 0,1-3-18 15,-2 4-16-15,0 0-9 0,11 4-11 0,-4 0-11 16,3 5-14-16,0 0-11 0,3 7-11 0,-1 3-24 16,1-1-7-16,-3 3-17 0,0 0-12 0,-3 2-12 0,0 1-18 15,-5-1-16-15,-2 4-19 0,-1-3-18 0,-5-2-18 16,-1 1-21-16,-2 0-28 0,-4-4-31 15,-1-1-32-15,1-2-37 0,-1-1-35 0,0-2-74 16,0-4-139-16,5-5-448 0,0-1 199 0</inkml:trace>
  <inkml:trace contextRef="#ctx0" brushRef="#br1" timeOffset="189798.6091">12088 7004 187 0,'0'0'277'0,"0"0"-17"0,0 0-5 16,-7 0-12-16,7 0-12 0,0 0-12 0,0 0-17 0,-4-1-20 16,4 1-9-16,0 0-21 0,0 0-14 15,0 0-10-15,0 0-4 0,0 0-12 0,0 0-6 0,0 0-3 16,14 3-14-16,-6-3-6 0,2 1-8 15,4-1-5-15,0 0-11 0,0 0-4 0,3 0-17 16,0 0-1-16,3-3-3 0,-5 2-3 0,2 0-11 0,-3-1 1 16,0 2-3-16,-4-2 8 0,0 1-1 0,-3-1 3 15,0 2 16-15,-3 0-16 0,1 0 4 16,-5 0-1-16,7-1 6 0,-7 1-3 0,5-1 2 16,-5 1 2-16,0 0-5 0,7 0-6 0,-7 0-8 15,0 0-15-15,3-2-15 0,-3 2-17 0,0 0-17 16,0 0-29-16,0 0-26 0,0 0-37 0,0 0-33 0,0 0-37 15,0 0-38-15,0 0-280 0,0 0-568 16,-13 4 251-16</inkml:trace>
  <inkml:trace contextRef="#ctx0" brushRef="#br1" timeOffset="190089.7339">12147 7125 110 0,'0'0'335'0,"-3"2"-20"0,3-2-18 0,0 0-20 16,0 2-20-16,0-2-12 0,0 0-35 15,0 0-27-15,16-2-15 0,-6 2-17 0,5-3-16 0,6 1-16 16,0 2-10-16,3-2-7 0,0 2-1 16,0-1-20-16,0-1-5 0,-3 1-13 0,0-1 0 15,-7 0 1-15,-1 1 7 0,-3-1 9 16,0 0 20-16,-3 1 13 0,-2-1-7 0,0 2 12 0,0-2 7 0,-2 2 6 15,-1-3-7-15,-2 3-10 0,2-3-23 0,-2 3-20 0,-4-7-18 16,1 5-20-16,-4-3-29 16,0 1-30-16,0 2-29 0,0-1-50 0,-1 1-38 0,2 0-55 15,0 1-55-15,2 0-64 0,4 1-300 16,-7-1-667-16,7 1 295 0</inkml:trace>
  <inkml:trace contextRef="#ctx0" brushRef="#br1" timeOffset="191929.3756">12828 6862 350 0,'3'-5'347'0,"0"1"-24"0,1 1-20 0,-2-1-19 0,-1 0-20 0,2 2-18 16,-3 2-26-16,1-3-21 0,2 3-27 0,-3 0-17 16,0 0-18-16,0 0-15 0,0 0-12 0,0 0-14 15,0 6-9-15,0 3-8 0,-1 3 4 0,-2 6-17 0,2 3-10 16,-1-2-8-16,1 3-7 16,-1 0-1-16,-2 2-17 0,3-2 0 0,-1 1-5 0,-1 0-16 0,2-1-2 15,2 0-3-15,1-4-3 16,-1 1-7-16,2-5 1 0,-2-3-10 0,2-2-6 0,2 0 7 15,0-2-7-15,2 0-1 0,0-1 2 16,3-5 4-16,7 0-2 0,-1-2 2 0,5-6 1 0,1 0-1 16,3-3 1-16,-2-3 5 0,1-4 3 0,6-5 0 0,-10 2 15 15,0 2 10-15,-2 0 9 0,-1-1 10 16,-4 3 23-16,0 1 12 0,-5 5 10 0,-1 1 7 0,-1 2 9 16,-3 2 8-16,0 1-2 15,-2-1-3-15,2 2-9 0,-1 2-12 0,-1-3-6 0,-1 4-24 0,4 0-7 16,-4 0-8-16,0 0-6 0,0 0-1 15,-5 14-1-15,0-6-13 0,1 7-14 0,1-2-16 16,-3 1 0-16,2 4-15 0,-3 3 1 0,0-4-2 0,1-3 0 16,1-1-8-16,0 2 0 0,0-2 0 0,0-1 0 15,1-4 8-15,0-2 2 16,1 2 6-16,2-3 9 0,-3-2 8 0,2 0 17 0,-1-1 11 16,3-2-1-16,0 0 5 0,-4-8 2 0,3 0 8 15,0-5 2-15,1 0 3 0,2-8 1 0,2 0-2 16,0-1-3-16,2-3 4 0,1 0-5 0,2 0-5 0,2-10-2 15,-1 13 5-15,1 1 8 0,-1 1-17 0,3 2-3 0,-2 1-5 16,-1 6 11-16,0 2-12 16,0 1-2-16,-2 4 0 0,0 1-4 0,1 0-8 0,0 3-10 15,0 3 21-15,-1-1-7 0,1 3-9 16,4 6-2-16,-3 0-9 0,-2 2-3 0,2 5-6 0,0-2-6 16,-3 6 27-16,-1-2-22 0,-2 4-7 15,0-2 0-15,-1 1-7 0,-3 1-13 0,0-1-13 0,0 0-16 16,-2-2-8-16,-1-1-16 0,0 0-24 15,0-6-18-15,-1-2-11 0,1 1-14 0,-3-4-10 0,3-3-14 16,0 2-16-16,-1-5-28 16,1-1-148-16,-1-2-425 0,4 0 188 0</inkml:trace>
  <inkml:trace contextRef="#ctx0" brushRef="#br1" timeOffset="192859.5838">13200 7099 278 0,'-4'-5'265'0,"3"0"-17"0,-1 3-15 0,1 1-18 0,0-3-18 15,1 4-22-15,0-3-16 0,0 3-10 0,5-4-21 0,3 0-16 0,1 2-8 16,4 1-15-16,3-1-19 16,7 0-19-16,1 0-16 0,0 0-23 0,3-1-24 0,-3 0-21 15,3 1-29-15,-1-2-9 16,-1-2-15-16,-2 1-8 0,-2-2 0 0,-1-1 7 0,-7 1 21 16,1-2 8-16,-3-2 22 0,0 2 31 15,-2-3 22-15,-2 0 19 0,0-1 18 0,0 1 24 0,-4 1 23 16,0-1 14-16,-1 4 11 0,0 0 8 0,-2 2 5 0,0 0 1 15,1 1 1-15,0 1 3 0,-1 1-17 16,1-1-15-16,-1 0-8 0,0 4-17 0,2-2-7 0,-2 2-10 16,0 0-11-16,0 0-6 0,0 0-8 15,-5 14-1-15,3-7-6 0,-2 5 1 0,3 1-16 16,-2 0 0-16,-1 3-4 0,1 2-4 0,0 2-10 16,1-2-3-16,0 2-1 0,2-2-4 0,-2-3-10 15,2 3 0-15,0-2-6 0,0-2-9 16,2-2-6-16,-2-2-9 0,2-1 4 0,0 0 2 0,1-3-2 15,1 1-5-15,2-2-2 0,-1-1-10 16,4-1-12-16,-1 0-11 0,6-2-18 0,-1-2 5 0,2-1-6 16,1 0 2-16,4-4 3 0,-6 1 4 0,0-2 15 0,5-2 7 15,-2-2 3-15,-1-2 16 0,-5 3 14 16,3-7 17-16,-3 1 19 0,2-1 9 0,-3 1 24 0,-3 4 18 16,0-1 13-16,-1 2 16 0,-2 0 9 15,2 2 13-15,-4 1 7 0,1 3 1 0,-1-2-7 0,0 3 2 16,0 0-5-16,-1 1-22 15,1 0-10-15,-2 3-10 0,0-3-13 0,0 3-5 0,0 0-8 0,0 0 0 16,2 13-8-16,-2-4-4 0,0 2-2 0,-1 2 2 16,1 1-14-16,-1 4-2 0,1-3-7 15,1 0-4-15,0 3 8 0,1-4-14 0,-1 2-8 0,-1-3 1 16,2 1-13-16,-2-2-11 0,0 0-3 16,0-2 0-16,-3-2 9 0,-1 0-7 0,4-3 1 0,-3-1 6 15,0 1 5-15,-1-3 3 0,1 0 4 16,-1-1 0-16,0 0 6 0,4-1 3 0,-9-2 5 15,5 0 5-15,1-4 5 0,-1 0 2 16,1-1 8-16,2-2 14 0,-2-4-7 0,3 0 6 0,-2-2 3 0,2-3-1 16,3-2-3-16,0 0 3 0,1 2-2 0,2 0 0 0,1-1-3 15,0-1 7-15,0 6-13 16,4-6-8-16,2 4 3 0,1 3-2 0,-4 1-1 0,4 4-1 0,-1 1 0 16,-2 2-4-16,3 2 3 0,0-1-7 0,-4 3 3 15,1 0 0-15,-1 2-6 0,0 2-11 0,0 1-2 16,0 0-10-16,-3 0 1 15,-2 3-3-15,1 0-8 0,-3 0 1 0,-2 2-3 16,-2 1 2-16,-2-1-4 0,-1 3-5 0,-5-1-2 0,1-2 2 0,-3 1 3 16,-5 3 0-16,2-4 7 0,-3 1 2 15,3-3 4-15,4-1 3 0,-3 0 5 16,5-2 1-16,0-1 15 0,0-2 9 0,3 2 10 16,1-3 3-16,-1 0 10 0,5 0 4 0,-7 0 10 0,7 0-1 0,-5 0-4 15,5 0-4-15,0 0 8 16,0 0-13-16,0 0-5 0,0 0-1 0,0 0-3 15,0 0-2-15,10 5-2 0,-6 0-4 0,3-2 3 16,-2 2-5-16,4 0 0 0,2 2 6 0,2 1-2 0,-2 2-4 16,0 1 0-16,5 1-10 0,-5-3-8 0,2 1 0 0,2 2-14 15,-2-2-23-15,-2-1-26 0,2-2-33 16,0 2-49-16,-2-2-43 0,0 0-74 0,-2-3-147 0,1 0-457 16,-2-2 202-16</inkml:trace>
  <inkml:trace contextRef="#ctx0" brushRef="#br1" timeOffset="193589.649">14338 6932 3303 0,'2'-10'178'0,"-2"-2"-65"0,0 4-10 16,-2 3-22-16,2 0-19 0,-1 0-5 16,-2 0 2-16,3 2-11 0,-3-1-1 0,-1 2 2 15,3-1 0-15,-4 2-6 0,-2 0-4 0,0 3 7 16,0-1-19-16,-4 5-1 0,0 1-1 0,-1 1-6 0,4 2-7 15,-5 4 3-15,2-3 2 0,4 6-9 0,-3 1-11 0,2 2-5 16,2 0-21-16,2 1 0 16,1 0-1-16,0-1-11 0,3 2 3 0,2-5 2 15,0-3-1-15,3 0 4 0,0-3-7 0,4 1 0 16,-1-1-4-16,2-2-5 0,4-1-15 0,7 0-3 0,-7-3-18 16,6-4-11-16,1 2-9 0,3-4-8 15,-3-1-10-15,6-3-12 0,-6 1 0 0,0-4 0 0,-1 0 6 16,-2-2 9-16,1-2 11 0,-2 1 12 15,-2-2 14-15,-1-4 22 0,-3 0 30 0,3 1 21 0,0-2 29 16,-4 2 27-16,-5 3 25 0,0 2 21 0,-1-2 13 0,-1 4 13 16,1 1 10-16,-4 0 2 0,3 2-2 15,-3 0 5-15,0 3-5 0,4-1-23 0,-4 1-1 0,3-1-15 16,-3 2-11-16,0 0-13 0,0 2-6 0,0-3-12 16,0 3-1-16,0 0-14 15,0 0 5-15,0 0-12 0,-4 9 1 0,4-3-5 0,-5-2-8 16,4 4-3-16,0-1-4 0,-2 3-1 15,3-2-15-15,0 1 5 0,0 1 2 0,0-1-1 0,-3 0-4 16,3 1 0-16,0-3 2 0,3 3 1 0,-3-2-1 16,0-1 3-16,0-2-1 0,0 0-3 0,0-2 1 0,0 1 1 15,-3 1 2-15,6-2 0 0,-3-1 5 16,0-2 3-16,0 0-5 0,0 4 2 0,0-4 2 0,0 0 0 16,0 0-2-16,0 0-1 0,0 0 3 15,0 0-2-15,-3-12-2 0,3 6-3 0,-2 2 0 0,2-2 5 16,-2-1 3-16,2-2-7 15,0 0 1-15,-3 0 5 0,3-2-6 0,0 0 16 0,-2-1-14 16,0-1 2-16,2 0 4 0,-1 0-4 0,1 1 7 0,1 0 8 16,-1 3 3-16,0 2-9 0,0 0 14 15,0 2-8-15,0 1-5 0,0 0 0 0,0 1 1 16,2 1 0-16,-2 2-8 0,-2-5 13 0,2 5-20 16,0 0-4-16,0 0 6 0,0 0 0 0,0 0-1 0,0 0-2 15,0 12-1-15,0-6 1 0,0 3-13 16,-1 0 11-16,1 1-4 0,-2 3-6 0,2 0 16 0,-3 1-13 15,3-1-2-15,-2 5-8 0,0-3-10 0,1 4-2 16,-1 0-17-16,0-5-12 0,0 1-11 16,0-1-15-16,1 0-24 0,-1-2-22 0,-1 1-30 15,3-4-46-15,-2 0-35 0,2 0-246 0,0-4-532 16,-1-1 235-16</inkml:trace>
  <inkml:trace contextRef="#ctx0" brushRef="#br1" timeOffset="193839.3232">14807 6851 396 0,'2'-3'360'0,"0"1"-35"16,0-4-41-16,-1 6-25 0,2-1-25 0,-3 1-26 0,0 0-16 15,0 0-26-15,0 0-17 0,10 5-11 16,-4 2-9-16,3 4-13 0,0 1-4 15,2 6-12-15,1-2-13 0,-2 2-10 0,-1 5-17 16,-1-3-10-16,-2 2-15 0,-2 2-15 0,-4-1-15 0,-3 1-19 16,-3 0-20-16,-2-3-21 0,-5 2-33 0,-2-4-33 0,-2 2-36 15,-4-2-35-15,-3-3-61 16,-7 4-179-16,4-7-467 0,-10 2 207 0</inkml:trace>
  <inkml:trace contextRef="#ctx0" brushRef="#br1" timeOffset="195265.5302">15385 6875 83 0,'5'-5'319'0,"-2"0"-18"0,1 2-13 0,-3 2-14 0,2-3-19 16,0 2-15-16,-3 2-10 0,3-4-27 16,-3 4-22-16,2-1-14 0,-2 1-19 0,0 0-12 15,0 0-14-15,0 0-12 0,0 0-11 16,0 0-15-16,0 0 1 0,-18 8-11 0,7-1-8 0,-1 2-9 16,-5 1-9-16,-1-1-1 0,-4 2-4 15,3 0-4-15,0-2-5 0,1 0-2 0,3-2-3 16,3 1-3-16,2-1-1 0,0-1-7 15,4-3 3-15,0 1-7 0,1 1-2 0,2-1 4 0,-1-4-6 16,1 3-2-16,1 1 0 0,1-1 2 0,0 0 1 0,2 0 3 0,2-1-1 16,1 3 1-16,4-1 0 15,1 0-3-15,3 1 1 0,3 0-3 0,6 1 3 16,-1-2-4-16,3 3-3 0,1-3-26 0,1 1-5 0,-1-1-30 16,3 0-19-16,-2 1-32 0,1 2-40 0,-4-1-50 15,1-1-42-15,-1 0-79 0,-8 1-166 16,-4-5-523-16,-4 1 232 0</inkml:trace>
  <inkml:trace contextRef="#ctx0" brushRef="#br1" timeOffset="195481.5233">15195 7171 3333 0,'-4'3'175'16,"0"0"-81"-16,1-1-32 0,0-1-31 15,1 1-13-15,2-2-5 0,-4 2 5 0,4-2 12 0,-3 1 5 16,3-1 5-16,0 0-9 0,0 0-4 0,8 2 0 0,2-2-3 16,5 2-15-16,2-2-13 0,8 0-17 15,1 1-22-15,4 0-30 0,-1 0-34 0,9 0-51 16,-8 1-66-16,11-2-47 0,-13-3-240 0,12 0-555 16,-12 1 246-16</inkml:trace>
  <inkml:trace contextRef="#ctx0" brushRef="#br1" timeOffset="196569.7146">16024 6897 225 0,'-2'-5'262'0,"2"2"-10"0,0 3-9 15,-1-6-12-15,1 4-8 0,-1-1-9 0,-1 0-9 0,1-1-2 16,1 2-20-16,-2-2-8 0,1 1-10 0,1 2-11 15,0 1-17-15,-6-6-12 0,4 4-5 16,-4 0-8-16,2 0-8 0,-2 1-12 0,-2-1-1 16,-1 4-13-16,1-1-2 0,-2 1-7 0,-4 2-6 0,-3 3-6 0,0 4-8 15,0-2-7-15,0 4 0 0,6-2-6 0,-2 3-10 16,2-2-2-16,0 4 3 16,4-3-1-16,0 0-4 0,1 2-7 0,2 3 3 0,0-6-16 15,2 1 6-15,1 0-7 0,1 0-3 0,1 0 0 16,5-2-6-16,-3-3 3 0,5 4-8 0,5-3-3 0,-1-1-6 15,4-2-12-15,9-1-19 0,-1 0-27 0,3-4-19 0,1 0-33 16,2-3-24-16,8-2-41 16,-10 0-28-16,0-1-21 0,-4-1-239 0,-1-3-525 15,-2 1 233-15</inkml:trace>
  <inkml:trace contextRef="#ctx0" brushRef="#br1" timeOffset="196889.735">16262 6935 143 0,'1'-14'260'0,"2"5"4"0,-3 0-1 0,0 1-4 15,3 0 4-15,-3 1-11 0,0-2 0 0,0 3-13 0,0 3-8 16,0-1-13-16,0 0-19 0,0 1-18 0,3 0-20 0,-3 3-24 16,-3-4-14-16,3 4-9 0,0 0-23 15,0-4-5-15,0 4-10 0,0 0-8 0,0 0-4 16,0 10-7-16,0-3-11 0,-3 0 3 16,3 7-12-16,0-2-3 0,-3 0-6 0,2 2 1 0,1-1-2 15,0 7 1-15,-3-2-4 0,0-2-5 0,2 0-9 16,-2-2-5-16,3 1 10 0,-3-2-6 0,3 1 2 0,0-2-7 15,-4 0 1-15,4-2-4 16,0-1 7-16,0-3 3 0,0 2-6 0,0-2-5 0,0-2 3 16,1 1 6-16,-1-1-7 0,3 0-4 0,0-1-1 0,0 0-17 15,4 0-8-15,0-3-12 0,4 4-20 16,3-4-28-16,-1 0-20 0,1-1-23 0,0-1-26 16,2-1-34-16,-1-1-23 0,1-1-19 0,3-3-40 15,-2-3-206-15,-3 1-519 0,0-5 230 0</inkml:trace>
  <inkml:trace contextRef="#ctx0" brushRef="#br1" timeOffset="197459.1063">16556 6953 154 0,'2'-8'229'0,"3"-1"1"0,-2 0 12 0,-1 3 4 0,0 1 6 16,-2 1 2-16,0 2-9 15,3 0-11-15,-3-1-24 0,0 3-15 0,0-3-22 0,0 3-20 16,0 0-11-16,0 0-7 0,0 0-16 0,0 9-13 16,-3-1-4-16,3 0-9 0,-4 4-10 0,4 2-12 15,-3-2-3-15,3 3-12 0,-2 0 7 16,1 4-11-16,-3 0-5 0,1-1-13 0,3-4-8 0,-4 0-5 15,4 0-5-15,-3-3-13 0,1 2-6 0,0-4-5 16,2-2-4-16,0-2-4 0,-1 1-5 16,-1-2 3-16,2-1 5 0,0 0 8 0,0-3-4 0,0 3 3 15,0-3 5-15,0 0-1 0,0 0-3 16,0 0 0-16,-4-12 1 0,4 5 1 0,0-1 2 0,0-2 9 16,-3-1-12-16,2-2 3 0,2-1-2 15,-1 0 3-15,0-2 0 0,0-1-1 0,0-2 2 16,3 1 4-16,-3 2-5 0,4 1-1 15,-1 1 5-15,1 0-1 0,3 1 2 0,0-5 0 0,-4 8-4 16,4 0 5-16,0 3-3 0,-1 0-3 0,1-1-2 16,0 4 1-16,0-2-2 0,3 4 3 0,-2 0 14 15,1 0-19-15,-1 3 1 0,2 0 2 0,-1 0-2 0,3 2 0 16,-2 2 1-16,1-2-13 0,-1 7-5 16,1-2-7-16,-5 0 1 0,1 4-1 0,0 0 0 0,-3 0 3 15,-4 1 2-15,0 0-2 0,-4 0 2 16,-3 1 3-16,0-2-3 0,1 0 10 0,-7-1-4 0,1-2 3 15,0-1 6-15,-1-1-2 0,0-1 7 16,5-2 5-16,-1-3 2 0,2 4 8 0,0-4 1 0,2 1 8 16,0-1 6-16,1-1 5 0,4 0 8 0,-6 2 1 0,6-2 6 15,-5 0 3-15,5 0-2 16,0 0-7-16,-3 2-3 0,3-2-6 0,0 0-7 0,0 0-5 16,0 0-6-16,0 0 15 0,0 0-15 15,0 0-10-15,0 0-1 0,8 3 3 0,-5 0-3 16,3 0 0-16,0 3-3 0,-1 1-9 0,2-2 18 0,0 2-14 15,3 1 8-15,1 2-7 0,-1-2 1 0,2 1-13 0,0-1-11 16,0 0-19-16,1-1-22 0,0 1-26 16,1 1-40-16,-1-3-35 0,-2 1-51 0,3-2-51 15,-1-2-246-15,0 0-561 0,-3-3 248 0</inkml:trace>
  <inkml:trace contextRef="#ctx0" brushRef="#br1" timeOffset="197939.8478">16978 6864 13 0,'-3'-7'370'0,"0"1"-17"0,1 1-14 15,-1-2-11-15,1 4-11 0,0-1-33 16,-1 2-28-16,1-1-30 0,2 3-21 0,-7-1-21 0,7 1-18 16,-10 4-22-16,3 1-10 0,0-1-23 15,-2 6-7-15,-1 2-14 0,0-3-3 0,3 4-11 16,-3 2-10-16,-1 4-9 0,3-3-5 15,0 3-5-15,3 0-16 0,0-1-14 0,2-3-6 0,3 4-2 16,0 0-11-16,2-6-4 0,0 3-2 0,2-1-6 0,2-3-7 16,2-1-10-16,1-1-8 0,3 0-13 15,-1-3-9-15,2 1-9 0,4-4-9 0,-3-1-8 0,4 0-2 16,3-3 0-16,2-1 9 16,-7-1 7-16,6-5 9 0,-4 0 6 0,2-1 11 0,-3-2 14 15,1-3 16-15,-3 0 14 0,-1-2 13 0,-1-1 12 16,0-1 7-16,-3-2 10 0,-1 0 11 0,-1 2 20 0,-3 4 13 15,1 0 1-15,-3-2 14 0,1 3 3 16,-1 1 3-16,-3 2 9 0,1 0 8 0,-1 5 7 16,2-1-11-16,-2 1-7 0,0 1-18 0,0-1-11 0,0 2-9 0,0 2-22 15,0-4-21-15,0 4 6 16,0 0-14-16,0 0-4 0,-3 10-4 0,3-4 0 16,-3 2-8-16,0 3-14 0,2 4-9 0,-2-1-3 15,3 1-7-15,-1-1 4 0,-1 6 8 0,2 1-12 16,2-1-14-16,-1-1-5 0,-1 1-5 0,0-6-4 15,0 1-11-15,0-1-15 0,0 1-13 0,1-4-16 0,1 2-23 16,-2-6-40-16,1 2-39 0,-1-5-49 0,2 1-285 0,-1-3-594 16,0-1 263-16</inkml:trace>
  <inkml:trace contextRef="#ctx0" brushRef="#br1" timeOffset="198148.671">17390 6835 149 0,'5'-8'340'0,"1"4"-29"0,0-2-22 16,0 2-24-16,-1 3-17 0,2 0-15 0,2 2-13 15,0 2-13-15,3 3-19 0,1 3-17 0,5 4-5 16,-3 5-16-16,1 2-14 0,-4 1-12 0,5 10-20 16,-7 2-19-16,-3-8-21 0,-7 2-17 15,-3 10-14-15,-4-12-24 0,-7 11-37 0,-8-5-51 16,-4 0-79-16,-4-4-98 0,-9-3-247 0,-3-4-546 15,-25-2 242-15</inkml:trace>
  <inkml:trace contextRef="#ctx0" brushRef="#br1" timeOffset="199109.2908">7483 6670 51 0,'0'-4'319'0,"0"-1"-19"0,0 1-11 0,0 4-21 16,-3-3-19-16,3 1-20 0,0 2-20 15,0-5-23-15,0 5-17 0,0 0-22 0,-1-2-14 16,1 2-20-16,0 0-11 0,0 0-11 0,0 0-12 16,3 11-5-16,-2 2-6 0,-1 8-12 0,3 3-4 15,0 14-4-15,1 4-7 0,-3 22 0 16,5-2-3-16,-3 1-3 0,1 2-6 0,-4-2-2 0,0-3-4 15,3-15-4-15,-3 0 6 0,2 15-16 16,-2 4-6-16,2-22-3 0,1-2-1 0,-1-3-11 0,1 0-4 16,1-2-3-16,1-10-5 0,-2 1-4 15,2-4-9-15,1-1-14 0,-1-5-16 0,0-1-35 0,-1-4-19 16,0-3-35-16,0-4-35 0,1 1-61 0,-1-4-156 0,-1-2-441 16,1-4 195-16</inkml:trace>
  <inkml:trace contextRef="#ctx0" brushRef="#br1" timeOffset="201329.3276">7695 6624 70 0,'0'0'216'15,"-5"-3"-19"-15,2 3-5 0,3 0-6 0,-4-2-6 16,0-2-5-16,4 4-8 0,-5 0-10 0,5 0-13 16,-4-1-7-16,4 1-16 0,0 0-6 0,-4-2-12 15,4 2-10-15,0 0-11 0,0 0-4 0,0 0-5 0,0 0-8 16,0 0-9-16,0 0-4 0,0 0-6 15,0 0-1-15,0 0-7 0,0 0-3 0,0 0-11 16,0 0 2-16,0 0 1 0,0 0-7 0,0 0 0 16,0 0 0-16,0 0 4 0,0 0-3 0,10 7 0 0,-2-5 0 15,2 0-5-15,3-1 7 0,4 1-3 0,2-1-1 0,7 2-5 16,-1-3 0-16,2 0 0 16,2 0 0-16,9-1-2 0,0-2-1 0,-8 2-3 0,11-1 4 15,-13 0-1-15,12 0-6 0,-2-2 1 16,1 3 1-16,-11-1 9 0,13-2 6 0,-2 4 3 0,5-5-3 15,1 3-1-15,4-1-4 0,23-2 2 0,-23 4 0 0,19-5-4 16,-17 6-4-16,20-1-1 0,-2-1 14 16,-1 1-13-16,1 0 1 0,0 0-4 0,1 2 7 0,1 1-10 15,-2-2-1-15,-21 2-1 16,21-1 1-16,-1 2-4 0,-22-2 10 0,5-1-9 0,-2 3-1 0,20 2 0 16,-21-4-2-16,21 2 2 15,-20-2 0-15,-1 2-3 0,0-2-1 0,21 1-2 0,-24-1 11 16,3-1-12-16,1 0 2 0,0 1-4 0,20-3 0 15,-21 1 1-15,2 1-3 0,19-2-3 0,-23 1 2 16,3-1-1-16,-1 2 1 0,21-2 3 0,-24-1 10 16,1 1-9-16,1-1 0 0,0-1 1 0,-1 1 2 15,-1 0 1-15,-1 1 5 0,-2 0 1 0,-1-1 1 0,1-1 0 16,-4 0 3-16,0 0-3 0,-9 4 2 0,0-3 1 0,0 1-1 16,9-1 0-16,-8 1-1 0,0-1-1 15,12 0 4-15,-11 2-3 16,11 1 1-16,1-2 1 0,1 0-3 0,-2 0-1 0,1 2 0 0,1-1-3 15,-4 0 1-15,4-2 5 16,-3 4-2-16,0-2 4 0,-3 0-1 0,-1 1 1 0,-8 1 0 16,11-1 0-16,-2 0 4 0,1 0 0 0,-11 0-1 0,16 1-2 15,-15 1-1-15,12-2 3 0,2 1-2 0,0 2-2 16,-1-3 2-16,2 1-2 0,1 0-4 16,0 1 0-16,0-2-2 0,0 0 4 0,0 2-1 15,0 0 0-15,0 0 0 0,3 0 0 0,-4-1-2 16,4 1 1-16,1-2 1 0,-1 1 2 0,2 1-6 15,0 1 3-15,-2-3 0 0,-1 3-8 0,-1-5 6 0,0 1 9 16,-5 1-6-16,2 0-4 0,0-1 1 0,2-1 1 16,-5 0 0-16,-1 1-2 0,-10 0 3 15,1-2 0-15,8 0-3 0,0-3 6 0,2 6-5 0,-11-4 4 16,9 0-6-16,3 1 5 0,-2-2-3 16,-10 1-2-16,2 0 11 0,11 0-6 0,-14 1 1 0,13 1-6 15,-2-2 7-15,-11 3-2 0,2-1-1 16,11 2-3-16,-13-2 4 0,2 1-2 0,-1 2 8 0,9-1-9 15,-8 0 0-15,-2 0 1 0,0 0-3 16,-1 2 0-16,1-2 2 0,0 0 0 0,-1 1 12 0,3-2-12 16,-4 2 5-16,1-2 4 0,1 1-1 15,0 0-2-15,-1-2 1 0,3 2 0 0,9-1 1 16,-11 1 1-16,3 0 4 0,-2 0-4 0,-1-3-2 0,0 4 0 0,-2-2 2 16,1 0-3-16,-3-1-1 15,4 2 3-15,-3-3 4 0,1 0 8 0,-1 2-7 0,2-2 5 16,-5 0-3-16,6-1 0 0,-3 1-4 15,0 1-1-15,-1-1-3 0,4 0-2 0,-3-1 4 0,4 2-3 16,-2 1 9-16,2-2-10 0,0 1-5 0,9 1 2 0,2 0 8 16,-11-1-13-16,1 2 2 0,9-1-2 15,0 1-5-15,-1 0 0 0,-10-3 2 0,14 2-5 0,-4-1 18 16,3 0-17-16,-1-1-8 0,-1 1 7 0,0 0-2 16,2 1 2-16,1-2-9 0,-2 2 7 0,-2-1-7 15,4-1-5-15,-4 0 1 0,0 1 3 16,0-3 3-16,0 3 1 0,2 0 5 0,-15 1-3 0,2-1 0 15,-2 0 1-15,-1 0 5 0,0 0-2 0,3 1 3 0,-2 0 1 16,2 0 5-16,-2-1 5 16,2 4 5-16,1 0 2 0,0-1 0 0,1 1 5 0,11 2-2 15,-2 1-1-15,3 2 2 0,-4-1 0 16,2 2-6-16,3 0 1 0,-1-3-4 0,2 1-2 0,-2 1-2 16,0-1-1-16,0-2-7 0,3-1 6 15,-5 0-3-15,0-1 3 0,1-2-4 0,-13 2 6 16,12-4-2-16,-11 2-1 0,-2-2-1 0,2 1 4 15,-4-2 0-15,0 1-1 0,-4-2 7 0,-4 1 16 0,0 0-7 16,-1 0-2-16,-1-3 0 0,0 3 0 0,-1-2-3 16,0 0 7-16,-3 4-5 0,0-2 2 15,1 0-5-15,-1 0-7 0,-1-1 6 0,1 0 2 16,-1 1-3-16,0 0-4 0,1 0 1 0,-1 0-4 16,4 0 1-16,-3 2 1 0,4-3-2 0,-2 1-1 0,0 1 2 0,-2 0 3 15,1 0-1-15,1 1-6 16,-1 0 0-16,-2 0 12 0,6 1-11 0,-1-2 1 0,-2 1 0 15,1 1 0-15,-2 1-1 0,-1-1 0 0,-1-1 16 0,-1 1-18 16,3 1 3-16,-4-1-2 0,3 0-2 16,-4 0 5-16,1 0-3 0,-1 0 1 15,-1-1 4-15,1 2-9 0,1-1 3 0,-3 0 3 16,2-1-5-16,-6 1 7 0,9 0 2 0,-4 1-2 0,-5-1-10 0,7-1 8 16,-3 2-4-16,-4-1 2 0,6 0 2 0,-6 0 0 15,5 0-1-15,-5 0 1 0,5 0-4 0,-5 0 0 16,4 4 2-16,-3-2 2 0,3-1-3 15,1 1 14-15,-3 0-20 0,3 2 4 0,-1-1 3 16,0 1 2-16,-1-1 0 0,4 3 0 0,-4-3-1 16,1 3-2-16,2-1 1 0,-1 1 2 0,-1 1 10 15,2-1-13-15,-2 1-1 0,1-1 5 0,0 2 1 0,-2-1-5 16,1 1 1-16,-1 3-5 0,3 0 17 16,-5 1-17-16,-1 7 1 0,0 0-1 0,-1 1 4 0,-2 0-2 15,-3 2 3-15,-1 2 8 0,0 3-15 0,0-1-1 16,-7 7-6-16,1 2-1 0,1 0-4 0,0-2-7 15,1-1-1-15,1-5-12 0,2-3-8 0,-1 3-25 0,2-3-21 16,2-1-24-16,0 2-17 16,4-3-39-16,1-2-37 0,0-1-72 0,0-6-148 0,1 0-468 15,4-2 207-15</inkml:trace>
  <inkml:trace contextRef="#ctx0" brushRef="#br1" timeOffset="204036.7129">7587 7666 180 0,'-3'-4'230'0,"3"4"-18"0,-1-4-15 0,1 4-11 16,0-4-11-16,-2 2-8 0,2 2-17 16,0 0-12-16,0 0-16 0,0-4-13 0,0 4-10 0,0 0-16 15,0 0-8-15,0 0-5 0,0 0-18 16,0 0 1-16,0 0-9 0,12 4-1 0,-11-2-7 0,3 1-2 16,1-2-5-16,-1 3-2 0,3 1 4 15,0-2-9-15,3 1-1 0,-2 0-2 0,5 0-3 0,1 0 2 16,0 2 3-16,3-3-4 0,-2 1 7 15,5-2 0-15,4 1 0 0,-3-1 1 0,6 0 8 16,-3-1-5-16,3-1 3 0,-2-1-2 0,2 2-5 16,-2 0 0-16,-1 2-4 0,0-2 2 0,0 1-1 0,-3-2-6 15,3 1-2-15,-1 1 1 0,0 1-1 0,0-2-3 0,1 0 2 16,-1 1-3-16,0 0-2 16,3 2 3-16,-1-3-3 0,3 2 4 0,2-1-4 15,9 1 2-15,-1-1-2 0,3 1 3 0,1-1-3 16,1 0-3-16,0 2 2 0,5-6 2 0,-1 4 0 0,0-1-2 15,2-2-3-15,21 1 5 0,-24-2 0 16,0 2-1-16,-2 0 2 0,2-2 9 0,1 2 2 0,0-4 1 16,1 2-1-16,-2-1 2 0,-1 0-7 15,-2 0-2-15,-2 1 0 0,-1 1 5 0,1-1-10 0,-13 4 0 16,12-4-10-16,-11 1 6 0,9-1 0 16,3 0-3-16,0 3 4 0,2-1-3 0,1-1-1 15,1 1 3-15,2-1 1 0,1 1-2 0,-1 1-1 0,0 0 2 16,4 0-2-16,-2 1 8 0,-1-1-4 15,1-1 2-15,-2 3-4 0,-1 0 1 0,2 0 9 0,-2-1-11 16,-2 0-3-16,1 1 4 0,-3-1-1 0,-1 0 3 16,1 0-3-16,-1 0 1 0,0-2-5 0,-1 1 4 15,1 1-1-15,2-2 1 0,1 0 8 0,-2 2-13 16,1 0 5-16,1-2-6 0,2-2-4 0,-1 4 6 0,2-2-6 16,-2 0 0-16,0 0-1 0,0 1 6 0,-1 0-5 15,5 0-1-15,-5-1 5 16,1 0 3-16,-4 2 0 0,4-2-5 0,-4-2 4 0,-3 4-2 0,0-4 8 15,-7 2-5-15,8 0-4 0,-9 0 3 0,-1-1 1 16,11 0 0-16,-13 1 0 0,2 1-3 16,1-2 3-16,11 0-3 0,-2 1 0 0,-9-2 1 0,9 2-1 15,2 0 3-15,0 0 2 0,0 0 1 16,1-1-1-16,2 4 8 0,1-2-13 0,-2 1 6 0,2 1 0 16,-1 0 1-16,-2-1 2 0,1 0-2 15,-3-2 8-15,-2 0-9 0,2 5 4 0,-11-3-8 0,11-1 14 16,-11 0-5-16,1-1-5 0,-1 1 0 15,0-2-2-15,1 1 9 0,10-2-7 0,-13 2-1 0,2 0-7 16,0-1 8-16,9 0 3 0,0 1-4 16,-8 0 2-16,0-2 2 0,10 2-3 0,0 0 0 15,-2 0-3-15,-8 0 3 0,11 2-1 0,2-4-1 0,-2 7 3 16,0-3-5-16,0 0 10 0,0 3-9 16,0-3 4-16,-12 0-2 0,11 1 1 0,-1 1 2 15,-9-2-2-15,9 0-2 0,-11 0 8 0,2-1-6 16,1 0-2-16,-2-2 2 0,9 2-3 0,-8-2 3 0,8 1 0 15,0-1 2-15,3-3-2 0,-2 1-6 0,4-1 9 0,-1 2-3 16,4 2 1-16,4-2 5 0,17-3 1 16,-19 5 3-16,23 3 9 0,-24-1 0 0,22 0-1 15,-21 2 2-15,0-1 5 0,1 1-7 0,-2 0 5 16,-4 3 2-16,-1-4 6 0,1-1-8 0,-3 2 2 16,-1-2 2-16,-10-1 0 0,9 2 11 15,-9-2-13-15,-1-1-4 0,1 0-2 0,0 0 3 0,0-3 0 16,2 3-2-16,-3-2 1 0,2-1-4 15,9-2 3-15,-10 1 14 0,11-2-14 0,0 4-12 0,-2-2-1 16,2 0 5-16,-2 1-8 0,1 3 1 0,0-1 12 0,-9 3-13 16,9 0 0-16,-8 0-4 0,7-1-1 15,-8 1 3-15,-2 1-2 0,-2-3 3 0,0 2-2 16,1-2 0-16,-3 2 3 0,1-1 0 0,-1-1-12 16,-4 0 19-16,2 1 5 0,1-3-1 0,-8-1-7 15,8 2 6-15,-6-1-1 0,4-2-6 0,0 0 3 16,0-1 0-16,3 0 6 0,0 3-5 0,1-3 9 0,2-2-19 15,1 3 5-15,0 0 2 0,2-1-6 0,-2-1 1 16,3 1 14-16,-3 1-14 0,-1-1-10 0,1 2 5 16,0-2 0-16,-4 2-8 0,4-1 11 0,-1 0-1 0,-1-1-3 15,0 2 3-15,0-2 1 16,0 1-2-16,1 0-6 0,1-1 2 0,1 0-2 0,1 0 7 16,-3 1 0-16,0 0-8 0,3 0-7 15,-2 0 14-15,-1 1-2 0,0-1 2 0,0 0-8 0,-3 0 6 16,2 1 6-16,-2-1-1 0,-2 1 2 15,0-1-10-15,0-1 16 0,0 1-11 0,-1-1 8 0,1 2-1 16,1 0-1-16,-7 1-7 0,5-3-1 16,1 2 5-16,1-1 2 0,-2 0-6 0,0 0 6 0,1 2-3 15,-1-3 0-15,-1 2 3 0,1-2-9 16,-5 2 7-16,1-1-4 0,4 1 9 0,-1-3-4 16,-4 4-2-16,-1-3-1 0,5 1-1 0,-5 1 7 15,0-2-2-15,0 1 0 0,-2 2-6 0,1 0 6 16,-1-3-2-16,-3 2 3 0,0 0-2 0,3 2 1 0,0-4 8 15,-5 4-13-15,2-1-2 0,1 0 4 16,-2-1 4-16,-1 1-12 0,1 1 4 0,0 1 0 0,-1-3-7 16,-1 1 6-16,1 1 7 0,-1-1-2 0,0 0 3 0,-1 1-7 15,-1-1 3-15,1 1-2 0,-2 1-3 16,0-1 8-16,1 1-3 0,-1-3-3 0,-4 3-3 16,7 0 2-16,-3-1 6 0,-1-1-3 15,-3 2 1-15,6 0-1 0,-3-1-2 0,-3 1-3 0,5-3 6 0,-5 3-3 16,6 0 3-16,-6 0-3 0,4-1-6 15,0-1 11-15,-1 0-13 0,-3 2 12 0,6-1-1 16,-6 1-1-16,4-1-3 0,-4 1 3 0,6-2 1 0,-2 1-5 0,-4 1 0 16,0 0 8-16,4-2-4 15,-4 2 5-15,3-2-2 0,-3 2-6 0,1-2 3 16,-1 2-3-16,2-3 5 0,-2 3 6 0,0 0 1 16,2-2-4-16,-2 2 4 0,2-3-2 0,-1 1-2 15,-1 2 1-15,2-3-1 0,-2 0-2 0,1 1-5 16,0 0 0-16,-1 2 5 0,2-7 4 0,-2 4-7 0,0 3 4 15,1-6-11-15,1 3 4 0,-2-1 3 16,1 2-5-16,0-4 6 0,0-1-2 0,1 1-7 16,0 0 9-16,0-3-1 0,0 2 1 0,1-3 3 0,0 3-2 0,-3-2-3 15,1-1-2-15,2-3 0 16,0 4 10-16,-2-4-12 0,3 2 0 0,-4 2 0 0,0-1-1 16,2 1 2-16,-2 0 2 0,0 2-2 0,0-2-5 15,1 3 8-15,-1-1-2 0,1 0 2 16,-1 2 1-16,0 1-7 0,0-3 3 0,-1 3-4 15,0-2 0-15,1 3 4 0,0-3-5 0,0 5 11 0,-2-4-10 16,2 5 4-16,0-3 2 0,0 0-9 16,0 3 9-16,0-4-2 0,0 4-8 0,-1-2 11 0,1 2-4 15,0 0-1-15,0 0-1 0,0 0 13 0,-3-5-15 0,3 5 1 16,-3 0 1-16,3 0 4 0,-3-2-7 16,3 2 8-16,-2-2-13 0,2 2-11 0,-3-3-14 15,3 3-4-15,-4-2-14 0,4 2-15 16,-3-2-15-16,3 2-23 0,-5-1-27 0,1 0-30 0,4 1-55 0,-10-2-59 15,5 2-341-15,-2-3-671 0,-2 1 298 0</inkml:trace>
  <inkml:trace contextRef="#ctx0" brushRef="#br1" timeOffset="215724.1433">1170 7841 308 0,'-3'-6'303'16,"3"3"-30"-16,-1-1-23 0,-2 2-20 0,0-2-24 0,0 4-22 15,-4-1-18-15,2 1-17 0,-4 1-15 16,-1-1-9-16,-4 6-16 0,-6 0-12 0,6 1-9 0,-3 2-7 15,2-1-9-15,2 0 2 0,0 2-15 0,3 0-5 0,4-3-9 16,-2 0-3-16,3 1-5 0,2 1-3 16,3-3-5-16,3 4 0 0,2-2 8 0,3 2-12 0,2-1-2 15,2 0-1-15,7 1-7 16,4-1 1-16,0-1 3 0,2 0-6 16,1 2 3-16,-2-2-2 0,-2 1-6 0,0-1 1 0,-2 1 2 0,0 1-1 15,-6-2-5-15,-1 1-2 0,1-2 1 0,-4 2-5 16,-3-2 9-16,-4 2 7 0,-2 0-11 15,-1 2 9-15,-4 1-7 0,-6 0 4 0,-6 5-6 0,-6-3-3 16,2-1 4-16,-5-3-3 0,1 2 0 0,-2-2-11 0,1-4-13 16,0-1-23-16,2-2-17 0,2-3-30 15,4-1-37-15,2-3-41 0,2-3-47 0,2-2-48 16,0-1-150-16,1-7-449 0,0-1 199 16</inkml:trace>
  <inkml:trace contextRef="#ctx0" brushRef="#br1" timeOffset="215921.2168">1068 7806 157 0,'3'-2'268'15,"0"-1"-24"-15,-1 0-27 0,0 2-21 0,1-1-18 0,-3 2-17 16,4-2-11-16,0 2-6 0,2 0-18 0,2 0-9 16,1 2-14-16,2-2-8 0,5 2-11 0,-2 0-10 0,3 1-18 0,3 1-16 15,-4-2-18-15,0 0-26 0,1 2-24 16,-3-1-33-16,3 1-23 15,-3-3-32-15,0 1-27 0,-1-1-35 0,-5 0-125 0,-2-1-329 16,-2 0 145-16</inkml:trace>
  <inkml:trace contextRef="#ctx0" brushRef="#br1" timeOffset="216359.0583">1374 7542 287 0,'-3'-3'319'16,"2"0"-24"-16,-2 0-19 0,3 3-17 0,-4-3-15 15,4 3-5-15,0 0-29 16,0 0-19-16,-3-1-24 0,3-2-14 0,0 3-24 0,0 0-7 16,0 0-9-16,0 0-15 0,-6 6-5 15,5-4-11-15,1 2-7 0,0 0-8 0,0 0-8 0,0 2-5 16,1 1-6-16,2 1-7 0,0 1 0 15,4 2-5-15,1 2-4 0,4 1-6 0,3 2 5 0,0 2-11 16,2 2-5-16,3-2-8 0,3 1-7 16,5 6-4-16,-1 0-10 0,1 1-5 0,0-1-2 15,-1 1 3-15,-2-1-3 0,0 1 9 0,-3 3-9 0,-3 3-4 16,-9-9 3-16,3 11 3 0,-5 2 3 16,-6 0-3-16,-8 4 5 0,-5 0 11 0,-3 1 8 0,-6 1 1 15,-10 14 6-15,5-21 3 0,-3 2 6 16,0-4-3-16,-1-4 1 0,0 2 6 0,-1-3-2 0,1-3 8 15,9-7 3-15,0-1-1 0,2 1 3 0,0-4 1 0,2 1-5 16,5-6 11-16,4-4-14 0,-1 2-1 16,3-3-1-16,1 1-4 0,0-4 1 15,1 2-13-15,2-2-8 0,-2 1-24 0,0 0-19 16,3-2-40-16,0 0-61 0,0 0-84 0,-2-8-91 0,3 1-234 0,0-3-594 16,2-2 263-16</inkml:trace>
  <inkml:trace contextRef="#ctx0" brushRef="#br1" timeOffset="220072.3885">2196 7960 352 0,'3'-3'344'15,"-1"0"-27"-15,-2 0-31 0,2 0-24 0,-2 3-17 0,0-3-33 0,0 3-9 16,0-3-21-16,0 3-25 16,0 0-19-16,0 0-18 0,0 0-13 0,0 0-12 15,0 0-11-15,0 0-6 0,0 0-8 0,2 15 6 16,-2-6-20-16,1 5-3 0,2 5-5 0,-2 1-8 16,2 3-3-16,-3-3-4 0,4 2-1 0,-3 1 4 15,1 0-13-15,-2 3 0 0,3-6-1 0,-3 4-4 0,0-2 1 16,0-1-6-16,-3-2 2 15,3-5-11-15,0 2 24 0,-3-2-2 0,1-6 4 0,0 1-8 16,2-2-1-16,-3-1-2 0,3-1-4 0,0-1 2 16,-1 0-2-16,0-1 4 0,1 0 7 0,0-3 2 15,0 4 4-15,0-4 6 0,0 0-2 0,0 0-4 0,0 0-15 16,-9-8 2-16,8 0-11 0,-5-3 10 16,3-1-5-16,-2-2 11 0,0-6-6 0,0 1 0 15,1-3-2-15,2 2-3 0,-1-3-2 16,2-1-4-16,2-1-19 0,-1 1 9 0,6-10 0 0,-2 8-10 0,3 3-4 15,0-3 1-15,10-6 2 0,-5 13-6 16,4-2 1-16,-3 6 0 0,5 2 2 0,1 0-6 16,0 5-1-16,-3 2 2 0,6 2 2 0,-6 1-4 0,-1 3 3 15,2 1-10-15,-3 1-6 0,0 2-1 16,-1 1-2-16,-3-1 0 0,1 4 1 0,-2 2 4 0,-2 1-1 16,-5 0-7-16,0 2-6 0,-2 0-5 0,-1 1 2 15,-5 5 3-15,-4 0 4 16,-1-1 4-16,-2-2 0 0,-4-1 6 0,-2 0 7 15,0-4 2-15,0-1 4 0,0 0 2 0,5-4 6 0,-1-1 4 16,1 0 6-16,2-2 2 0,1-1-1 0,1 1 5 16,0 0 5-16,3-3 7 0,0 2 8 0,0-2 4 15,2 1 8-15,0-1 0 0,5 0 5 0,-5 1-5 0,5-1-1 16,0 0-6-16,-9-1-3 0,9 1-7 16,-3 1-7-16,3-1-3 0,0 0-3 0,0 0 6 0,7 5-3 15,-2 0-1-15,3-2 0 0,-1 2 0 16,0 3-2-16,6 1 1 0,-2-1-1 0,0 1-11 0,1 0-15 15,3 5-2-15,-2 1-9 0,-3-4-14 0,0 1-15 0,2 2-20 16,-1 2-25-16,1 1-24 0,-4-3-30 16,3 1-33-16,-3-2-37 0,-2-1-194 0,1 0-459 15,-2-3 203-15</inkml:trace>
  <inkml:trace contextRef="#ctx0" brushRef="#br1" timeOffset="221848.733">2456 8258 174 0,'-2'-3'308'0,"2"3"-30"0,-3-3-30 15,3 3-18-15,0 0-18 0,-1-3-19 0,1 3-18 0,0 0-21 16,0 0-15-16,0 0-15 16,0 0-11-16,0 0-14 0,14 0-14 0,-7 2-9 0,3-2-6 15,4 0-14-15,1 0-6 0,-1-3-5 0,2 0 0 16,0 0-6-16,-1-1-8 0,-1-2-2 0,-3 1 0 15,2 0-2-15,-6 1 8 0,0 0 4 16,1 1 7-16,-3-1 12 0,-1 1 9 0,-1-1 11 0,-1 0 5 16,-1 0 0-16,-1 1-21 0,-1-1-4 0,-2 1-8 0,0 0 2 15,-2-1-7-15,-1 2-5 16,-2 1-2-16,-3 0-2 0,1 2 1 0,-3-1-9 0,3 1 1 0,-4 1-4 16,1 4-6-16,1-1 3 15,0 1-4-15,0 2-5 0,2-1-4 0,1 3-1 16,0-1 2-16,2 1-2 0,1 0 1 0,2 3 0 15,1 0 4-15,2-1-11 0,1 2-3 0,1-1-8 0,4-1-8 16,1 1-2-16,2-1-5 0,4 3 0 16,1-6-4-16,6 3-8 0,2-4-3 0,5-2-8 0,-2-3 0 15,5 2-8-15,0-4-1 0,1-5-1 16,-1 1 1-16,-1-1 6 0,-1-4 7 0,-2 1 6 16,0-3 1-16,-5 0 13 0,-1 1 14 0,-1-3 21 15,-7 2 15-15,-1 0 19 0,0 0 4 0,-4 0 13 16,-1-3 26-16,-2 2 3 0,-1 2-8 0,-2 0-1 0,-2 0 8 15,-1 0-1-15,-1 2-7 0,-2 1-9 16,-2 0-4-16,1 1-15 0,-6 0 1 0,-1 3-2 0,-2 0-23 16,-5 6-13-16,2-1 17 0,-1 3-1 0,1 1-5 0,4 0 1 15,-3 3-7-15,6-3-3 0,0 2-19 16,4 3-12-16,0 0-13 0,4 0-13 0,-1 1 0 0,3-2-8 16,2 2-12-16,1-4-1 15,3 0-6-15,1-1 1 0,3 1 4 16,3 0 7-16,1-3-14 0,3-4 6 0,0 1 1 0,0-1 0 15,6-4 8-15,-5-1 5 0,5-3 1 0,-6-1 7 0,5-2 5 16,-3-2 3-16,0-2 12 0,-2-1 20 0,-2-4 9 0,-1 0 10 16,-2 1 22-16,-1-4 3 0,-2-1 9 15,0-3 16-15,-2 1 6 0,-2 0 1 0,-1-5 1 0,0-7 4 16,-4 12-7-16,2 1 17 0,-4 0-3 16,3 4 0-16,-4-1 5 0,4 7 10 0,-1 1-3 0,0 3-9 15,-1 2-11-15,1 0-17 16,1 4-3-16,1-2-13 0,-4 1-10 0,2 2-19 0,0 1-14 15,2 1-15-15,0 0-7 0,-10 5-7 0,6 2-2 0,-1 3-9 0,0 3-11 16,0 2-2-16,1 5-6 16,3 5-2-16,-1 3-4 0,1-3 2 0,-1 3 8 0,2-2-2 15,-1 9-7-15,1-9-7 16,0-1-2-16,3 0-2 0,-2-2 0 0,4-2-4 0,-3 1 2 0,1-4-5 16,2-4 1-16,-3-1 4 0,1-4 4 15,1-1-2-15,1-1 5 0,0 0 7 0,2-2 2 0,2-1 4 16,1-3 5-16,-1-2 5 15,-1-1 5-15,0-2 4 0,4-2 3 0,-1-1 4 16,0-2 5-16,4-4 10 0,-8 0 13 0,3 1 5 0,1-4 16 16,-1 1 11-16,-1-2 4 0,-4 4 32 0,1 1 19 15,-2-1 3-15,-1 4-6 0,-1 0 13 0,1 1 0 0,-1 1 2 16,-2 2-14-16,1 1 16 0,0 0-8 16,-1 1-12-16,1 1-14 0,-1 2-8 0,2-6-16 15,-2 6-16-15,0 0-20 0,0 0-6 16,0 0 2-16,0 0 3 0,-6 10-13 0,3-3-14 0,0 4-12 0,-1 1-8 15,1 1-10-15,0 0-10 0,3 2 10 0,-3-1-16 0,3-1-4 16,0 0-8-16,3-4-5 16,-3 1-4-16,3-1-4 0,-3-2-2 0,3 1 6 0,-2-3 4 15,4-1 8-15,-1 0 1 0,0-1 6 0,2-3 6 16,2 0 7-16,-1-2 5 0,0-1 6 0,0-1 10 16,1-3 16-16,4-1 15 0,-5 0 8 15,2-5 12-15,0 2 9 0,-4-1 16 16,2-2 21-16,-1 2-1 0,-2 1 0 0,2 0 2 15,-2 0 23-15,-2 4 4 0,-1 0 10 0,-1-1 2 0,2 5-3 16,-1-2-5-16,-1 2 5 0,0 0-34 0,0-1 2 16,0 4-12-16,0-3-18 0,0 3-26 0,0 0-13 15,0 0-13-15,0 0 10 0,0 0-7 0,-7 14-15 0,3-5-8 16,-2 1-7-16,3 3-12 0,0 1-7 16,0 0-11-16,2 0-7 0,0 0-12 0,-1 0-12 0,1-1-10 15,1-4-8-15,1 1-5 0,2-1-4 16,1-1-10-16,1-1-6 0,2-2-6 0,0 1-16 0,1-4-17 15,2-2-6-15,4-1-9 0,0-2 20 16,2-2-11-16,3-3 31 0,-2-3 24 0,0-1 27 0,-1-1 36 16,-2-3 28-16,0 1 31 0,-3 0 31 0,-2 1 33 0,-1 3 23 15,-1 0 34-15,-1 0 22 16,-2 4 20-16,0 0 13 0,0 0 26 0,-2 3 14 16,0-1-24-16,-2 1 2 0,2 1-15 0,-2 0-16 15,3 2-12-15,-3 1-16 0,0-6-11 0,0 6-32 16,0 0 7-16,0 0-12 0,-12 11-3 0,7-5-11 15,1 2-3-15,-4 4-6 0,1-2-8 0,1 3-19 0,3-1-13 16,-3 2-9-16,5 0-18 0,-2 2-10 0,0-3-17 0,3-2-9 16,0 2-15-16,3-3-16 0,-3-1-14 15,4 0-16-15,2-2-10 0,-2 0-7 0,2-2-18 0,2 0-11 16,0-3-18-16,2-1-18 16,4-4-11-16,0 1-11 0,0-1-1 0,1-4 5 0,-1-2 23 15,-3 1 47-15,2 1 48 0,-2-3 44 16,-1-2 41-16,-3 2 25 0,0 1 28 0,0 1 23 0,-4 0 14 15,1 2 16-15,-1-2 26 0,1 5 6 0,-4-3 4 0,3 3 5 16,-3-1-1-16,3 1-7 0,-2 0-14 16,-1 3-10-16,0-4-12 0,0 4-14 0,3-3-10 15,-3 2-9-15,0 1-12 0,0 0-4 16,0 0 2-16,0 0-6 0,0 0-14 0,0 0-16 0,0 10-12 0,3-9-11 16,-2 3-1-16,2-1-9 15,1 0 0-15,2-1-5 0,1 2-6 0,3-3 1 0,1 0-7 16,-3-2 0-16,8 1-1 0,-2-2-4 15,0-3 0-15,-3 0 6 0,2 0 3 0,1-1 8 0,-1 0 4 16,-3-1 3-16,-2 1 18 0,0 0 16 0,1-4 13 16,-3 5 17-16,-2-2 17 0,0 1 15 15,-1-3 4-15,-2 4 10 0,1-2-11 0,-2 4-4 0,0-5 9 16,-3 4-2-16,1 0-1 0,-3-2-8 16,1 2-6-16,-2 0-9 0,-4 2-4 0,0 1-8 0,0 2-1 0,-5 3-11 15,1-2-1-15,-2 3-8 16,2 3 1-16,0 1-4 0,3-1-1 0,-3 7-5 0,0-1 1 15,7-1-3-15,-3 5-5 0,6-3-16 16,-2 3-19-16,6-4-7 0,-2 1-14 0,5-2-13 0,2 1-10 16,2-1-9-16,1-1-10 0,5-2-19 0,-2 0-23 0,7 0-30 15,2-5-28-15,0-2-33 0,4-3-40 16,-10 0-246-16,4-4-549 0,0-4 244 0</inkml:trace>
  <inkml:trace contextRef="#ctx0" brushRef="#br1" timeOffset="222059.2782">3927 8292 195 0,'0'0'350'0,"1"3"-20"0,-1-3-25 16,2 2-21-16,-2-2-27 0,0 0-23 0,0 0-35 15,0 0-57-15,0 0-64 0,0 0-70 0,0 0-74 0,11-8-79 16,-9 6-218-16,2 0-391 0,-3-1 173 16</inkml:trace>
  <inkml:trace contextRef="#ctx0" brushRef="#br1" timeOffset="225858.8071">4114 8300 87 0,'0'0'254'16,"0"0"-24"-16,2 1-24 0,-2-1-18 0,0 4-16 0,0-4-17 15,0 0-9-15,0 0-10 0,1 4-15 16,2-4-14-16,-2 2-11 0,4 0-8 0,0-1-9 0,2 1-6 15,2-2-10-15,1 2-6 0,2-2-16 16,5-1-9-16,-3-2-1 0,3 2-5 0,4-3-7 0,0-1-2 16,-5 1-2-16,-1-2-2 0,0 0 1 0,-3 0-3 0,2-1 8 15,-4-1 6-15,-3 1 9 16,-3 1 7-16,2-3 9 0,-5 2 7 0,-1 0-2 0,3 0-1 16,-6 0-1-16,2 0-4 0,-5 1-1 0,2 0-3 15,-6 2 3-15,1-1 0 0,-4 3-3 0,-1 0-1 16,0 0-4-16,0 4-1 0,-1 0-2 15,1 2-12-15,0 1-1 0,0 0-2 0,0 1 0 0,0 4-7 0,1 0-1 16,1-1 3-16,2 1-4 16,1 2-5-16,2 2 2 0,0-2-3 0,3 2-6 15,3-2-7-15,2 3-12 0,0-2-5 0,5 0-7 0,1 0 1 16,2-1-7-16,2-1-9 0,7 0-2 16,2-2-10-16,4-3-5 0,-2-3-7 0,4 0 3 0,2-4-4 0,-3-4 0 15,3 0 6-15,3-3 1 0,-4 0 4 16,-2-3 13-16,-2-2 13 0,-3 1 22 0,-3-1 19 15,-2-1 22-15,-4 1 7 0,-1 1 19 0,-3 0 15 0,0-2 5 0,-4 1-1 16,1 2 25-16,-2 1 5 16,-1 2 0-16,-1-1-5 0,0 2-2 0,0 1-10 0,-1 2-12 15,-1-1-9-15,2 1-11 16,-2 1-4-16,0 0-16 0,1 0-11 0,1 3-4 0,-5-1-7 0,5 1-9 16,0 0-3-16,-8 5-5 0,5-1-10 15,2 0-9-15,-2-1-6 0,0 4-6 0,0-1-2 16,3 0 0-16,0 0-3 0,-1-2-2 15,1 2-5-15,0-3-5 0,-2 1 10 0,2-1 0 0,0 0 4 16,0 0 8-16,0-3 11 0,2 4 8 0,-2-4 5 0,0 0 2 0,0 0-2 16,11-4 7-16,-5-2 0 15,2 2 3-15,2 0-3 0,3-2-3 0,1-1 10 0,0 2-8 16,-2-1 1-16,1 3-4 0,-3 0 10 0,4 0-13 0,-4 3 1 16,0-2 2-16,1 4-2 15,-1-2 3-15,0 5 1 0,0-1 0 0,-2 1-1 16,-1 2-1-16,1 3-1 0,-3 0-5 0,1 3-6 0,-5-2-7 15,-2 2 2-15,-1 3 1 0,-5-3 1 16,-1 5-3-16,-5-3-4 0,0-1 1 0,-1-1 3 0,1-3-2 16,1-1-1-16,2-3-3 0,0-1 2 0,2-1 0 15,1 0-2-15,0-2-8 0,2-1-25 16,0-1-37-16,5 0-38 0,-8-7-31 0,6 1-54 0,0-2-168 16,2-5-418-16,4-1 186 0</inkml:trace>
  <inkml:trace contextRef="#ctx0" brushRef="#br1" timeOffset="226070.9526">4852 7998 267 0,'4'-5'320'0,"-1"1"-37"0,0 3-25 15,0-1-19-15,-2-1-8 0,-1 3-14 0,0 0-4 16,3 6-28-16,-3 0-14 0,0-1-12 16,-1 3-13-16,-2 4-19 0,3 3-9 0,-4-1-10 0,1 7-14 15,0-2-4-15,0 3-1 0,0-3-17 0,2 2-16 16,-1 1-11-16,1-2-17 0,1 1-18 0,1 1-14 15,-1 0-15-15,2-4-18 0,-2 4-28 0,-2-3-23 0,4 0-26 16,-4 0-28-16,1-4-19 0,0-2-38 16,-2-1-58-16,0-1-150 0,0-5-441 0,2 0 196 0</inkml:trace>
  <inkml:trace contextRef="#ctx0" brushRef="#br1" timeOffset="226563.7162">4758 8252 78 0,'0'0'251'16,"0"-4"-22"-16,0 4-24 0,2-3-21 15,0 2-17-15,2-1-15 0,1 0-17 0,2 0-14 0,3-2-13 16,0 4-6-16,6-4-10 0,-2 3-13 16,2-2-3-16,5-1-11 0,-5 2-3 0,-2 0 0 0,8 1 0 15,-5-2-3-15,-2 2 1 16,-1 1 0-16,-4-2 1 0,4 1-3 0,-4 2 1 0,0-1-1 15,0 0-4-15,-2 0 0 0,1 2 0 0,-2-1-5 0,2 2 0 16,-2 0 2-16,-2 0-7 0,2 3-4 0,-2-1-6 16,-1 3-5-16,1-1-10 0,-2 2-11 15,0 4-12-15,-1-2-5 0,-2 3-8 16,-2-3-8-16,0-1-6 0,-1-1-8 0,0 4 4 0,-2-1-2 0,1-2-1 16,1-1-1-16,-1-2 2 0,1 0 3 15,1-3 5-15,0-1 8 0,-1 0 22 0,3-1 19 16,-1 0 12-16,1-2 4 0,0 0-2 15,0 0 0-15,-1-10 2 0,2 5 1 0,2-4 2 0,0 0 4 0,-1 0-7 16,3-4 2-16,2 0-3 0,1 0-4 0,1 2-8 16,0-1 0-16,2 0-4 0,1 2 0 15,0 0-2-15,-1 3 0 0,1-1-4 0,0 1-2 0,1 3-3 0,0 1 1 16,-2 0-2-16,-1 2-4 0,-3 1 1 0,2 0-3 16,0 2 2-16,-2 1-1 0,0 1-1 0,0 2-3 15,-2 2 1-15,-1 0 4 16,-1 4-13-16,-3 1-7 0,0 0-5 0,-3 2-15 15,-1-1-13-15,-1 1-13 0,0-2-25 0,-1 1-21 16,0-2-17-16,1 2-31 0,2-8-24 0,2 4-32 0,-2-7-170 16,1 5-414-16,1-7 183 0</inkml:trace>
  <inkml:trace contextRef="#ctx0" brushRef="#br1" timeOffset="227129.4795">5349 8326 277 0,'5'-3'273'0,"-4"0"-11"0,2-1-13 0,0 2-16 0,-2 1-16 15,1-3-15-15,-2 4-22 0,0 0-16 0,4-2-21 0,-4 2-13 16,0 0-13-16,4-1-14 0,-4 1-13 0,0 0-7 0,4-1-11 16,-4 1-11-16,10 2-17 0,-4-2-10 15,1 2-15-15,1-2-2 0,1 1-9 0,-1-1 0 0,0-1-4 16,0 1 0-16,0-2 2 0,-1 0 3 16,0-2-3-16,-3 3 0 0,0 1 11 0,1-2 8 0,-1 0 15 15,-1 0 3-15,-1 0-5 0,0-1-4 0,-2 3 0 16,0-3-7-16,0 3 2 0,-6-2-1 15,6 2-3-15,-8 1-3 0,8-1 18 0,-10 2-21 0,3 0 1 16,-1 2-2-16,1 1 1 0,1-2-4 16,0 5-4-16,1-3-3 0,-1 1 2 0,3 0 8 0,-1 2-18 15,1-2-16-15,2 1-11 0,2-2-1 16,1 1-3-16,3 0-3 0,1 0-2 0,2-3-8 0,2 1 1 16,4-1-5-16,0-3-2 0,3-1 0 15,3-2 8-15,-5-2-3 0,4-3 10 0,-2 3 5 0,1-3 12 16,-4 0 15-16,-3-1 17 0,2-1 10 0,-3-2 21 15,0 2 10-15,-2 1 4 0,-1-1 10 16,-1-1 3-16,-2 0 7 0,-1 3 8 0,1 1-4 0,-1 0 6 16,-2 1 10-16,1 1-18 0,-2 0-5 15,1 1-14-15,-1 2-12 0,0 2-24 16,1-3-13-16,1 1-10 0,-2 2 1 0,0 0-8 0,0 0-2 16,3 12-9-16,-2-5-16 0,2 1-13 0,0 5-1 15,1-2-5-15,3 0-2 0,0 2 3 0,-4-1 1 16,4-1 6-16,3 0 12 0,-3-2-2 0,-3 0 0 15,3-2 5-15,-1-1 5 0,-1 0 5 16,0 0 15-16,-1-1 5 0,0-2 4 0,-1 2 14 0,0-2 3 16,-1 1 8-16,0-2 5 0,-2 1 7 0,1 1-13 0,-2 0 4 0,1 0-5 15,-6 2-8-15,1-2-16 16,-4 2-27-16,-4 1-29 0,-3 2-42 0,-7 0-56 0,2-1-76 16,-2 1-98-16,2-2-171 0,0-1-535 0,0-1 237 15</inkml:trace>
  <inkml:trace contextRef="#ctx0" brushRef="#br1" timeOffset="228928.5633">5993 8227 39 0,'0'-3'332'16,"0"0"-28"-16,0-1-26 0,0 4-26 0,0-4-27 0,0 2-20 16,4-2-19-16,-1 2-17 0,1-1-15 0,6 1-14 15,0-1-16-15,1 1-15 0,2 1-11 0,1 2-10 16,1 1-9-16,2 1-9 0,5 2 3 0,-1 1-14 15,-2 3-9-15,1 1 3 0,-3 3-19 0,-2-1-11 16,0 2-8-16,-1-1-5 0,-7 0-7 0,0-1-1 16,-3 3-8-16,-3-1-7 0,2-1-6 0,-6 1-2 15,-1-1-1-15,-1-1-1 0,-1 0 5 0,-3-1 2 0,1 0 1 16,2-7 1-16,-1 4 2 0,-1-3 4 16,2-2 6-16,1 2 8 0,0-4 6 0,1 0 8 0,0 0 0 15,4-1 2-15,-7-3 1 16,4 1 3-16,0-4 3 0,2 1-3 0,1-3-2 0,0 0-2 0,1-4-2 15,5 0-3-15,-2-1-1 0,3 2-4 16,0-2 0-16,3 1-5 0,3-4 2 0,2 1-1 16,-1 1-3-16,3 0 2 0,1 0-2 0,-1 2 2 0,0 1 2 15,3 1 5-15,-2 0 7 0,-4 2 5 16,-2 1 5-16,0 2-9 0,-3 0 9 0,-1 1 3 0,-2 0 1 16,-1 2 2-16,0 0-7 0,-1-1 22 15,-1 1-3-15,0 1-4 0,-3 1-5 0,5-2 11 0,-5 2-12 16,4-2-6-16,-4 2-5 0,0 0-6 15,0 0 4-15,0 0-4 0,0 0-15 0,0 7 5 0,-2-3 1 16,-1 1 14-16,0 4-18 0,0 0-1 0,-1 2-1 0,0 3 7 16,1 0-4-16,-1 5-10 15,2-4-1-15,-1 5-1 0,1-2-2 0,0-3-8 16,2-1 0-16,0 1 6 0,2-2-6 0,0-1-3 16,1-3 0-16,-1-1-5 0,2 1-1 0,0-2 1 0,0-1-2 0,3-2 4 15,0-1-3-15,3 0 1 16,1-3 1-16,-1-3 1 0,4 0 3 0,0-2 4 0,4-6 1 15,-6 1 11-15,5-3 2 0,-3-2 6 16,-1 1 6-16,-2-2 6 0,-1-1 6 0,-2-1 11 16,0 1 1-16,-3 3 0 0,-1 0 19 0,-1 1 4 15,-2 5 7-15,-1-1-4 0,1 2-5 0,1 2 16 0,-2-1-19 16,0 3-8-16,0-1-9 0,0 4-14 0,-2-3-9 0,2 3 5 16,0 0-6-16,-8 7-2 0,6 1-3 0,0 1-4 15,-1 4-23-15,0 0-2 0,1 5-3 16,2 2 0-16,1-2-9 0,3 2-5 0,-1-6 0 15,4 0-2-15,0 3 2 0,0-4 4 0,3-2-11 16,3 0-5-16,-2-2 8 0,3 0-7 0,1-5-2 0,5 0 3 16,-4-3 1-16,5-4 0 0,0-2 7 15,-2-2 11-15,1-3-4 0,0-3 2 0,-3-1 4 0,2-1 8 16,-4-4 8-16,-1-2 8 0,0-2 11 16,-4 0 1-16,1-2 14 0,-4-1-2 0,1 0 3 0,-1-9 1 15,-2 9 9-15,0-9 6 16,-3 12 22-16,-2 0-12 0,0 2-2 0,-2 2 2 0,1 7-2 0,0 3-3 15,-2 1 0-15,0 1-8 0,1 4-10 16,-2-1-4-16,0 1-7 0,-3 2 4 0,-2 2-8 16,0 3 2-16,-2 2 0 0,1 3-7 0,-1 3-10 0,0 4-4 15,1 3-6-15,1 1 0 16,1 2-9-16,1 1 0 0,1 1-8 0,2 2-7 0,0 1-3 0,2 0-2 0,1-2-5 16,2-1-18-16,-1 0-13 15,2-1-7-15,2-1-17 0,1-3-15 0,0-7-17 0,-1 2-21 16,3-3-13-16,2 0-15 15,-3-4-23-15,5 0-17 0,-1-4-28 0,0-1-200 0,3-2-486 16,0-2 215-16</inkml:trace>
  <inkml:trace contextRef="#ctx0" brushRef="#br1" timeOffset="229509.3484">7028 8347 83 0,'2'-5'270'0,"-1"-1"-7"0,-1 2-5 0,0-1-15 0,1 0-11 16,-2 1-9-16,0 0-2 0,0 3-28 0,1 1-14 15,-2-4-21-15,2 4-13 0,1-4-17 16,-1 4-10-16,0-4-8 0,0 4-29 0,0 0-13 0,0 0-6 15,0 0-14-15,0 0-6 0,7 6-8 0,-3-4-11 0,1 2-1 16,0-3-14-16,3-1-5 0,0 2-1 16,2-2-2-16,2-2 1 0,-2 2-1 15,2-5 1-15,-3 3 4 0,1-1-2 0,-3-1 8 16,0 0 20-16,0 0 14 0,-1 1 5 0,-3-1 6 0,0 1 8 0,-1-1 7 16,-2 0-6-16,0 2 3 15,0-3-18-15,-1 3 5 0,-2-3-5 0,0 4-10 0,-1 0-1 16,-2-1-5-16,-1 2 4 0,0 2-11 15,0-1-8-15,-3 0 2 0,1 4-2 0,1 1-9 0,0-2 5 16,-1 6-4-16,1-1-13 0,2-2-4 0,1 5-9 0,1-2-5 16,2 0-9-16,3 2-2 0,-1 0-3 15,1-2-3-15,3-1-3 0,3 0 0 16,-1-2-10-16,1-1 2 0,5 2 7 0,-1-4 0 0,2-2 8 16,3-2-1-16,-1-1 7 0,1-2 0 0,0-2 5 15,4-1-1-15,-1-4 4 0,-2 0 10 16,-4 3 10-16,3-8 13 0,-2 2 13 0,-4 1 6 0,1-5 4 15,-1 1 3-15,-3 2 13 0,0 1-6 16,-2-2-3-16,-2 3 9 0,-1 0 1 0,1 3 6 0,0 1-4 16,-3-1-3-16,0 2-3 0,0 4-5 0,-3-1-7 15,2 2-9-15,-1-2-15 0,-2 3-8 0,4 1-11 16,0 0-2-16,-10 5-11 0,6 1 1 0,0 0-6 0,2 4-8 16,-1 3 2-16,3 1-5 0,3 4-5 15,0 0 3-15,4 3-1 0,0-2-4 0,2 1-4 0,2-2 5 16,3 1 1-16,-2 0 2 0,0-2 6 0,0-2 2 15,-3-5-4-15,1 1 15 0,-2-2-6 16,-4-1 2-16,2 0 3 0,-3-3 3 0,1-1 8 0,-3-1 2 0,1 0 5 16,-1-1 3-16,1 1-2 15,-2-3 3-15,-3 4-4 0,-3-4-7 0,0 1-6 0,6-1-11 16,-15-1-15-16,5 1-20 0,-1-2-16 16,0 1-28-16,-3-1-37 0,1 0-26 0,2 1-59 0,-2 0-224 15,-1-3-488-15,1 1 216 0</inkml:trace>
  <inkml:trace contextRef="#ctx0" brushRef="#br1" timeOffset="231288.4304">7946 8330 256 0,'3'-12'303'0,"-2"-1"-13"16,1 0-9-16,-2-1-1 16,-2 1-30-16,1-1-10 0,-3 2-20 0,1 0-6 15,-3 1-20-15,2 2-17 0,-3 2-16 0,0-1-8 0,-1-1-20 16,1 4-18-16,-3 0-15 0,0 2-5 16,3 1-9-16,-3 1-10 0,0 1-6 0,-4 2-16 15,4 1-1-15,-1 1-4 0,-2 2-6 0,3 3-8 16,-1 0 0-16,1 1-6 0,3 0-3 0,0 2-7 15,1 1-10-15,2 0-6 0,0 1-18 0,1 0 1 16,2 0-4-16,1 0 0 0,1-1-15 0,2 0 0 0,0-2-4 0,2-1 2 16,0-1 4-16,0-2 6 15,4 0 3-15,-1-3-1 0,2-2 5 0,0 0-1 0,4-2 5 0,-4 0 2 16,3-4 10-16,-1-1 14 16,-1-2 7-16,1-1 14 0,-2-1 8 0,-2 0 9 15,1-1 5-15,-1 0 9 0,-4 2 9 0,0 0 7 16,1 1 5-16,-4 0-11 0,0 3 6 0,1-3 4 15,-1 4 2-15,2-1-15 0,-3 1-4 0,0 0-13 16,0 3-12-16,0-4-17 0,0 4-19 0,0 0-24 0,0 0-5 16,0 0-10-16,0 0-12 0,0 0-2 0,0 17-3 0,0-6-5 15,0-2-3-15,0 4 1 0,0 0-3 16,3 0-7-16,1-1 2 0,2 0 0 0,-1 0-3 0,4 0-3 16,1-2-1-16,0-3 8 15,1 0-1-15,2-2 4 0,-4-5 10 0,4 1 5 0,1-2 2 16,-1-2 4-16,0-5 8 0,-1 2 13 0,2-4 20 15,-4-1 1-15,-3-2 6 0,6-2 4 0,-3-2 4 16,-3-2 5-16,0 2 6 0,1-1 11 0,-5 4 6 16,1 0-1-16,-4 1 1 0,0 0 8 0,0 1 1 15,2 3-11-15,-2 3 0 0,0 0-7 0,1 2-2 0,-1-1-7 16,-1 2-6-16,2 0-9 0,-1 0-14 16,0 3-9-16,0 0 1 0,3-1-4 0,-3 1 4 15,0 0-6-15,8 10 9 0,-2-2-1 0,0 2 11 16,-1 1-10-16,2 4-4 0,-2 3-5 0,0 1-8 0,-1 1 1 15,1 1-6-15,-4-1 4 0,2 0 1 16,-2-2 2-16,-1 1 0 0,0-3 9 0,3-4 0 16,-3 0-6-16,4-1 5 0,-2-1 1 0,3-2 2 15,-2-2 1-15,4 1 8 0,0-3-4 0,3-1 3 16,7-2-8-16,-3 1 0 0,9-5 0 0,-1-1-2 16,1-4 4-16,-1 1-3 0,-1-4-3 0,1-1 9 15,-3-1-2-15,-1-2 3 0,1 0 10 0,-4-3 17 0,-1 1 11 16,0-1 12-16,-4 1 4 0,-1-1 19 15,-4 5 5-15,2 1 4 0,-4-1 25 0,1 0-7 0,-4 5 11 16,1 1 7-16,-1 2-6 0,-1 0-3 0,1 0-12 16,-3 1-10-16,1 2-11 0,-2-1-7 0,-1 3-10 15,5 0-6-15,-9 1-7 0,3 3-4 0,0 0-15 0,0 2-6 16,-1 1-25-16,0 2-22 0,1 3-5 0,1 0-14 16,3 3-16-16,0-2-2 0,2 1 0 0,1 1-3 15,1-4-20-15,2 3-11 16,2-3-17-16,3 1-25 0,2-1-40 0,2-2-43 0,7-3-63 0,1 0-290 15,0-5-630-15,3-3 280 16</inkml:trace>
  <inkml:trace contextRef="#ctx0" brushRef="#br1" timeOffset="234609.1173">9209 8369 219 0,'1'-9'322'0,"1"1"-18"0,-2-3-30 0,-3 3-20 16,-1-3-20-16,0 2-17 0,-3-4-14 16,-1 5 0-16,-2-2-33 15,-1-1-17-15,-2 2-15 0,-1 1-2 0,-3-1-24 0,1 3-10 16,1 1-12-16,-1 3-12 0,-4 1-6 0,5 1-6 0,-1 0-6 16,2 3-13-16,-1 1 1 0,1 0-6 0,1 2-5 15,2 1-6-15,1-2-3 0,2 6-2 16,-1-3-6-16,3 1-9 0,2 3-3 0,0-2-9 0,1 0-6 15,3-1-8-15,3 0-1 0,1-1-1 16,3 2-6-16,0-3-1 0,6 0-6 0,0-1-4 0,2-3-10 0,6-1 2 16,3-2 1-16,0-3-3 0,0-4 8 15,3 0 2-15,-4-3 5 0,-1-1 4 0,0-3 6 0,-3-1 13 16,-2-3 22-16,-2-2 6 16,-3-1 11-16,-2 0 16 0,-1-2 10 0,-5-1-2 0,1 4 21 15,-3-1 11-15,0 2 1 0,-1 6 4 16,-4-1 3-16,2 5-12 0,0 2-1 0,-1-2-11 0,-1 5-19 15,2-1-1-15,-2 3-8 0,-1-1-8 16,-2 4-8-16,0 4-6 0,-1 1-10 0,-1 6-6 0,-1 4-7 16,-1 3-10-16,1 3-10 0,2 0-5 0,2 1 1 0,0 3 10 15,1-1-13-15,4-1-7 0,0 1-2 16,2-1-14-16,1-2 2 0,2-3-9 16,0 0-6-16,2-5-4 0,0-1 5 0,0-4-8 15,1 2-1-15,-1-6 6 0,2 1 4 0,0-5 7 0,1 1 6 0,0-4 6 16,-2-2 3-16,6 0 3 0,-2-6 6 15,0 3 4-15,-1-3 14 0,-3-1 11 0,3-1 12 16,-4 1 7-16,0 0 2 0,-3 2 13 0,0 2 11 16,1-1 5-16,-3 2-6 0,0 2-4 0,0 1-5 15,-1-1 2-15,0 2-10 0,-1 2-2 0,0 0-1 0,0 0-6 16,0 0 0-16,0 0-1 0,-8 6-2 16,4 1-6-16,1 0-9 0,1 2-8 0,0 0-4 0,2-2-12 15,2 5-11-15,2-3-8 16,3 2-20-16,2-3-10 0,1 1-17 0,2-1-18 0,5-3-10 0,4 0-19 15,5-2 1-15,-2-3-3 0,1-4 6 0,0-2 3 0,1-5 12 16,-3 2 17-16,0-5 18 16,0-1 23-16,-2-5 32 0,-2 0 21 0,4-9 30 15,-10 7 24-15,1-2 27 0,-3 1 18 0,-1-2 12 16,-3 0 18-16,0 3 20 0,0 1 5 0,-4 7 8 16,-2 1-3-16,-1 1-3 0,0 3-18 0,-1 2-9 15,-2 1-9-15,-1 1-8 0,-2 1-16 0,0 3-9 16,1 1-10-16,-5 3-4 0,1 0-10 0,0 7-12 15,-5 4-24-15,1 0-9 0,2 5-11 0,1 2-8 0,0 1-2 16,3 2-12-16,0 2-8 0,0 9-5 0,3-1-13 0,1-6-12 16,-1 6-13-16,1 1-8 15,3-9-14-15,-3 0-10 0,3 9-10 0,-3-8-13 16,3 1-5-16,-1-3-5 0,-2 0 1 0,0-2-3 16,-1-3 8-16,0 1 0 0,-2-3 9 0,2-5 4 0,-2-2-2 15,-1-1 10-15,1-3 4 0,-1 0 8 16,2-2 17-16,-4 0 7 0,2-3 9 0,-1 0 12 15,-1-2 12-15,4 0-3 0,-2-1 26 0,2-2 2 16,-1-2 1-16,1-2 9 0,0-1 6 0,3-1 19 0,1-3 2 16,-1-1 9-16,4-1 5 0,-1-1-2 0,1 1 1 0,2-1-7 15,2-3-3-15,2 0 6 0,3 2-7 16,2-1-8-16,0 2 1 0,3-1 0 0,3 2-5 16,2-1-8-16,-1 1-1 0,3-1 1 15,3 2-3-15,5-5-5 0,3 2 4 0,-9 2-2 0,2 1 7 16,5-6 0-16,-7 6 10 0,-2-4 12 0,0 4 14 15,-1-2 20-15,-5-3 15 0,4 4 14 0,-8-2 4 16,5 0 21-16,-8 0-2 0,0 0-2 0,-3 5 4 16,0-3 4-16,-1 1 4 0,-1 1 1 0,-2 0-2 15,-3 3 5-15,0 0-12 0,0 2-8 0,-1-2-5 0,-2 2-14 16,0 1-2-16,-1-1-6 0,-2 2-13 16,0 1-6-16,-1 0-4 0,0 1-7 0,2 3-8 0,-4-2 0 15,2 2-8-15,-1 3-6 16,2 2-2-16,-1-1-11 0,0 2-7 0,0 4-6 0,0 2-1 0,0 6-6 15,0 2-3-15,0 1 5 0,4 5 2 0,-1-1-15 0,1 3-7 16,-3 5-3-16,2 5-10 16,0-5-19-16,4-7-4 0,-3 0-19 0,0 2-18 15,0 0-21-15,1-3-27 0,-4-1-23 0,3-2-28 16,0 0-19-16,1-2-45 0,-3-1-166 0,4-6-463 0,-3-5 206 16</inkml:trace>
  <inkml:trace contextRef="#ctx0" brushRef="#br1" timeOffset="235289.0586">9936 8429 12 0,'3'-4'255'0,"-3"2"-28"0,4 1-20 16,-1-2-16-16,1 2-10 0,0-3-19 0,5 2-15 0,-1 1-12 0,5-2-20 15,1 2-7-15,0-1-10 16,3-2-13-16,-3 3-12 0,3-1-13 0,0 1-10 0,-3-4-8 15,0 1-6-15,0 0-2 0,0-1-1 0,-1-3-2 0,-2 1 7 0,-4 0 10 16,2-1 11-16,-4 0 20 16,0-1 4-16,-1 0 5 0,-3 0 16 0,-1 2-1 0,0-3-4 15,-1 0 0-15,-1 2-9 16,-2 0-3-16,-2-1 12 0,2 3-22 0,-4 1-1 16,1-1-6-16,0 2-10 0,-2 1-9 0,2-1-2 15,-3 4-4-15,2 0-9 0,-1 2-2 0,1 0 11 0,1 1-18 16,0 2-2-16,0 3-5 0,0 2-1 15,1 0-10-15,2 2-12 0,1 2-10 0,-1-1 1 0,3 4-7 16,-1-2-12-16,5 0-10 0,1 3-4 0,-1-4-4 0,1 1-4 16,2-2-4-16,1-1 0 15,0-1-3-15,4-2 1 0,-1 0 2 0,-1-4 0 0,-1-1 1 0,3-1 6 16,3-2-1-16,-1-1 4 16,-3-3 6-16,1-1 7 0,3-2 5 0,-3-1 7 0,2-2 8 0,-3-1 10 15,1-2 7-15,3-1 3 0,-4 1 22 16,-3-1 4-16,0 2 4 0,2 1 6 0,-4-2 7 15,2 2 6-15,-2 3 1 0,-1 1 1 16,-3 0-2-16,2 3-1 0,-1-3-10 0,0 5-9 0,0-3-6 16,-1 2-6-16,-1 2-11 0,0 0 14 0,7 4-14 0,-4 1-4 15,1 2-8-15,-1 2-7 16,0 2-4-16,0 1-14 0,-2-2-1 0,2 4-1 0,-2-1 4 0,-1 1-10 16,-2-1-4-16,0 2-2 15,-1-4 3-15,0 2-1 0,-1-2 5 0,1-3 1 0,-1 0 4 16,0 0 6-16,-2-3 4 0,2-1 1 0,1 0 14 0,0-1 7 15,-1-2 6-15,1-1 3 0,3 0-2 16,-7-5 7-16,6 1 11 0,0-3 8 0,-1 0 4 0,4-2-1 0,0-5-6 16,0 1-3-16,2 0-3 15,3-7 1-15,-1 0-11 0,2 0-11 0,-1 6-8 0,3-5-15 16,0 3-3-16,1 0-8 0,3 1-10 16,-2 3-4-16,-3 1-13 0,5 1-15 0,-2 1-16 0,0 2-16 15,-2 3-25-15,-1 2-13 0,1-2-12 16,-1 1-34-16,1 3-32 0,-1 0-179 0,-1-2-427 0,-1 2 189 15</inkml:trace>
  <inkml:trace contextRef="#ctx0" brushRef="#br1" timeOffset="236437.1489">10527 8374 11 0,'-4'0'258'15,"4"0"-9"-15,-7 0-12 0,7 0-6 0,0 0-15 16,-5-1-13-16,5 1-15 0,0 0-19 0,0 0-20 15,0 0-17-15,0 0-14 0,0 0-11 0,0 0-10 0,0 0-8 0,0 0-4 16,9 5-13-16,-2-3-5 16,1-1-10-16,1 1-4 0,1-1-6 0,6-1-4 0,-1-1-6 0,-1-2 0 15,1 1-5-15,0 0 1 0,-3-3-11 16,1 2 5-16,1-1-3 0,-6 0-4 0,1 0 7 16,-2-1 8-16,-2 0 7 0,0 1 10 0,-4 0-13 15,-1-1 3-15,-1-2-2 0,-2 3-1 0,-1-4-2 0,-2 4 14 16,-1-1-12-16,0 0-4 0,-3 3 6 15,-3-1-4-15,3 0 1 0,-4 4-7 0,1 0-7 16,0 0 4-16,-1 2-2 0,0-1-8 0,1 5 2 0,-1 0-4 16,4 1 11-16,-1 0-17 0,1 3-1 15,2 0-3-15,-1 2 5 0,5 0-19 0,0 1-5 0,3 1-2 16,1-2-8-16,2-1-10 16,1 3-9-16,4-2-7 0,2-3-7 0,1 0-6 0,3-2-1 0,0-2-9 15,7 1-1-15,-5-4 4 0,1-1 0 16,1-3 7-16,4-2 8 0,-1-2 4 0,2-2 4 0,-4 0 12 15,1-2 9-15,-4-2 19 0,2-1 13 0,-7 0 15 0,1 2 15 16,-2-5 12-16,-1 4 12 16,1-1 7-16,-1 0 14 0,-2 0 9 0,-2 0-5 0,-1 3-3 15,-1 1 5-15,0 0-10 0,0 3-7 16,-1 0-4-16,0 1-1 0,-1-1-7 0,-1 1-15 0,0 0-4 16,0 1-16-16,1 3-8 0,0 0-18 15,-2-2-2-15,2 2-10 0,0 0-6 0,-6 5-11 0,4-1-1 16,0-1 0-16,0 1-10 0,1 2-2 15,-1-3 11-15,0 3-7 0,1-1 2 0,0-1 0 16,0 0 2-16,1-1 2 0,-1-1 3 16,1-2 6-16,-1 5 9 0,1-5 12 0,1 2 7 0,-1-2 2 15,0 0-2-15,0 0 3 0,0 0 8 0,0 0 8 0,6-9 11 0,-4 6-6 16,0 0-1-16,-1-1 4 16,1-1-9-16,-1 2-1 0,1 1 4 0,-1-1-6 0,1-1 0 15,0 0 2-15,-1 1-3 0,0 1-3 16,1 0-5-16,-2 2 5 0,1-4-5 0,1 1-4 15,-2 3 3-15,1-2 0 0,-1 2-5 0,0 0 3 16,1-2 1-16,-1 2-3 0,0 0-5 0,0 0-1 16,0 0 2-16,0 0 1 0,1-3 1 0,-1 3-2 15,0 0-3-15,0 0 4 0,0 0-2 0,0 0-4 16,0 0-1-16,0 0-1 0,0 0 3 0,0 0 1 0,0 0 3 0,5 7-2 16,-5-1 1-16,1-3 4 15,0 2-4-15,1 1 1 0,-1 0-2 0,1 2-3 0,-1 0 5 16,2 0-3-16,-3 1 0 0,0 1-3 15,1-1-4-15,-1 4-4 0,-1-3 7 0,1 1-11 0,-2-1 0 16,0-1-1-16,-1-1-4 0,1 1 6 16,0-2-8-16,-1-1 7 0,-2 1 1 0,2-2 12 0,0-2-8 15,1 0 3-15,0-1 3 0,0 0 13 0,2-2 1 0,-4 1 8 16,4-1 1-16,0 0 4 0,-3-8 18 16,2 2-6-16,2-1 0 0,1-1 1 0,1-2-2 15,2-3-3-15,0 1-5 0,2-1 2 0,2-3-8 16,2-2 3-16,2 3-7 0,1 0-6 0,0 1 4 15,3 1 0-15,0 1-5 0,0 2-3 16,-3 2 4-16,4 1-3 0,-3 2-1 0,-1 3-4 0,2 2-3 16,0 0 1-16,-2 0 2 0,-1 2-5 0,-3 0-1 0,0 4 8 15,1 0-15-15,-1 2-2 0,-2 2-4 16,-2 0 0-16,0 3 1 0,-2-1 0 0,-3 2 2 0,-1 1-4 16,-2-1 13-16,-5 3-15 0,0-4-3 15,-2-1-4-15,-1 1 8 0,-5 0-15 0,2-2-6 0,0-3-16 16,0-1-8-16,2-1-26 15,1 0-21-15,1-3-21 0,1-2-35 0,3-1-53 0,5 0-69 16,-7-5-151-16,6-1-479 0,2-1 213 0</inkml:trace>
  <inkml:trace contextRef="#ctx0" brushRef="#br1" timeOffset="236620.8565">11266 8130 279 0,'12'-10'357'0,"-4"3"-31"0,-2 1-21 16,0 0-19-16,-1 3-36 0,-1 1-24 0,-1-1-12 0,1 3-5 15,-4 0-16-15,9 2-12 0,-7 3-20 0,3 0-12 0,0 3-10 0,-1 0-17 16,-2 5-14-16,3 1-6 16,-3 5-20-16,0 0-4 0,0 2-20 0,0 2-16 0,-4-1-8 15,2 2-22-15,-1 0-24 0,0-2-21 16,1 2-26-16,0 0-31 0,0-2-39 0,0-1-41 16,-2 0-35-16,2-8-34 0,2 1-257 15,-2-2-538-15,-2-4 238 0</inkml:trace>
  <inkml:trace contextRef="#ctx0" brushRef="#br1" timeOffset="236837.4548">11280 8361 171 0,'1'-4'268'0,"0"1"-28"0,2-1-24 16,3-1-24-16,0 2-20 0,3-1-15 0,5-2-18 0,0 3-13 15,2 0-18-15,8-1-17 0,-3-1-21 0,1 2-30 16,0 2-21-16,-7-2-28 0,1 2-8 0,-4-1-24 16,-2 2-19-16,0-2-23 0,-2 1-21 0,-2 0-31 0,0 1-125 15,-4-2-282-15,-2 2 124 0</inkml:trace>
  <inkml:trace contextRef="#ctx0" brushRef="#br1" timeOffset="238101.8083">11929 8271 220 0,'11'-19'312'0,"-4"1"-11"0,-4 4-13 0,4-1-16 16,-3 3-20-16,-4 1-8 15,2 2-19-15,-1-1 9 0,-2 3-33 0,-1-1-27 16,1 2-9-16,-2-2-11 0,-1 1-26 0,-2 3-17 16,-1-1-7-16,-1 2-7 0,-1 2-10 0,-2 0-13 0,4 2-8 15,-3 2-2-15,0 0-19 0,0 4 0 16,-1 1 0-16,0 3-11 0,-2 3-6 0,5 5 3 15,-1 0-6-15,2 3-8 0,3 2 4 0,1 2-23 16,2 0-4-16,1 10-13 0,1-1-9 0,0-7-12 0,1 6-17 16,-1-8-12-16,-1 0-11 0,0 2-19 0,0-2-13 0,-1 0-21 15,-2-1-20-15,-1-3-33 16,-2-3-20-16,-1-1-33 0,-3 0-201 0,3-7-476 0,-4-1 211 0</inkml:trace>
  <inkml:trace contextRef="#ctx0" brushRef="#br1" timeOffset="238748.7396">11622 8461 118 0,'2'-9'285'0,"-1"0"-26"0,1 2-26 0,0 0-22 16,1 1-19-16,2-1-18 0,2 1-15 16,2 1-16-16,3-2-12 0,4 1-15 0,5 1-12 15,0-1-11-15,3 1-8 0,3 0-9 16,-2 2-11-16,2-1 3 0,0-1-11 0,-2 2-8 0,-1-1-2 15,0-1-4-15,-2 1-3 0,-6 2 3 0,-2-1 4 0,-3 1 0 0,-1 0 10 16,-6 0-8-16,2 0 1 16,-2 2 6-16,0-1 10 0,2 1-5 0,-6 0-5 0,0 0 1 15,0 0-7-15,3 3 1 0,-3-3-1 16,-9 6-14-16,4-3 2 0,-2 3-8 0,-2 1 1 0,-1-1-3 16,-1 4 7-16,0 0-15 0,1-2 0 15,-1 4-8-15,2-2-2 0,1 2-9 0,2-4-4 0,2 1-8 16,0 0-5-16,2-2-9 0,0 1-7 0,2 0-4 15,0 1-6-15,1-4-5 0,2 3 6 0,1-4-1 16,3 0 4-16,-1 1 3 16,1-4 6-16,0 1 0 0,0-2 2 0,4-1 2 0,-2-2 8 15,-1-1 2-15,2 0 9 0,1-1 6 0,-1-3 7 16,-3 1 10-16,4-1 6 0,-1-1 4 0,0-1 6 16,-3 1 5-16,3-1 6 0,-3 2 0 0,-1 1 7 15,-1-1-2-15,1 0 11 0,-1 4-8 0,1-2 0 16,-3 1-11-16,0 1 3 0,-2 2-16 0,2-1-3 0,-2 1-3 15,2 0-4-15,-3 2 3 0,0 0-9 0,9 4 0 16,-5 0-4-16,2 3-12 0,-1 1-11 0,2 2-1 0,-1-1-10 16,-1 3-2-16,1 1-4 0,-3 0-7 0,1-1-1 15,-4 1-6-15,0-2-1 16,0-2 3-16,-4 0 1 0,3 0 4 0,-2-1 2 0,0-2 3 16,-1 3 3-16,1-6 6 0,0 3 9 15,2-5 9-15,-1 1 3 0,2-2 0 0,0 0 12 0,0 0 14 16,-4-11 4-16,5 4 2 0,1 0-2 15,1-6-4-15,2 0 1 0,1-1-1 0,2-4 3 0,2 2-5 16,0-3 0-16,4 0-6 0,-1 1-6 0,1-1-4 16,0 0-2-16,1 0-4 0,2 4-5 15,0 1-6-15,0 2-10 0,0 1-6 0,-3 4-16 16,0 1-15-16,0 4-20 0,0-2-18 0,-1 4-23 16,-3 3-26-16,0-1-24 0,2 0-35 0,-4 3-236 0,-1 1-480 15,-2-2 213-15</inkml:trace>
  <inkml:trace contextRef="#ctx0" brushRef="#br1" timeOffset="239729.0623">12777 8394 174 0,'-2'-6'232'0,"-1"-1"-9"0,-1-1-13 0,1 2 0 0,0-3-9 0,-1 2-7 15,1-1-5-15,0 1-4 16,-1 0-12-16,2-2-9 0,-1 3-1 0,0 1-8 0,0-1-13 15,0 1 9-15,-1 2-27 0,1 0-9 0,-1-2-16 0,-3 2-9 16,-2 2-7-16,0 0-12 0,-1 1-4 0,-3 3-10 16,0 1-4-16,-1 4-4 0,0 0-8 0,1 1-6 15,2-1-2-15,-3 6-3 0,3-4-7 16,2 3 2-16,2-1-8 0,1 1 3 0,0 1-10 16,2-2-6-16,2 1 2 0,1-4-8 0,2 4-5 15,1-4 4-15,0-2-4 0,5 1-2 0,-1-1-4 16,2-3 5-16,5-1 2 0,-1-1-2 0,-1-2-2 15,2-1 3-15,0-2 5 16,0-1 2-16,-3 0 19 0,-2 1 2 0,2-3 5 0,-3 1 12 0,2 0 6 0,-4 0 12 0,0 1 2 16,-1 0 12-1,-1 1-1-15,1 0-7 0,-1 2-7 0,-2-2 1 16,1 1-18-16,-2 2-11 0,3-3-16 0,-3 3-19 0,3-1-20 16,-3 1 2-16,0 0-7 0,3 6 0 0,-1-2-5 0,-1 0 1 15,2 2-12-15,1 1-5 16,0-1-7-16,2 0-2 0,4 1-4 0,2 0-2 0,1-2 4 15,4-1 0-15,-3-1 9 0,7-3 3 0,2-1 10 16,-3-3 4-16,-5-1 2 0,0-1 7 0,4-4 24 16,-5 2 4-16,1-9 10 0,1 0 11 0,-5-4 12 0,2 1 9 15,-3-3 11-15,-3-2 8 0,0-1 8 16,0 2 5-16,-3 0 9 0,-1 1 12 0,-1 3 0 0,-1 5 5 16,0 3 14-16,-1-2-5 0,-1 7-1 15,0-2-14-15,0 1-2 0,1 3-10 0,-1 1-8 0,1-1-10 16,-1 3-16-16,-1-1-12 0,2 3-5 15,-3-2-6-15,3 2-8 0,-7 6-3 0,5 0-5 0,-3 2-7 16,0 5-14-16,-1 0-5 0,0 9 7 0,2-3-14 0,-2 2 4 16,3 3-6-16,-1-1-7 15,3-1-2-15,1 1 6 0,-3 1-21 0,3-4-5 16,1 1 2-16,1-6-5 0,1 0-1 0,-1-2 2 16,3 1 2-16,0-1-2 0,4-2-8 0,-2-2 10 0,2-1-9 15,2-2 3-15,2-1-5 0,1-2 6 16,0-2 2-16,2-1 8 0,0-3 5 0,5-4 3 0,-7 2 10 15,6-4 1-15,-2-2 1 0,-1-3 5 0,-1-2 6 0,0-1 5 16,-1-2 10-16,-2-3 8 0,0 0 23 0,-2-2-5 16,-1-1 9-16,-1 0 11 0,-2 0 10 0,0 1 12 15,-4 4 13-15,1 2 5 16,-1 5 3-16,-2 4 13 0,-1 1-2 0,0 3 1 0,0-2-18 0,0 5-14 16,-3-3-1-16,2 1-15 15,1 4-9-15,-4 0-9 0,4 0-8 0,-9 7-12 0,5-1-7 16,-3 5-5-16,1 1-17 0,-1 5-9 15,1 2-7-15,2 3 3 0,0 0 4 0,1 1-4 16,1 2 0-16,2-2 3 0,-1 1-9 0,2-1-9 0,0 0 6 0,3-4-9 16,-1-2-8-16,1 2-5 15,0-6-3-15,2-2-18 0,1 1-12 0,0-2-24 0,0-3-25 0,4 0-47 0,2-3-53 16,2-1-285 0,0-2-573-16,1-3 254 0</inkml:trace>
  <inkml:trace contextRef="#ctx0" brushRef="#br1" timeOffset="240436.8713">13689 8242 90 0,'0'0'336'0,"0"-3"-41"0,3 2-23 15,-3 1-21-15,0 0-10 16,0 0-18-16,3-4-25 0,-3 4-27 0,0 0-10 0,0 0-20 0,0 0-6 16,1 10-6-16,2-2-5 0,-2 5-8 0,1 0-2 15,0 7-12-15,0 2-8 0,1 0-7 16,-3 0-6-16,2-1-9 0,0 5-7 0,-2-2-13 16,0-2-2-16,1 4-16 0,-1-6-8 0,2 5-13 15,-2-2-6-15,1 2-16 0,-1-2-10 0,2-2-3 16,-2 0-15-16,-2-2-19 0,1-5-20 0,-1 0-18 15,-1-1-28-15,1-4-32 0,0-1-19 0,0 0-21 16,0-3-36-16,1-1-186 0,-2 0-451 0,1-4 200 0</inkml:trace>
  <inkml:trace contextRef="#ctx0" brushRef="#br1" timeOffset="240709.1283">13750 8259 31 0,'1'-13'284'0,"2"3"-22"0,-2 1-25 0,-1 2-18 0,2 0-24 16,0-1-18-16,1 4-20 0,3-1-18 0,-1 0-13 15,3 1-14-15,0 2-9 0,2 1-9 16,4 1-12-16,-1 2-5 0,2-1-10 0,2 3-7 0,-4 2-7 16,1 1 11-16,0 0-9 0,-2 3-2 15,3 5-3-15,-4 1-6 0,-3 3 2 0,-1-3-1 16,-5 6-6-16,-5-2-6 0,0-2 1 0,-8 2-10 15,-2-3-10-15,-2 2-6 0,-4-2-8 0,0-2-14 16,-1 0-10-16,0-2-11 0,2 2-19 0,-2-3-22 0,8-4-19 0,-1 0-24 16,0-2-30-16,5-2-31 15,1 0-193-15,0-2-405 0,2-2 179 0</inkml:trace>
  <inkml:trace contextRef="#ctx0" brushRef="#br1" timeOffset="242364.8967">14110 8348 124 0,'-1'-3'303'0,"1"3"-15"0,-3-7-10 0,3 3-11 16,-3-1-11-16,0 1-15 0,0-1-16 0,1-1-10 15,0 1-15-15,-2-1-22 0,1 1-9 0,-1-1-13 16,1-2-7-16,2 3-8 0,-2 0-20 15,0 3 0-15,-1-3-11 0,1 3-7 0,2-1-18 0,-2 0-6 16,0 2-12-16,0-2-10 0,3 3-1 0,-7 0-14 16,7 0-3-16,-8 3 13 0,2-1-27 0,0 3 0 15,-1 1 1-15,-1-1-2 0,4 3-17 0,-6 2 7 16,3 0-8-16,-2 0 5 0,2 1-3 16,3 0-9-16,-2 0-6 0,2-2-12 0,1-1-3 0,2 1 2 0,-2-1-2 15,2-1-2-15,-1-1 1 16,4-2 2-16,-1-1-1 0,1 3 0 0,-1-4 3 0,3 0 2 15,2-1 6-15,-1-1-1 0,4 0 3 0,-2-3 2 0,0 0 14 16,3-3 4-16,-3 2 12 0,1-4 6 16,-1 3 6-16,-1-2 1 0,0 1 9 0,-1 0 8 0,0-1 8 15,-3 4-3-15,1-1 5 0,0 0 0 16,-3 1-10-16,3 2 3 0,-3-2-8 0,0 3-11 0,3-3-4 16,-3 3-18-16,2 0-21 0,-2 0-23 15,0 0-6-15,0 0 14 0,3 4-25 0,-1-1-11 16,-1 2 1-16,0-1-6 0,2 2 12 15,2 0-9-15,0 1-4 0,2-1 1 0,2-2 0 0,2 3-1 16,3-1-4-16,0-2 2 0,3-2 3 0,-2-2 3 0,1 0 8 0,-1-2 4 16,2 1 9-16,-4-4 1 15,1-2 8-15,-4 0 9 0,1-2 9 0,-1 0 5 16,-3-3 14-16,0 0 2 0,0-2 3 0,-4 1 18 16,1-7-3-16,-1 5 6 0,-3 3 1 0,-3-1 1 0,2 2 14 15,-5-1-13-15,2 0 2 0,-2 5-7 16,2 0 2-16,-3 0-1 0,0 1-8 0,1 1 0 0,2 1-4 15,0 0-1-15,0 3-7 0,0-1-19 16,-1 0-10-16,5 2-6 0,-7 3-2 0,6-1-4 0,-2 3-6 16,3 2 0-16,3 0-5 0,1 1-3 0,2 4-4 0,2-1 2 15,6 3 7-15,-4-3-11 16,0 0-3-16,8 2-3 0,-2 1 0 0,-1-1-4 16,-1 0 5-16,-2-4-2 0,-1-1 2 0,-1 2 6 15,0-1 4-15,-3-2 0 0,0 0 2 0,-2-1 6 0,-2 1 12 16,1-2 8-16,-1 2 7 0,-4 1 13 15,-1-4 7-15,2 3 6 0,-4-2 6 0,0 2 4 16,-2-1-3-16,1-1 3 0,-1 0-2 0,0-1 0 0,-1-1-5 0,3 0 1 16,1-1-4-16,0 0-2 0,1 1-4 15,0-3-10-15,2 0-3 0,0 0-5 0,0 0-3 16,0 0-4-16,0 0-2 0,17-2 1 16,-4-1 0-16,2-2-5 0,-1 1 1 0,6-5 1 0,1 0 1 15,-1-1 2-15,2-2 0 0,-3-2 6 16,0 0 4-16,0-2 10 0,-4 0 10 0,2 0 10 0,-3-2 10 15,-3 2 6-15,-1 0 1 0,-3 2 4 0,0 3 15 0,-1 0-1 16,-3 2 2-16,-2 2-5 0,1-2 1 16,-4 2-4-16,1 1-7 0,-3 1-6 0,-2 1-5 0,-4 0 1 15,3 2-12-15,-6 1 0 0,-1 1-9 16,3 2 2-16,1 1-5 0,0 4-13 0,1 1-3 16,0 1-7-16,2 1-1 0,1 2-5 15,2 0-4-15,4 1-8 0,2 1-5 0,1-1-3 0,1 2-1 0,4 1-12 16,3 2 6-16,1-3-7 15,-3-3-4-15,4 3 4 0,-2-4 1 0,-1 0 3 0,0 0 4 16,1-1 2-16,1 0-1 0,-4-1 10 0,2 0-1 0,-3-2 4 16,-1-1 5-16,-1 0 0 0,-2-2 4 15,0-1 4-15,0 1 9 0,-1-1 8 0,-1 0 8 16,-2 1 6-16,1-1 4 0,0-3-2 0,-7 3 1 16,2-2-1-16,-1-1-2 0,-1 0-1 0,-1 0-1 15,-2-1-1-15,0 0 0 0,0 1-6 0,-7-3 0 16,7-1-2-16,-4 3 1 0,5-2-3 0,-3 2 1 0,4 0 0 15,1-1-1-15,1 1-1 0,1 1-2 0,0-2-2 0,5 2-9 16,-7-1-11-16,7 1-7 16,-3 0 2-16,3 0 1 0,0 0 4 0,0 0 0 0,0 0 1 0,12 6 2 15,-5-5 3-15,3 0-3 16,2 1 2-16,4-1 4 0,-4-2-1 0,5 1 4 0,4-2-1 16,1-1 3-16,-1-1 4 0,-2-1 1 15,3-3 10-15,-1 1 14 0,-2-2 12 0,2-2 6 16,-2-1 10-16,-2-2 11 0,1 0 10 0,-3-3 12 15,-1-1-2-15,-2 1-5 0,-3 0 0 0,-2 3 14 0,-1 3-15 16,-1-2 14-16,-2 1-2 0,-1 6-4 0,-1-3-5 0,-2 4-1 16,1 1-19-16,-3-1-6 15,1 3-16-15,-3-1-12 0,-1 3-8 0,-1 1-5 0,0 2-7 16,-1 1-21-16,0 2-1 0,-1 3-4 16,1 2-9-16,1 0 8 0,0 3-14 0,1 0-3 0,3 1 0 0,0-2-3 15,2 1-3-15,-2 0 0 16,3 0-3-16,2-1 2 0,2-2 3 0,-1-1 1 0,1-3-3 15,2 0 3-15,0 0 7 0,1-1 3 0,5-1 4 0,0-1 2 16,-1-3 3-16,3 0 5 0,2-3 3 16,1-1-1-16,3-1 1 0,0-4 7 0,-2 1 11 0,-3 0 21 15,-1-4 5-15,2 0 4 0,-3 2 2 16,0-6-4-16,0 0 23 0,-3-2-15 0,0 5 4 0,-4-1 4 16,2-6 2-16,-5 5 1 15,1 1 12-15,-2 2 1 0,1-2-7 0,-3 5 2 16,1 0-2-16,-4-1-2 0,3 4-15 0,-3 0-9 0,2 2-15 15,-2 0-12-15,2-1-23 0,1 4-5 0,-3 0-15 16,3 0-4-16,0 0-3 0,-7 7-3 0,5 1 3 0,2 0 2 16,2 4-1-16,-2 1 3 0,1 2 4 0,2-2 0 15,0 1 5-15,1 3 4 0,0-2 2 0,1-1 0 0,-3-1 4 16,1 1 15-16,0 4-11 16,-1-5 5-16,0 2 3 0,0-2 4 0,-1-1 6 0,-1-1 5 15,0-2-1-15,-1 0 8 0,-1 1-5 0,1-2 8 16,0 1 1-16,-2-3-4 0,1 1 4 15,1-2 1-15,-1-1-3 0,1 0-6 0,0 0 2 16,1 1-2-16,1-3-7 0,0 2-4 0,2-3-8 16,4 3-2-16,2-3-10 0,5 0-10 0,0-2-7 0,2 0-7 15,0-3-9-15,5-1-17 0,0 0-6 16,-1-1-20-16,-6 0-22 0,0-1-30 0,1 1-40 0,-3-1-49 16,-4 2-196-16,-1-3-475 0,-3 2 209 15</inkml:trace>
  <inkml:trace contextRef="#ctx0" brushRef="#br1" timeOffset="244528.933">1464 8906 268 0,'-7'-9'266'0,"0"3"-18"0,-3-1-21 15,0 1-12-15,-4 3-11 0,-1 0-16 16,-7 3-16-16,1 3-8 0,2 1-15 0,-3 2-10 15,-3 3-10-15,4 4-4 0,-2 0-11 0,0 3-13 16,2 1-14-16,1 3-5 0,0-2-5 0,-5 8-9 0,8-5-6 16,4-2-8-16,2 0-4 0,1 0-8 0,0 2-4 15,4-1-2-15,5 2-4 0,1-2-10 0,3 0-8 16,2-3 2-16,1-3-12 0,1-1-16 0,4-1-8 16,1-2 3-16,6 0-6 0,2-4-6 15,0-3-1-15,2 0 1 0,0-4 0 0,0-2 3 0,-1-3 4 16,-3-3 2-16,2-2 8 0,-8 0 13 0,0 1 16 0,-2-1 11 15,-1-7 6-15,-4 5 10 0,-2-4 1 16,-4 2 0-16,0 2 2 0,-3 0 1 16,-2 1-1-16,-2 2-2 0,-3-1 2 0,-2 2-8 0,0 2-4 15,-2 2-3-15,1 2 0 0,-3 2-3 0,1 4-7 0,-4 3 0 16,1 1-7-16,5 2-4 16,2 0-8-16,0 3-9 0,4 1-15 0,-1 4-17 15,3 2-12-15,2-1-21 0,4 2-20 0,2-1-20 16,5-3-25-16,1 6-31 0,6-6-39 0,2 2-39 15,-2-3-200-15,3-3-483 0,-2-5 214 0</inkml:trace>
  <inkml:trace contextRef="#ctx0" brushRef="#br1" timeOffset="244906.492">1515 8828 11 0,'-3'-14'322'0,"-1"4"-17"0,1 3-17 0,-1-1-21 0,1 3-21 0,0 0-23 16,-1 2-21-16,1-1-22 0,-1 1-20 0,1 0-22 0,3 2-12 16,0 1-13-16,0 0-11 15,0 0-12-15,-7 7-7 0,10 0-10 0,-3 0-4 16,7 4-18-16,0 0-20 0,5 5-9 0,1 0-12 16,3 0-4-16,2 0-4 0,2-2-2 0,-1 1-7 15,4-1-4-15,1-1 1 0,0-1-3 0,0 0-7 16,-3 1-4-16,0 1 1 0,0 0 4 0,-4-1-4 15,-3 1 2-15,0 1 5 0,-8-2 3 0,1 0 13 0,-3 5 5 16,-4 3 12-16,-6 1-2 16,-2 1 15-16,-3 2 2 0,-6 5 4 0,0-7 1 0,0 10 4 0,-4-4 1 0,0-1-5 15,4-6 1-15,-4 9-5 16,8-11-5-16,-1 1-3 0,0-3 8 0,1 0-4 0,3-2-10 16,3-3-1-16,0 0-8 0,3-3-1 15,0-2-17-15,1-1-16 0,-1-1-21 0,2-2-18 0,1 1-23 16,0-1-25-16,-1-1-28 0,1-1-33 15,1-2-39-15,0 0-222 0,0 0-469 0,0 0 209 16</inkml:trace>
  <inkml:trace contextRef="#ctx0" brushRef="#br1" timeOffset="246069.1831">2407 9004 354 0,'0'-2'359'16,"2"-2"-17"-16,-1 0-17 0,1 1-21 0,-2 3-20 0,1-2-28 0,-1 2-24 16,1-1-19-16,-1 1-25 15,2-4-27-15,-2 4-17 0,0 0-13 0,0 0-17 0,3-2-19 0,-3 2-10 16,0 0-16-16,0 8-4 16,1-4-5-16,1 5-5 0,-1-2-10 0,0 5-2 0,2 2 3 0,0 1-22 15,0 3-12-15,-2-5 0 16,2 8-9-16,-1-1-2 0,-1-5-12 0,0 5-5 0,1 2-5 15,-1-2-4-15,-1-1-19 0,0 0-10 0,0-4-17 0,-3-1-16 0,3-3-28 16,0 2-31-16,-1-2-31 16,-2-2-24-16,5-2-28 0,-1-2-51 15,-2 0-145-15,2-2-459 0,-1-3 204 0</inkml:trace>
  <inkml:trace contextRef="#ctx0" brushRef="#br1" timeOffset="246312.4188">2640 9006 313 0,'4'-8'379'0,"-1"1"-21"16,-1 4-30-16,0-1-31 0,0 0-14 0,-1 1-28 0,0 1-21 0,-1 2-29 16,1-4-25-16,-1 4-20 15,0 0-20-15,0 0-17 0,0 0-9 0,3 10-13 0,-2-2-15 0,-1 7-7 16,2-2-5-16,1 6-3 16,-1 1-17-16,1 1-17 0,0 1-13 0,1 1-14 0,-1 3-10 15,5-3-15-15,-4-1-13 0,1 3-9 16,0-3-20-16,-3-1-19 0,2-1-21 0,-1 0-15 15,-1-7-24-15,-2 0-26 0,0-3-8 0,0-2-18 16,0 0-17-16,-3-3-27 0,-1 0-167 0,-2-2-432 16,-2-3 193-16</inkml:trace>
  <inkml:trace contextRef="#ctx0" brushRef="#br1" timeOffset="246809.1187">2447 9131 136 0,'-10'-11'284'16,"4"0"-15"-16,1 4-21 0,-1 2-13 0,2-2-12 0,1 3-22 0,0 0-21 15,2 1-20-15,-2 0-22 0,3 2-16 16,0 1-15-16,0 0-10 16,0 0-10-16,-4 6-8 0,5 1-9 0,5 4-4 0,-2 3-7 0,2-1-8 15,2 5-3-15,4 2-5 0,0-3-9 0,1 0-2 0,0 1-5 16,1-2-2-16,0-1-5 16,2 1-6-16,2-3-15 0,-1-3-7 0,3 2-13 0,2-4-4 15,-1-1-5-15,-1-2-3 16,1-3-4-16,-4-2 9 0,5-2-1 0,-5 0 4 0,2-2 2 0,-3 1 18 15,0-3 12-15,-3 1 23 0,-1-3 15 0,-2 4 13 16,-3 0 11-16,-2 0 18 0,0 0 17 16,-1 2 11-16,-1-1-4 0,0 1 3 0,-2-1 13 0,-1 3-24 15,4-3-8-15,-3 2-7 0,-1 1-15 16,0 0 0-16,0 0-18 0,0 0-11 0,0 0-12 0,-12 4-15 16,8 1-1-16,-1 0-36 0,0-1-10 15,0 3-9-15,2-1-11 0,1 3-7 0,1-2-11 16,2 2-16-16,2-1-6 0,1-1-9 15,3 0-5-15,1-1-11 0,3-1-1 0,2 0 2 0,1-5 9 16,0 0 9-16,0 0 11 0,-2-5 14 0,2 0 29 0,-2 0 31 0,-4-2 23 16,-2 0 30-16,-1 0 26 0,-2-2 7 15,2-4 11-15,-5 0 5 0,-1 2 14 0,-3-4 20 16,-3-2-13-16,-3-3 5 0,-3 4-20 16,3 5 10-16,-1 2-9 0,-2 1-17 0,-4-3-7 15,3 4-10-15,0 2-21 0,-2 3 8 0,2 2-37 16,0 0-20-16,0 1-29 0,-1 3-25 0,4 1-16 0,4 3-26 15,-3 1-24-15,4 4-31 0,2 1-29 0,3 0-20 0,2 1-34 16,2 0-57-16,0 0-175 16,4-3-510-16,0 1 225 0</inkml:trace>
  <inkml:trace contextRef="#ctx0" brushRef="#br1" timeOffset="246999.5948">3061 9298 39 0,'1'-4'402'0,"1"0"-18"0,-1-1-12 0,-1 1-15 16,-1-1-30-16,1 1-29 0,0 4-42 0,-2-8-14 0,1 5-23 16,1 3-34-16,-2-5-27 15,2 5-49-15,-1-3-47 0,1 3-45 0,-3-3-35 0,3 3-25 16,0 0-29-16,-4 7-35 16,4-7-54-16,0 7-37 0,0-1-46 0,0 1-187 0,1-3-467 0,1 0 207 15</inkml:trace>
  <inkml:trace contextRef="#ctx0" brushRef="#br1" timeOffset="247589.5404">3203 9205 234 0,'-1'-3'357'0,"-2"-3"-16"0,3 2-8 16,-3 1-22-16,-1-1-24 0,1 2-14 0,-2 0-21 0,5 2-25 16,-8-3-29-16,8 3-16 15,-11 0-22-15,6 3-12 0,-2 1-19 0,1 2-11 0,-1 2-19 16,1-1-7-16,0 3-29 0,2 1-16 15,0 0-7-15,2-4-15 0,3 5-14 0,1 1-14 0,4-2-10 16,0-1-13-16,2 0-8 0,1 0-11 0,2-3-3 0,2 0-7 16,-1-1 5-16,1-5 3 15,1 2 5-15,0-2 4 0,-4-2 4 0,-1-2 11 0,-1 0 20 16,-2-1 8-16,1-1 14 0,0-1 10 0,-4-1 11 0,1-1 19 16,-4 0 2-16,0 0-4 0,-3-1 1 15,1 2-1-15,-3 0 10 0,0 0-6 16,0-2-14-16,-2 5-5 0,-3-4-1 0,3 5-7 15,-1 3-1-15,-1 0-14 0,2 0 2 16,-3 2-2-16,3 0-11 0,0 3-14 0,1-1-22 0,1 2-5 0,3 0-8 16,0 1-11-16,3 1-5 0,2-1 1 0,2 0-2 15,5 1-5-15,3 0-3 0,7-2-7 16,1 0 7-16,3-2 0 0,2-4 4 0,4-2 3 16,0-3 6-16,6-3 7 0,-7 0 6 0,-1-1 12 15,-2-1 20-15,8-9 16 0,-11 5 24 0,-1-3 36 0,-2-1 14 16,-3-1 33-16,-3 2 20 0,0-4-17 15,-4 1 17-15,-2-2 15 0,-6 1-4 0,-1 0 10 0,-2-1 8 16,-2 2-6-16,-1 2 3 0,-5-2-9 0,4 6 3 0,-2 1-14 16,-6-2-14-16,3 6-14 0,-1 2-15 15,-3 0-12-15,0 1-8 0,-1 4-9 0,0 2-19 0,0 0 3 16,-7 4-6-16,3 3-7 16,2 3-10-16,3-2-7 0,0 7-17 0,4 2-21 0,0 1-14 15,3 5-22-15,3 0-21 0,1 4-16 16,6 7-4-16,2 4 5 0,4 2 4 0,1 1-15 15,1 3-9-15,4-1-14 0,1-1-9 0,-6 3-9 0,1-6-8 0,-5 2-11 16,1-1-9-16,-7-1-18 0,0-3-20 0,-5-8-11 16,0 7-30-16,-1-11-28 15,-2 1-36-15,-4 0-217 0,0-3-570 0,-5-3 252 16</inkml:trace>
  <inkml:trace contextRef="#ctx0" brushRef="#br1" timeOffset="247759.2682">3343 9535 24 0,'3'-12'341'16,"1"0"-34"-16,-1 0-31 0,1 5-25 15,0-3-23-15,3 0-28 0,3 0-23 0,0 0-25 0,8-1-36 16,2 1-45-16,1 2-44 16,3 0-51-16,0 1-51 0,5-1-61 0,-1 2-187 0,1-3-349 15,-1 3 155-15</inkml:trace>
  <inkml:trace contextRef="#ctx0" brushRef="#br1" timeOffset="248469.072">3940 9144 31 0,'-3'-3'319'0,"3"-2"-25"0,-1 1-17 0,-1 1-20 16,2 2-19-16,0 1-24 0,-1-4-23 0,1 4-21 15,-3-4-18-15,3 4-12 0,0 0-15 0,0 0-14 16,0 0-9-16,1 18-3 0,-1-9-3 0,3 2-12 0,-3 4-5 16,2 1-11-16,-1 2-1 0,3 3-8 0,-2-4-6 0,0 2-5 15,1-5-5-15,-1 2-5 0,-1-3 0 16,0 0-5-16,2-1-5 0,0 0-4 0,-3-3-3 16,3-2-6-16,-2-1-7 0,-1-2 5 15,2 2-1-15,-2-3-2 0,1 0 9 0,-2 0-1 0,2-1 14 0,-1-2 6 16,0 0 8-16,0 0-10 0,0 0 0 0,0 0-3 15,0 0-5-15,-3-18 1 0,2 5 2 16,-2-2 5-16,3-6-2 0,0 2-1 0,-1-4-5 0,1 2 1 16,1-3-9-16,0 1-4 0,2-1-13 15,0 1-1-15,4 1-12 0,0-2-4 0,0 2-3 16,3 2 0-16,0 2 1 0,4 3-1 0,-3 5-3 16,2 0-1-16,1 1 10 0,-3 5-11 0,3-1 1 0,-1 5-2 15,-2-1 0-15,2 2 4 0,1-1-3 16,-5 5-8-16,3-1-4 0,-5 1 1 0,0 2-3 0,0 1-1 15,-2 3-1-15,0 2 2 0,-5 1-1 16,-3 1-2-16,-1 3 7 0,-4 2-8 0,-2-3-1 16,-3 0 2-16,-1-1 1 0,-1-4 5 0,2-2 4 0,0-1 2 0,2-2 10 15,1-1 6-15,2-2 3 16,2 0 9-16,-1-1 9 0,4-1 0 0,-1 1 5 0,-2-2 5 16,2 2-3-16,4-1 1 0,0-2 2 15,-7 1-5-15,7-1-4 0,0 1-8 0,0-1-1 0,0 0-4 16,0 5 8-16,1-1-9 0,5-1 0 0,-2 4 3 15,2 1-5-15,4 0 3 0,-2 0 1 0,2 5 3 16,1-3-4-16,1 0 1 0,3 3-11 0,-1 3-7 0,-4-6-9 16,3 2-8-16,2 2-23 0,-1 0-30 15,-4-3-31-15,3 1-54 0,-5-1-23 0,2-2-236 0,0 0-467 16,-4-2 207-16</inkml:trace>
  <inkml:trace contextRef="#ctx0" brushRef="#br1" timeOffset="250111.8611">4245 9324 110 0,'0'-2'267'0,"0"2"-30"0,-1-4-31 16,1 4-26-16,3-4-20 0,0 3-11 0,1-1-17 16,4-2-14-16,2 1-16 0,4-2-14 0,0 2-18 15,0 1-10-15,1-1-6 0,-1-1-5 0,1 0-1 16,-1 1-11-16,-3-1-1 0,-1 0 0 0,-1-1 12 0,-2 1 5 15,1 1 6-15,-4-4 10 16,1 2 7-16,-2-2 6 0,-3 1 6 0,0 0-1 0,-2 1-1 0,-1-1-7 16,-2 1 1-16,0-1 8 0,-3-1-14 15,-2 5-1-15,0-4-3 0,-1 3 7 0,-5-1-9 0,8 3-1 0,-5 1-8 16,-2 0-5-16,5 1-7 16,-3 1-1-16,1 3-13 0,0 1 0 0,4 3-1 0,-2 0-5 15,3 3-5-15,1 0-5 16,1 1-12-16,3 1 0 0,1 0-9 0,2 5 2 0,2-5-8 15,3 4-8-15,2 3-6 0,6-5-5 0,2 0-3 16,2-2-4-16,2-3-6 0,2 0-14 0,-2-5-3 16,5 0-4-16,1-2-4 0,-1-2 2 0,1-2-6 15,1-1 10-15,-3-3 4 0,2-3 7 0,-3 1 1 16,-2-2 16-16,-3-2 9 0,-1 1 18 0,-5 0 20 16,-1 0 20-16,-2-1 17 0,-2-2 15 0,-3 5 9 15,-1-2 17-15,0-1-13 0,-2 2 16 0,-2 1 7 16,-1 1-8-16,-1-1 1 0,-1-1-9 0,-3 2-6 0,-1 2-10 15,-2 0-12-15,-3 0 0 0,0 0-5 0,-2 3-8 16,0 2-5-16,0 2-2 0,0 1-11 0,1 2-9 16,1 0-7-16,2 1-14 0,0 1-11 15,3 2-16-15,1 1-7 0,2 0-1 0,2-3-13 0,-1 4 2 16,4-2-4-16,2 0-6 0,1-3 0 16,2 2-1-16,2-3-2 0,1-1 0 0,1 2 1 0,5-4 7 15,0-1 7-15,0-3 1 0,3 0 8 16,-3-2 3-16,7-4 1 0,-2 0 6 0,-2-3 8 0,-1-2 15 15,0-1 10-15,-2-1 11 0,-3-4 8 0,1 1 11 0,-2-3 11 16,-2-1 13-16,1 0 9 0,-4-2 5 16,0-1 0-16,-2-1 15 0,-1 3 13 15,-1-3-1-15,-2 5 12 0,0 0 15 0,-1 5 3 16,0 3-8-16,0-1-4 0,-1 4 0 0,0 0-10 0,-1 3-11 0,3-2-7 16,-3 3-10-16,2 0-10 15,-1 2-18-15,0 1-10 0,1 0-13 0,-1 1-14 0,3 1-16 0,-7 3-9 16,1 4-12-16,3 0-15 15,-1 6-5-15,-2 1-10 0,3 5-5 0,-1 3-17 0,3 3 12 16,-2 2-2-16,3 7 1 0,1-8-4 16,2-1 0-16,-2 1 4 0,4-1-1 0,-1-3 5 0,0 0 6 15,2 0-3-15,1-4 1 0,2 0 2 0,-2-6 1 0,0-1 3 16,-1-3 5-16,2-2-3 0,2-2 0 16,1 2 0-16,-1-4-1 0,0-2 7 0,5-1-1 0,-2-3 9 15,2-3 4-15,-2 1 1 16,-1-2 0-16,-2-1 10 0,0-1 5 0,0-1 7 0,0-6 15 15,-3 4 18-15,0-1 5 0,-3 1 18 16,-1 1 7-16,0-2 12 0,-1 2 12 0,-1-1 8 0,-2 5 13 16,1-1 4-16,-2 1 6 0,1 3-14 0,0 1-12 15,0-1-2-15,0 2-19 0,-1 0-11 0,2 3-12 16,-4-2-11-16,4 2-13 0,0 0-2 0,-8 8-16 0,5-3-26 16,0 3-17-16,0 4-6 0,2 2-6 15,-2-1-18-15,2 2-2 0,1-2 8 0,1 1-7 0,2 1 3 16,0-3-8-16,0 1 0 15,1-3-2-15,1 2-3 0,0-5-6 0,2-1 0 0,-1 0 0 0,1-2 12 16,1-2 3-16,2 0 4 0,0-2 4 0,-2-2 6 0,5-2 14 16,-1-1 1-16,1-3 6 15,-4 1 17-15,0-3 16 0,1-1 17 0,-1 0 16 0,-5 1 13 16,1 1 17-16,-2 1 9 0,2-1 10 16,-3 5 2-16,0-3 12 0,-1-1 6 0,-1 3 2 0,0 1-5 15,-1-1-6-15,1 4-12 0,-2-2-10 16,2 3-13-16,0 0-12 0,0 0-16 0,0 0-14 15,-10 6-11-15,6 0-12 0,3 2-10 16,-1 1-9-16,2 1-11 0,0 2-15 0,0 3-5 0,3-2-12 0,1 0-20 16,1-1-6-16,0-2-17 0,3 1-15 0,-2-3-9 15,4 0-15-15,1 0-14 0,-2-4-14 16,5-3-17-16,0 0 1 0,1-3-1 0,1 0-11 0,-2-3 16 0,2 0 28 16,-2-1 50-16,0-2 57 0,-3-2 50 15,0 0 42-15,-1-2 22 0,-3-1 25 0,-1 2 20 16,-4 2 24-16,0 0 22 0,1 0 7 15,-3 1 1-15,0 0 4 0,-2 0 7 0,1 3-8 0,-2 1-9 16,0-1-8-16,0 1-1 0,1 2-8 0,-4-1-7 16,1 1-16-16,0 2-14 0,5 0-9 0,-11 2-9 15,7 0-12-15,-2 2-7 0,1 1 11 0,0 2-38 0,1 0-25 16,1 0 0-16,1 2-9 0,0-1-16 16,1 3-10-16,2-3-6 0,3 5-6 0,-1-6-12 0,4 3-4 15,-1-1-16-15,1-2-12 16,0 0-11-16,1-3-7 0,0 1-13 0,2-3-12 0,0 2-16 15,0-4-8-15,3 1-7 0,1-2-7 0,-1-1-10 0,-4 0 4 0,4-1-3 16,-3-1-4-16,1 0 2 16,-1 1 34-16,-2-1 50 0,1-2 70 0,-1 1 37 15,-2 1 31-15,0 0 29 0,-1 1 27 0,-2 0 18 16,-1 0 14-16,0 0 2 0,0 2-3 16,-1-3-5-16,-1 4-9 0,-1-4-6 0,1 4-6 0,0 0-10 15,-2-3-6-15,2 3-8 0,0 0-11 0,-2-2-8 0,2 2-5 16,0 0-5-16,0 0-10 0,0 0-9 0,0 0-7 0,0 0-8 15,0 0-5-15,7 7-8 16,-4-7-3-16,2 0-4 0,2 1-2 0,2-2 0 0,-1 1-2 16,1-2-2-16,0 0 1 0,0 0 2 15,-1-2 4-15,5-2 2 0,-7 0 15 0,1 1 9 0,0-1 9 16,0 1 8-16,-3-3 15 0,0 1 8 0,-1-2 2 16,0 2 21-16,-3 1-2 0,3-2-3 0,-3 1 7 15,-3 4-4-15,3-3 1 0,-5 1 6 16,0 0-15-16,-2 0-1 0,-3 3 2 0,2 0-18 0,-4 1-4 15,1 2-3-15,-2 1-8 0,1 2-9 0,-2 1 3 16,4 0-4-16,-2 4-7 0,3 0-1 0,1 2-4 16,2-2-28-16,1 2-11 0,2 2-14 15,2-1-4-15,4 1-20 0,2 0-7 0,5 5-10 16,3-3-28-16,7-2-36 0,-1-3-41 0,4-2-49 0,1-5-51 16,0-2-281-16,3-3-604 0,-3-1 267 15</inkml:trace>
  <inkml:trace contextRef="#ctx0" brushRef="#br1" timeOffset="251548.967">5762 9325 39 0,'0'0'314'0,"-1"3"-24"0,1-3-18 0,0 0-11 0,0 0-25 16,0 0-15-16,0 0-21 0,0 0-17 15,0 0-23-15,0 0-16 0,0 0-6 0,0 0-23 0,0 0-13 16,0 0-11-16,0 0-10 0,12 3-13 0,-3-3-13 0,-1 1-7 16,3 1-10-16,2-1-11 0,4 2 2 15,-3-4-11-15,3-1-2 16,0-1 1-16,-3-1-2 0,1 1-1 0,0 0-2 0,-3-1 2 15,1-1-3-15,-6 0 2 0,4-2 4 0,-5 0 10 0,-2-1 2 0,3-1 7 16,-7 1 4-16,3-5 0 16,-3 2 16-16,0-1-4 0,-1 1-1 0,-4-1 5 0,2 4-7 15,-1 0 15-15,-1 0-17 0,-1 2-8 16,-1 1-5-16,0 0 0 0,-3 2-11 0,2 1-3 0,-2 0-3 16,0 4 2-16,0 0-5 0,-4 2-5 15,3 2 0-15,-2 2-1 0,3 1-6 0,-4 1 5 0,4 2-4 16,-1 4-1-16,5-3 4 0,-2 6-5 15,5-5-11-15,2 0-4 0,-1 1-3 0,5 3-6 0,0-3-10 16,4-1-2-16,0 1-6 0,7-1-2 0,3-1 1 16,0-2-3-16,4-3 3 0,0-3-2 15,0-1 5-15,-1-3 3 0,1-3 4 0,0-2 11 0,-7-2-2 0,2 0 8 16,2-4 14-16,-5 1 11 16,-2-1 13-16,-1-2 14 0,1-5 2 0,-4 5 17 0,-1-1 8 15,-1 0 14-15,0 2-5 0,-1-1 27 16,-3 0-14-16,1 3-2 0,-4 2 9 0,2 1-11 0,0 0 2 15,0-1-4-15,0-1-11 0,-1 6-10 16,-1 0-11-16,1-1-19 0,1 3-19 0,0-4-26 16,0 4-20-16,0 0 7 0,0 0-22 0,0 0-6 0,-3 9-5 15,2-2 6-15,-1-1-7 0,1 3 0 0,1-1 7 16,-1 1 3-16,-1-1 6 0,1 0-2 0,1 0 7 0,-2-1 2 16,2-3 20-16,-1 1-14 0,1-1 1 0,0-2 9 15,0 1 2-15,0-3 8 16,1 4 6-16,2-3 2 0,-3-1-5 0,0 0 7 15,14-2-2-15,-5-1 5 0,-1 0-2 0,2 1 3 0,1-3-3 16,3 1-2-16,-4 2-4 0,3 0 6 0,-5 0 0 0,4 2-2 16,-4-1 0-16,2 3 1 0,-2-1 4 15,1 2-8-15,-3 2 3 0,-1-1 4 0,1 2 4 0,-1 0-2 16,-2 4-1-16,1-1-3 0,-4 3 2 16,-2 1-6-16,-3 0-2 0,-2 5 0 0,-4-3-1 0,-2-1-1 15,2-4-7-15,-3 5-7 16,4-4-2-16,0-4-3 0,-1 0-21 0,1-1-11 0,3 0-7 15,0-2-12-15,2-4-16 0,0 2-46 0,5-2-61 0,-5-3-52 0,3-4-184 16,2-2-476-16,4-3 211 16</inkml:trace>
  <inkml:trace contextRef="#ctx0" brushRef="#br1" timeOffset="251769.2842">6387 9088 203 0,'7'-7'343'0,"-2"1"-25"0,0 0-21 16,-3 3-17-16,2-1-17 15,-3 2-22-15,2-1-10 0,-2 0-36 0,-1 3-17 0,0 0-14 16,0 0-11-16,0 0-12 0,3 11-18 0,-3-2-13 0,-1 3 8 16,0 0-30-16,-1 4-18 0,2-1-7 0,0 5-10 15,1 1-17-15,0 0-11 0,1 1-19 0,0-2-19 16,1 3-16-16,1-1-19 0,-2 0-27 16,1 0-22-16,-1-2-18 0,-2 1-22 0,-2-1-27 15,0-5-14-15,-1-3-20 0,1-2-59 0,-5 1-141 16,2-4-432-16,-2-2 192 0</inkml:trace>
  <inkml:trace contextRef="#ctx0" brushRef="#br1" timeOffset="252254.6769">6287 9312 171 0,'0'-4'262'0,"0"1"-21"15,0 0-17-15,3-1-16 0,1 1-21 0,-4-1-14 16,7 1-18-16,0 0-12 0,0-2-10 0,3-1-13 15,0 2-9-15,4 0-9 0,-2-2-6 0,3 3-3 0,-1-1-4 16,-1-2-2-16,2 2 1 0,-2 1-4 0,-3 1-1 0,-2-3-4 16,2 3-6-16,-2 0-5 15,-1 0-5-15,-1-1-7 0,0 2-7 0,-2 2-7 0,0-2 0 0,-4 1-4 16,9 4 0-16,-6-2-2 16,2 0-8-16,-2 2 15 0,1 3-19 0,-1-1-2 0,3 2-4 15,-1 3-8-15,0-2-2 0,0 1-4 0,-2 2-7 16,4 0-10-16,-3 0-5 0,2-2-10 0,-3 2 1 15,1 0-9-15,-3-2-4 0,-1-3-1 16,0 2-2-16,-1-2 8 0,0-1 2 0,0 0 4 0,-1 0 5 16,0-3 4-16,0 0 3 0,-1-1 9 0,0-1 5 0,0 0 8 15,3-1 9-15,0 0 3 16,-8-2 0-16,6-2 9 0,-1 0 7 0,3-2 7 0,-1-1 0 0,1-6 2 16,1 2-6-16,1-1-3 15,2 1 3-15,2-4-1 0,-1 3-2 0,5 1-4 0,-2 0-2 16,3 1 0-16,-2 0-4 0,5 1 2 0,-1 4-8 15,-2-2 1-15,0 4-3 0,1 2-4 0,-4-3-4 16,2 4 1-16,0 1 0 0,-1 2-1 0,-1-2 7 0,0 2 5 16,-1 3-3-16,-1 1-4 0,-1 0-2 15,0 1-10-15,-2 1 2 0,0 3-19 0,-2 1-15 0,0 0-19 16,-3 2-15-16,0-2-25 0,-1 1-30 16,-1 1-26-16,-1-1-34 0,0-1-37 0,0-2-47 0,0 0-183 15,1-4-485-15,-1-2 215 0</inkml:trace>
  <inkml:trace contextRef="#ctx0" brushRef="#br1" timeOffset="252839.3568">6794 9342 12 0,'1'-3'345'16,"1"1"-21"-16,-1-1-30 0,1 0-24 0,-2 3-26 0,1-3-29 16,2 2-10-16,-3 1-28 0,3-2-24 0,-3 2-16 15,0 0-10-15,11 0-13 0,-4 2-9 16,0-1-23-16,5 0-14 0,2-1-12 15,-1 2-14-15,1-2-12 0,0 0-8 0,-4 0-5 0,4-2-2 0,-1 1-3 16,-3-2-1-16,-2 2 2 0,1-3 2 0,-2 0 2 16,-3 1 16-16,1 0-10 0,-4-2 8 0,2-2 7 15,-3 1 2-15,-1 1 1 0,-1 0 7 0,-2-1 3 16,0-1-5-16,-2 2 3 0,0-2-2 0,-1 4-4 0,-1 0-2 16,-1 0 0-16,0 2-2 0,0 1-9 15,1 0-3-15,0 2-7 0,1 2-2 16,0 0-3-16,1 0-4 0,0 2-10 0,2 3-10 15,1-2-1-15,1 4-4 0,3-3-6 0,0 2-7 16,3 2-1-16,2-1-7 0,3-1-3 0,2-1-1 0,2 0-2 16,1-3 1-16,2-2 2 0,5 1-1 0,-1-4 4 15,1 0 1-15,1-2 3 0,-6-2 4 16,5-3 1-16,0-1 8 0,-6 0 17 0,4-2 12 16,-5 1 19-16,-3-2 8 0,1-1 20 0,-4 1 6 15,2-2 5-15,-3-1-1 0,-4 1 4 0,3-2-4 0,-5 2 12 16,2-2 10-16,-3 2-18 0,-3 4 8 15,2-1-11-15,-3 1 1 0,-1 1-9 0,-2 1-13 16,2 1 2-16,-4 0-10 0,2 3-20 0,0 0-13 0,1 2-6 0,2 2-18 16,-2 1-17-16,2 3-2 0,1 2 1 15,2 2-3-15,2 3-6 0,5 6 3 0,-2-2-4 16,5 2 3-16,1 0-3 0,2-2 4 16,1-1 0-16,0 0 11 0,1-1-3 0,-1-2 8 0,-3-3-3 0,-1 0 8 15,0-1 1-15,-2-3-3 16,-1 0 6-16,0 0 3 0,-3-3 13 0,-1 1 5 0,2-2 10 15,-3 2-4-15,-1-3 7 0,0-1-5 0,-7 2-2 0,-2-2-8 16,0-2-14-16,-6 4-14 16,-1-5-20-16,-5 0-34 0,1 2-36 0,-1-3-47 0,0 2-58 0,5-1-81 15,0-3-187-15,2 2-527 0,0-1 233 16</inkml:trace>
  <inkml:trace contextRef="#ctx0" brushRef="#br1" timeOffset="254249.0012">8388 9261 195 0,'7'-11'337'0,"-4"3"-16"0,-3 1-17 0,3 1-23 0,-1 3-20 15,0-1-28-15,-2 0-26 16,2 1-24-16,-2 3-21 0,0 0-14 0,0 0-13 15,0 0-8-15,1 14-6 0,-2-3-6 0,1 3-14 0,-2 1-7 0,2 6-12 0,-3 0-16 16,1 2-7-16,0 1-4 16,0 1-9-16,-1-1-2 0,1 0-6 0,-1-1-3 0,-1 1-3 15,1-3 13-15,-1 0-21 0,1-1-9 16,-1-6-9-16,1 1-3 0,0-1 4 16,1-2-8-16,0-2-3 0,-1-2-9 0,3-2-5 15,-1-3-5-15,0 3-2 0,1-2-1 0,0-1-5 16,2-1 7-16,1 0 5 0,4 0-2 0,3-3 5 15,3-1 0-15,4 0 2 0,3-2 1 0,5-4 1 0,-3 0 1 16,1 0 6-16,-1-5-4 0,2 3 11 0,0-1-10 0,-4-4 4 16,-2 2-2-16,3-1 14 0,-1-1 25 15,-6 1 0-15,-3 2 5 0,1-3 13 0,-3 4 5 0,0 0 6 16,-1 0 19-16,-4 4 3 0,0-1 4 16,0 3 12-16,-1-1-3 0,0 3-3 0,-1-1-6 0,-1 2-9 15,0-3-18-15,0 4 0 16,-1 1-13-16,0 0-6 0,0 0-2 0,0 0-9 0,-2 9-6 0,1 0-8 15,-1 0-11-15,1 3-15 16,-3 1-13-16,3 0-3 0,-1 2-4 0,2 4-2 0,-2-5-11 16,1 0-2-16,0 1-1 0,0 0 2 0,0-2-5 0,-2 0 0 15,2-1-1-15,-1-3 2 0,0-1 0 16,1-1 3-16,0-2 7 0,0 1 5 0,0-3 7 0,0 0 7 16,0 0 25-16,1-3-6 0,-2 2-6 0,2-2 0 15,0 0 3-15,0 0 10 0,-5-11-5 0,4 4 16 16,0-1-2-16,1-1 5 0,1-5 1 15,0-1-9-15,1-3-1 0,2-2 16 0,-1 0-4 0,2 0-16 16,1-2 0-16,1 0 4 0,1 1-10 0,2 0 10 16,0 0-19-16,0 1 7 0,0 0-3 15,3 5 9-15,0-1-14 0,-1-1-5 0,-2 9 1 0,2-2-3 16,0 3-3-16,-4 2-2 0,2 2-5 16,-1 0 2-16,-1 2-2 0,1 1-2 0,-1 1-2 0,-1 3-5 15,-2 0 1-15,0 4-4 0,-3 0 0 0,0 5-5 16,-4 0 2-16,-2 2 1 0,-1-2-3 0,-3 8 7 15,-1-3-2-15,-2-2 2 0,1 1 3 0,-4-1 3 0,5-5 1 16,-1-2 11-16,-1 1-3 0,4-4 0 16,-1 1 1-16,2-3 4 0,2 1 5 0,0-3 12 0,-2 0 5 15,3-2 7-15,3 0 2 0,-8 0 5 16,8 0 11-16,-5-3 2 0,3-1 2 0,0 2-1 0,1-2 1 16,-2 1 8-16,3-1-6 0,-2 0 0 0,1 2-5 15,1-2-5-15,0 4-3 0,0-4-7 16,0 4 0-16,0-2-5 0,0 2 6 15,0 0 0-15,0 0-12 0,0 0-9 0,7 7 5 0,-1-1 3 16,-2 3 6-16,2-2-14 0,2 3 2 0,2 2-2 0,-1 0-2 16,3 3 1-16,0 1-10 0,-4-3-7 15,2-1-3-15,1 4-8 0,-2-4-5 0,5 2-16 16,-4-3-17-16,3 4-12 0,-1-5-16 0,-1 0-23 16,-1-1-32-16,1 0-33 0,1-3-33 0,1-1-44 0,0-2-217 15,-3-1-516-15,3-4 229 16</inkml:trace>
  <inkml:trace contextRef="#ctx0" brushRef="#br1" timeOffset="254502.1056">9164 9370 184 0,'-1'-11'365'0,"-1"3"-20"0,-1-2-6 0,1 1-13 16,-1 4-10-16,1 1-15 0,0-1-32 15,0 1-20-15,0 0-23 0,0 1-26 0,-2 2-26 0,4 1-19 16,-7 1-11-16,4 3-13 0,-2 1-15 15,0 2-9-15,1 1-3 0,-1 5-20 0,-1 4-12 0,2-2-16 16,1 3-9-16,1 2-14 0,1 1-8 16,2 0-17-16,-1 1-17 0,3-5-16 0,3 5-7 15,-2-3-10-15,3-2-14 0,0-3-16 0,0 0-17 0,-1-3-22 16,3 0-17-16,-1 0-22 0,1-3-20 16,3-2-25-16,1-1-23 0,1-4-36 0,1-1-218 0,0-2-509 15,5-5 226-15</inkml:trace>
  <inkml:trace contextRef="#ctx0" brushRef="#br1" timeOffset="254819.7266">9388 9483 173 0,'6'-13'259'0,"-3"-1"14"16,1 2 7-16,-4 3-2 0,1-1 5 16,1 2-7-16,-2 2 2 0,0 2-10 0,-2-2-13 15,1 2-12-15,-1 1-28 0,1 1-18 0,-2 0-26 16,3 2-20-16,0 0-18 0,-11 4-11 0,6-1-14 16,0 3-8-16,-2 1-5 0,1 6-16 15,0-1-6-15,1 0-6 0,0 2-32 0,1 1-18 16,2 0-9-16,2-1-12 0,2 1-12 0,1-1-9 0,2-1-7 0,0-1-10 15,2-1 3-15,2-2 7 16,-1-2-16-16,0 1 7 0,3-7-4 0,-3 1 9 16,6-2 3-16,-1-3 3 0,1 1 6 0,-5-3 3 0,4-3 9 15,-3-1 15-15,-1 0 25 0,-1-4-6 0,1-5 2 16,-2-2-1-16,-4 2 10 0,1-2 9 0,-4-1 0 16,0 3-1-16,-3 4-5 0,0-2 8 0,0 4-2 0,-2-1-7 15,-1 1-4-15,0 0-5 16,1 6-9-16,-4 0-21 0,1 3-23 0,-2 0-18 0,0 3-33 15,-1 2-23-15,0 1-26 0,-2 3-38 16,2 3-44-16,-1 4-49 0,4-4-61 0,0 3-201 0,5-1-561 16,-1 1 249-16</inkml:trace>
  <inkml:trace contextRef="#ctx0" brushRef="#br1" timeOffset="255123.581">9705 9261 309 0,'0'0'347'0,"1"-4"-28"0,-1 4-2 0,2 0-31 15,-2 0-26-15,0 0-36 0,1-3-12 0,-1 3-28 16,0 0-15-16,0 0-20 0,13 3-14 16,-7 1-12-16,2 2-11 0,2 3-3 0,1 2-9 15,5 4-17-15,-5 3-12 0,-1 0-17 0,0 2-16 0,-6 3-24 16,-1-2-17-16,-5 2-28 0,-3 1-30 0,-5-1-54 16,-3 0-57-16,-2-1-71 0,-12 2-256 0,7-7-540 15,-1-3 240-15</inkml:trace>
  <inkml:trace contextRef="#ctx0" brushRef="#br1" timeOffset="256389.4463">10128 9253 213 0,'-6'0'275'16,"3"-4"-15"-16,-1 3-15 16,1-2-13-16,-1 2-11 0,4 1-15 0,-4-2-13 0,4 2-17 15,-6-1-12-15,5 0-15 0,1 1-12 0,0 0-12 16,-3-2-8-16,3 2-17 0,0 0-8 0,0 0-11 16,0 0-5-16,-3-4-8 0,3 4-6 15,0 0-6-15,0 0-8 0,0 0-4 0,0 0-3 0,11 6-4 16,-5-4-3-16,5 0-6 0,-1 1 1 15,3 3-5-15,2-3-4 0,1 2 5 0,5 1-5 0,1-1-2 16,1 1-15-16,-1 2-1 0,2-3 0 0,-1 2 0 0,1-3 1 16,-2 3-4-16,-1-2 4 15,-5-3 0-15,-1 5-4 0,-2-5 4 0,-2 1-3 16,-2 0-2-16,-1-2-5 0,-3-1 10 0,0 3 3 16,-1-1 2-16,-1-1 0 0,0 0 15 0,-3-1 8 0,0 0 1 15,0 3-2-15,0-3-2 0,-10 3 0 16,3-1 0-16,-3 2-7 0,0-2 0 0,1-1 8 0,-3 2-15 15,-2 1 0-15,2 1-5 0,4-1 16 16,-6 0-17-16,2 2-5 0,3-1-4 0,-3 0-10 0,3-1 1 16,-2 2-7-16,-2 1-2 0,3-1 1 0,2 0 1 0,-1-1-4 15,2-1-6-15,-4 3-8 16,4-2 3-16,-3-2 0 0,3 2-4 0,3 1-5 16,-2-4 3-16,2 0-10 0,-3 1-10 0,4-1-13 0,-4 2-18 15,2-2-18-15,2 1-24 0,-3-2-34 0,3 2-27 0,0-1-29 16,1-1-206-16,-1 1-462 0,3-2 205 15</inkml:trace>
  <inkml:trace contextRef="#ctx0" brushRef="#br1" timeOffset="256689.6347">10530 9462 284 0,'0'0'329'0,"3"-3"-22"0,-3 3-14 0,0 0-14 0,0 0-20 15,0 0-20-15,0 0-27 0,-10-2-8 0,10 2-34 0,-10 4-15 16,1 0-14-16,-3 1-18 16,-2 3-7-16,-3 1-15 0,-2-1-13 0,-1 6-5 0,-1 0-4 15,-2-3-14-15,-1 2-8 0,0-1-3 0,2 1-5 0,-2-2-6 16,1 1-3-16,2 0-5 0,3-2 0 16,-2-1-8-16,6-2 0 0,1-1-3 15,5-1-5-15,-2-1 5 0,3-2-11 0,0 0-14 0,3 0-5 16,0 1-11-16,2-2-8 0,-2 0-7 15,4-1-4-15,-3 2-15 0,3-2-25 0,0 0-28 16,0 0-37-16,0 0-33 0,17-7-48 0,-10 5-63 0,3-2-183 0,-3-2-506 16,0 0 224-16</inkml:trace>
  <inkml:trace contextRef="#ctx0" brushRef="#br1" timeOffset="258066.3221">11071 9369 117 0,'7'-6'265'16,"-1"-3"-5"-16,0 2-10 0,-1 0 2 0,-1-2-16 0,1 1-12 15,-2 0-9-15,0 1-18 0,-1 0-15 0,-1-2-10 0,-1 2-31 16,-1 3-13-16,-1-3-10 0,-1 3-10 16,-1 1-15-16,-2-3-8 0,-3 5-11 0,1-2-7 0,-2 0-7 15,-2 2-4-15,-2 1-6 16,1 1-8-16,1 2-3 0,2 0-7 0,0-2-3 0,0 5-5 16,-2-2-1-16,5 1-1 0,-1 1-5 0,2-1 0 15,0 6-3-15,3-3-2 0,2 2-7 0,2-1 1 0,1 4-1 16,4 1 0-16,1 0-4 15,4 3-7-15,2-2 3 0,2 1-8 0,1-2-2 0,3 2 3 0,-2-2-11 16,0 0 5-16,-2-1 0 0,3-1-1 0,-2 1 2 0,-5-4-3 16,-1 0-1-16,-1-1-5 15,-2-3 2-15,-1 2-3 0,-3-3 5 0,0 0 7 0,0 0 9 16,-3 1 5-16,0-2 6 0,-3-1 4 16,-3 2 1-16,-3-1-4 0,-5 1 1 0,-2-2 1 15,-4 1 5-15,-1-1-5 0,-4 1-5 0,5-3 0 16,3 0 2-16,-3-3-7 0,5 2-7 0,0 0-10 0,4-1-15 15,3 0-19-15,-1 1-35 0,2-3-40 16,2 1-53-16,1-2-51 0,3 1-227 0,2-4-496 0,3-1 220 16</inkml:trace>
  <inkml:trace contextRef="#ctx0" brushRef="#br1" timeOffset="258819.0559">11302 9261 205 0,'8'-4'355'0,"-4"0"-28"0,0 0-19 15,1 0-24-15,-3 1-26 0,1 1-29 0,-1 2-16 0,-2 0-25 16,0 0-12-16,0 0-14 0,4 5-14 0,-5 3-18 0,-1 0-6 16,1 5-16-16,-3-2-7 15,-1 7-10-15,1 3-10 0,0-1-5 0,0 2-12 0,1-1-7 0,0 0-1 16,0 0-8-16,1 1-7 16,2-1-17-16,0-1-7 0,1-6-3 0,1 0-10 0,0-1-5 0,3-1-3 15,-3-4-7-15,2-1-1 0,2 0 5 16,0-4-6-16,2 2-5 0,2-1-1 0,3-4 4 15,1-2 0-15,2-1-2 0,-1-2 6 0,5-3 10 0,-3-3-8 16,0-1 1-16,0-2-4 0,-1 0 8 16,1-2 6-16,0 0 9 0,-3 0 13 0,-1 1 8 0,-3 3 5 15,-2 0 6-15,-1 0 11 0,-1 2 1 16,0 4 7-16,-2 0 18 0,-2 0-16 0,1 3-8 0,-1-1 0 16,1 1-8-16,-2 0-19 0,-1 3-4 15,0 0-2-15,0 0 11 0,0 0-20 0,1 13-3 0,-2-4-8 16,0 2 1-16,-2 3-13 15,1 2-5-15,-1 1-3 0,1 2-3 0,-1 0-1 0,0-4-5 16,2-1-6-16,-3 1-3 0,1-1-6 0,0-2-5 0,-1 0-3 16,1-1 1-16,-1-1 1 0,1-6 3 15,-1 2 4-15,1 0 11 0,0-3 5 0,0-3 1 0,0 1 5 16,3-1-1-16,0 0 5 0,-7-3 12 16,3-2 9-16,1-3 5 0,2-1-2 0,-1-3 3 15,2-1 1-15,2-1-1 0,-1-5-3 0,5 0 15 16,-2-1-15-16,2-2 1 0,2 2-8 0,-1 0 6 15,3 0-7-15,0-1-1 0,2 2-1 0,0 0-3 0,2 2-7 0,1 1 8 16,-1 2-7-16,0 1 4 16,1 3-1-16,-4 4-1 0,3 1 1 0,-1-1-2 15,-2 5-4-15,-1 1-10 0,-2 0-3 0,-2 1-4 16,4 2-1-16,-5 2 4 0,0 0-8 0,-1 2-1 0,-4 2 2 16,0 0 2-16,-3 3-1 0,-4 0 3 15,-4 4 2-15,-1-1 0 0,-3 0 4 0,1-2 3 0,-2 0 2 16,5-5 2-16,-3 1 1 0,0-1 3 15,1-3 2-15,0 2 0 0,5-2 7 0,0-3 5 16,1 2 10-16,2-2 2 0,1 0 6 0,1 0 8 0,0 0 3 0,-1-1 2 16,1 1 2-16,3-2-1 15,-5 0-1-15,5 0-2 0,0 0-5 0,-3 2-1 0,3-2-2 16,0 0-7-16,0 0-1 0,6 7-3 16,-3-4 1-16,3 1-2 0,2 4 2 0,-1-4-2 15,1 6-3-15,3 1-1 0,1-1-4 0,3 2-2 16,-4-1 0-16,2 0 10 0,2 1-10 0,-2-1-12 0,0-2-16 15,0 6-10-15,1-1-17 0,-3-5-25 0,0 0-28 16,0-1-44-16,-1-1-34 0,3-2-45 0,-5-1-58 16,2-1-167-16,3-2-492 0,-2-2 218 0</inkml:trace>
  <inkml:trace contextRef="#ctx0" brushRef="#br1" timeOffset="259260.0222">12023 9324 87 0,'-4'-8'362'16,"4"3"-29"-16,-3-2-6 0,-1 3-27 16,0-1-18-16,1 4-19 0,-3-3-18 0,2 3-21 15,-2 0-25-15,-2 3-12 0,1 2-23 0,-2 0-6 0,-2 3-26 0,1 3-16 0,2 0-14 16,-2 3-8-16,3 1-11 16,0 3-6-16,0 0-6 0,3 2-11 0,1 1-6 15,3 0-4-15,1 1-20 0,2-2-8 16,0 1-9-16,4-6-2 0,0-1-13 0,0-1-6 0,3-2-8 15,1 1-15-15,3-2-11 0,0-2-14 0,0-1-5 16,7-1-16-16,-1-3-13 0,4-2-7 0,-3-3-2 16,3-1 0-16,-3-2 7 0,0 0 11 0,-1-4 5 0,1-1 14 15,-4 0 10-15,-1-4 14 0,-4 0 17 16,-2 3 17-16,1-7 15 0,-1 2 20 0,-1-3 14 0,-4 7 18 16,0 0 10-16,-1-1 18 0,-3 5 9 15,2 0 5-15,-3 0 20 0,1 1 2 0,-1 4-2 0,2-2-7 16,-2 2-13-16,0 0-18 0,1-1-6 15,-2 2-11-15,1 3-16 0,0 0-7 0,0 0-6 0,0 0-1 16,0 0-17-16,-3 10-14 0,3-1-7 0,1 4-8 0,-2-1-15 16,1 2-2-16,0 0 4 15,0 6-12-15,-1-2-6 0,-1 4-5 0,1-3-6 0,-2 1-9 0,3-5-8 16,-3 3-7-16,0-4-13 16,2-1-19-16,-2 0-20 0,0-1-32 0,-1-2-40 0,3-1-38 15,-1-3-50-15,-1-2-202 0,3 0-525 16,0-2 232-16</inkml:trace>
  <inkml:trace contextRef="#ctx0" brushRef="#br1" timeOffset="259499.0022">12489 9323 323 0,'5'-5'361'0,"3"0"-35"0,-4 1-28 16,3-2-22-16,4 4-18 0,-4-1-25 15,3 0-23-15,0 2-22 0,3 2-3 0,0 2-17 0,-1 0-11 0,2 4-17 16,-2 1-13-16,4 4-13 16,-1 2-10-16,-2 0-20 0,-3 4-13 0,-3 2-16 0,-4 1-17 15,-4 2-15-15,-5-2-18 0,-1 2-19 0,-4-2-27 0,-5 1-27 16,-10 3-46-16,3-7-43 16,-8 5-45-16,-1-6-65 0,5-6-214 0,-8 4-519 0,8-6 230 15</inkml:trace>
  <inkml:trace contextRef="#ctx0" brushRef="#br1" timeOffset="260829.1417">13127 9347 168 0,'-5'-6'282'0,"0"1"-17"0,-2 0-12 16,1-1-14-16,2-1-9 0,-2 4-15 0,2 0-15 15,0 2-8-15,1-2-14 0,0 0-20 0,0 1-12 0,1 0-13 0,2 2-6 16,-3-2-22-16,3 2-8 0,0 0-14 16,-3-3-7-16,3 3-10 15,0 0-6-15,0 0-4 0,10 5-7 0,-1-3-4 0,5 3 5 16,1 0-17-16,9 2 0 0,0 2-5 15,0-1-5-15,14 0-3 0,-12 0 2 0,1-3-5 16,2 3 1-16,-1-4-3 0,-2 2-1 0,-1 1-7 0,-4 0-2 0,1-2-2 16,-7 0 5-16,-3-3-3 0,-2 3-5 15,-3-4 1-15,-2 1 13 0,1-1-11 16,-4 1 5-16,-2 0 8 0,0-2 6 0,-8 6 4 0,0-2-4 16,-6 2 1-16,-7 0-2 0,-1 0-2 0,-1-1-2 0,-2 3-6 15,1-2 1-15,1-1-3 16,-1 1 4-16,1 3-4 0,4-2 4 0,-1-1-6 0,5 0-6 15,2 1-21-15,1-1-14 0,-1 3-21 16,3-3-23-16,1 1-31 0,2 1-38 0,0 0-31 0,3-2-55 16,1 1-67-16,0 0-174 0,2-3-512 0,2-1 228 15</inkml:trace>
  <inkml:trace contextRef="#ctx0" brushRef="#br1" timeOffset="261022.6803">13465 9581 26 0,'4'0'371'16,"-4"0"-32"-16,6 0-22 0,-6 0-20 0,0 0-20 16,0 0-21-16,7 0-14 0,-7 0-28 0,0 0-9 15,-11 3-35-15,5-1-18 0,-1 2-17 0,-3 0 1 16,-4 0-38-16,2 3-27 0,0-2-27 16,-1 2-29-16,0 1-29 0,-1 0-23 0,1 0-37 0,0 1-32 15,-1 3-49-15,4-4-38 0,0 1-55 16,1-3-175-16,4 1-459 0,2-2 203 0</inkml:trace>
  <inkml:trace contextRef="#ctx0" brushRef="#br1" timeOffset="261678.5029">13858 9267 379 0,'3'-6'338'0,"0"2"-31"0,-1 1-31 0,0 2-20 0,-2-2-25 16,0 3-24-16,0 0-14 0,0 0-21 0,0 0-11 0,-4 14-20 16,-2-6-13-16,2 3-14 15,0 4-10-15,-2 3-6 0,2 4-14 0,1-1-4 0,-1 3-12 0,1 0-7 16,0 0-3-16,3-1 0 16,-1 1-15-16,1-3-2 0,1-1-7 0,2-2-9 0,-2-5-1 15,2 0-2-15,0-4-3 0,1-2-2 16,2 2 1-16,-2-2-10 0,6-1-12 0,-3-1-4 0,6-1-6 0,1-3-7 15,0-1 6-15,3-3 6 16,5 1-5-16,-2-3 4 0,1-2 0 0,-1-2 2 0,-2-2 3 16,-3 2 0-16,1-6 8 0,-3 6 8 0,2-4 6 0,-5 4 14 15,0-2 11-15,-3-2 14 0,1 3-3 16,-2 4 12-16,-2-1 7 0,-1 2 1 0,0 1 1 16,1 0-7-16,-1-1-13 0,-3 3-13 0,0 2-6 15,1-2 1-15,-1 2-12 0,0 0-3 0,-4 8-4 0,1-3-7 16,-1 2-4-16,1 2-6 15,-1 4-13-15,1-2 3 0,-4 0 0 0,3 1-11 0,-3 1-3 0,3-2-7 16,-2 1 5-16,3-4-1 16,-1 1-1-16,1-3-4 0,-1 0 8 0,1-3 4 0,2 1 3 15,-2-1 4-15,1 0 14 0,2-3 1 0,-1 2 3 0,1-2 0 16,0 0 3-16,0 0 6 0,-4-11 10 0,4 7 4 16,0-6 8-16,3 1 0 0,-2-3-5 15,2 0 6-15,1-2 5 0,3-5-4 0,0-1-6 16,-1 3 2-16,4-3 8 0,-2 0-16 0,2 1 1 0,1-1-4 15,2 2 3-15,1 0-8 0,0 2 1 16,-3 1-6-16,2 1 0 0,-3 5-9 0,0 4 0 16,-2 1-8-16,-1 2 0 0,3 0 0 0,-3 4 5 0,2 0-9 0,-1 1 3 15,-1 4-11-15,0-1-4 16,-3 2-5-16,2 3 8 0,-2 2-14 0,-1 2-3 0,1 5-5 16,-1-1-6-16,0-1 3 0,-6 2-5 15,3 0-5-15,0 1-7 0,-4-3-14 0,-2 0-15 0,3 1-10 16,2-5-16-16,-5 1-17 0,4-1-19 15,0-1-21-15,-1 0-21 0,1-1-9 0,-1-4-23 0,1 1-35 16,2-2-173-16,-4-2-468 0,1-1 207 0</inkml:trace>
  <inkml:trace contextRef="#ctx0" brushRef="#br1" timeOffset="262088.9927">14141 9563 188 0,'0'-5'206'15,"3"0"-23"-15,-2 1-22 0,5 1-14 16,1-3-16-16,0 2-15 0,9-2-12 0,-1 1-10 0,6-1-9 16,3-1-8-16,-1 2-4 0,1-1-5 0,-2 0-4 15,2 1 10-15,1 0 13 0,-5-2 12 0,-2-1 17 16,-2 4 10-16,-1-1 8 0,-3 0 8 0,0 0 7 16,-2 1 4-16,-3 0 1 0,0 1 0 15,-1 1 1-15,-2-1-5 0,0 1-8 0,2 0-11 0,-3 0-13 16,0 1-11-16,-3 1-8 0,4-3-15 0,-4 3-13 15,0 0-12-15,0 0-6 0,0 0-8 0,1 8-5 16,1-1-6-16,-4 1 2 0,2 1-10 0,-1 2-11 0,-1 3-1 16,0-2-14-16,0 0-6 0,2-1-6 15,-3 1-7-15,2-4 1 0,-2 2-8 0,2-1-4 0,-1-2 0 16,1-1 6-16,1-1-1 0,-3 0 1 0,3-2-3 16,0 1 7-16,0 1-4 0,0-2 0 0,0-3-7 15,-1 4 5-15,1-4-4 0,0 3 4 16,0-3-6-16,1 3 10 0,-1-3-2 0,6 3 2 15,-3-2-3-15,2-1 1 0,2 0-3 0,-1 0-4 16,2 0 0-16,1 0-9 0,-2 0-7 0,4 0-8 16,2-1-21-16,0 0-13 0,0-1-22 0,0 1-32 0,1-4-32 15,-1 4-20-15,1-2-36 0,-4 0-210 16,-2-2-477-16,2 0 211 0</inkml:trace>
  <inkml:trace contextRef="#ctx0" brushRef="#br1" timeOffset="263239.1998">14521 9389 211 0,'0'-6'270'16,"2"2"1"-16,-1-2-12 0,-1-1-9 0,0 1-16 0,2 0-9 0,-2-1-16 16,1 2-10-16,0 1-10 15,-1-2-6-15,2 2-15 0,-1 0-7 0,1-1-10 16,-2 2-10-16,1 0-16 0,0 0-7 0,-1-1-16 15,2 1 10-15,-2 1-25 0,0 2-1 0,1-3-12 0,-1 3-12 16,0 0-5-16,2-4-7 0,-2 4-9 0,0-3-8 16,0 3-7-16,0 0 0 0,0 0 1 0,0 0 0 15,0 0-9-15,0 10 3 0,0-6-8 0,0 3 2 0,-2 0 2 16,1 2 8-16,-2 3-5 16,0 1-2-16,0 0-3 0,1 2 1 0,-3 4 1 0,0 0 1 0,-1 0-4 15,2-1-6-15,1 1 0 16,0-4-1-16,0 3-8 0,-1-3 5 0,3-3-1 0,-1 1 1 15,1-5 17-15,-2 2-19 0,3-1-2 0,-1-2 2 0,-1 1-5 0,2-4 21 16,2 0-21-16,-4 1 4 16,4-1 9-16,-2-1-7 0,0 0 3 0,1 0-2 15,-1-3 1-15,0 4-3 0,4-3-5 0,-1 0 4 16,3-1 2-16,-1 3 2 0,1-2-3 0,1-1-4 16,0 2-6-16,2-2-9 0,-1 0-7 0,6 0-6 15,0 0-2-15,0-2-7 0,0 2-12 0,3-2-5 0,0 0-11 16,-1 0-12-16,-2-1-12 0,1 0-9 15,1-3-5-15,-1 2-6 0,-1-5 3 0,-1 2 3 16,0 0 10-16,-1-2 7 0,-2-3 10 0,0 1 9 0,-3-2 16 16,1 0 18-16,2-4 12 0,-3 0 17 15,-1 3 16-15,0 0 20 0,-2 1 11 0,-1 4 17 0,1 1 10 16,0 0 6-16,-2 0 8 0,0 3 11 16,-1 0-9-16,1 1 6 0,-2 0-16 0,1 1-3 0,0 1-10 15,-1 2-10-15,0 0-4 0,0 0-8 16,0 0-6-16,0 0-6 0,0 0-3 0,-5 15 0 0,1-9-4 15,1 4 4-15,1 2-4 16,0 0-2-16,-1 2-11 0,0 1 1 0,-1 0-13 0,1-2-3 16,1 0-6-16,-3 0 3 0,3-2 2 0,-3 2-10 15,4-4-3-15,-2 0 12 0,0-2-13 0,0-1-1 16,-1 0-1-16,4-3 0 0,-1 1 6 0,-1 1 7 0,1-3-5 16,-1 1 11-16,2-3 6 0,-1 2 0 0,1-2 0 15,0 0-1-15,0 0 5 0,-4-7-1 0,4 1 8 16,0 0 7-16,1-3 5 0,-1 1 3 0,1-4 1 15,2-1-6-15,0 0 5 0,0-2 7 0,4-3-8 16,-3-2 1-16,2 3 2 0,0-2 0 0,2-1-1 0,-1 2-2 16,3-2-3-16,0 1 6 0,0 3-14 15,-2 3-13-15,2 1-7 0,0 3-2 0,0 0 5 0,1 2-9 16,-2 4-6-16,3-2 1 0,-2 3 1 16,1 2-1-16,-1 1 4 0,2 4-3 0,-3-1 2 15,1 3 3-15,0 1-18 0,-1 1-9 0,-3 3 4 16,-2 2-8-16,-2-1 2 0,-1 2 0 0,-2 0-3 0,-2 3 6 15,-3 0-6-15,-3-1 4 0,-2-1-3 0,1-4 11 16,-6 2-9-16,1-3 1 0,2-2 0 0,0-2 5 16,-1-1 5-16,1 1 4 0,0-3 2 15,4-2 10-15,1 0 4 0,0-1 1 0,0-1 13 16,2 0 15-16,1-1-6 0,-1 0 0 0,2-1 18 16,1 0-7-16,0-1 7 0,1 0 3 0,0-1-1 15,0 2 2-15,2-2-5 0,-1 2-4 0,1 2-6 16,1-5-6-16,-1 5 0 0,6-1-5 0,-3 1 10 15,-3 0-10-15,14 6-2 0,-7-4-1 0,2 4-11 16,2 1-4-16,0 0-6 0,1 2-4 0,1-1 9 0,0 1-18 0,4 3-2 16,-6-4-3-16,2 1-4 15,1 1-10-15,-1-3-6 0,1 2-11 0,-1 0-17 0,1-3-20 16,0 3-22-16,1-3-29 0,5 1-41 16,-6-3-24-16,1-1-239 0,0-1-492 15,0 1 218-15</inkml:trace>
  <inkml:trace contextRef="#ctx0" brushRef="#br1" timeOffset="263689.7051">15424 9339 324 0,'0'-15'332'0,"3"3"-19"0,-3 1-10 0,0 1-11 0,0 2-10 16,-2 1-26-16,1 0-17 15,1 4-23-15,-2-2-26 0,1 1-12 0,-2 3-10 16,-3-1-32-16,6 2-13 0,-13 6-12 0,2 1-7 15,3 2 1-15,-6 5-24 0,2 1-4 0,2 3-5 0,-1 0-10 16,1 1-2-16,0 3-18 0,3-2 2 0,1-1-7 0,0 1-1 16,5 0-16-16,0-2-11 0,-1-3-3 15,5 0-7-15,-2-1-7 0,2-1-9 0,3-1 0 16,-2-1-10-16,3-1-5 0,-1-3-4 0,2-1-7 16,3 2-9-16,1-4-3 0,1-3-8 15,-3 1-6-15,5-2 4 0,1-2 3 0,0 1 17 16,0-3-2-16,3-5 1 0,0-2 8 0,-2 0 4 0,0-1 13 15,0-3 11-15,-2-2 11 0,0-3 12 16,-1 1 8-16,0-1 10 0,1 0 5 0,-4 0 21 0,-1 1-4 16,-2 0 13-16,-2 6 10 0,0 2-8 15,-2 1 16-15,-3 3-8 0,2 1 5 0,0 0-4 0,-2-1-27 16,0 5-6-16,0-2-3 0,0 3-13 0,-1-2-10 16,0 3 3-16,0 0-7 0,0 0-6 15,-3 15-2-15,0-7-5 0,-1 4-1 0,1 2-21 0,-2 5-2 0,2 0-5 16,0 0-5-16,-1 2-15 15,0-2-9-15,2-4-14 0,-1-1-13 0,2 2-22 0,-2-2-24 16,2 1-35-16,-2 3-37 0,0-6-37 0,0-3-78 0,2 1-163 16,-2-3-519-16,0 0 229 0</inkml:trace>
  <inkml:trace contextRef="#ctx0" brushRef="#br1" timeOffset="263920.2915">15839 9238 259 0,'7'-5'307'0,"0"3"-25"15,2 2-7-15,-1 1-20 0,2 2-14 0,-3 0-8 0,3 1-18 16,0 5-15-16,-2 1-20 0,2 2-12 0,0 4-12 16,0 2-18-16,-3 0-2 0,3 2-26 15,-7 1-14-15,-3 0-22 0,-3 1-14 0,-1-2-30 0,-3 2-21 16,-3-3-29-16,-6 3-37 0,-2-4-46 15,0 2-47-15,-5-3-59 0,1-1-273 0,0-5-520 0,0 0 231 16</inkml:trace>
  <inkml:trace contextRef="#ctx0" brushRef="#br1" timeOffset="265069.2437">16215 9269 243 0,'-4'-3'289'0,"0"0"-13"0,-3-3-15 15,4 5-16-15,-1-1-7 0,0 1-8 0,1-1-18 16,3 2-8-16,-4-2-22 0,4 2-9 0,-3-2-12 16,3 2-15-16,0 0-16 0,0 0-10 0,0 0-15 0,0 0-1 0,0 0-18 15,0 0-8-15,20 7-11 16,-6-4-3-16,4 4-9 0,4-2-3 0,1 2-3 0,1 0-10 15,1-1-7-15,-1 1 3 16,0 1-4-16,0-1-5 0,0 0 11 16,-4 0-17-16,-6-3-1 0,0 1-7 0,-3 0 3 0,-2-2 0 15,-1-1-4-15,-2-1-7 0,-2 2 2 0,0-2 0 0,-1 1 0 16,-2 0 0-16,-1-2 15 0,0 0 5 16,-9 6 12-16,2-2-17 0,-3 0 2 0,-6-1-8 0,1 3 3 15,-5-1 4-15,-3 1-4 0,2 1 1 16,-3 0-8-16,2 0-8 0,1 0-4 0,1 2-15 0,0-1-15 15,5 3-14-15,2-2-21 0,-1-1-18 0,4 2-17 16,-1-1-18-16,1 2-26 0,2 0-22 16,1-1-30-16,4-1-23 0,0-1-12 0,3 0-252 15,1-1-524-15,4-3 232 0</inkml:trace>
  <inkml:trace contextRef="#ctx0" brushRef="#br1" timeOffset="265282.7956">16568 9504 333 0,'8'-5'329'0,"-4"1"-11"16,0 3-13-16,-1-1-22 0,3 0-17 0,-3 1-11 0,-1-1-16 0,-2 2-22 16,0 0-20-16,0 0-25 15,0 0-22-15,-18 2-10 0,4 1-19 0,1 0 8 0,-8 3-26 0,0 2-16 16,0 0-25-16,1 0-12 16,1 3-26-16,0-1-17 0,-2 1-16 0,4 0-20 0,-1 0-29 15,1 4-24-15,7-6-23 0,-1-1-32 16,4 2-40-16,3-1-33 0,1-2-59 0,0 0-184 0,4-2-489 0,2-2 218 15</inkml:trace>
  <inkml:trace contextRef="#ctx0" brushRef="#br1" timeOffset="266418.9168">16929 9248 211 0,'3'-8'349'0,"1"-1"-20"15,-2 2-19-15,-1 2-18 0,-1 0-19 0,2-2-20 0,-4 4-28 0,1-1-14 16,-3 2-29-16,-1 0-24 16,0 2-15-16,-4 2-10 0,-4 0-18 0,1 3-11 0,-1 3-10 15,-1-1 1-15,-3 5-22 0,3 1-8 0,3-1 7 0,2 0-20 0,-2 1-3 16,2 4-5-16,1-4-4 16,3 6-6-16,2-1 1 0,1 2-5 0,1-6-2 0,3 4-12 15,2 1 6-15,0-6 3 16,4 5-13-16,2-2-3 0,4-1-10 0,3-2-9 15,2-2-19-15,4 0-13 0,1-3-18 0,3-3-14 0,2 0-21 16,0-3-17-16,1 0-14 0,0-3-6 0,8-1-14 16,-10-2-2-16,-2-2 5 0,-2 0 4 0,-3-4 7 15,-2-1 14-15,-3-1 16 0,0-5 16 16,-5 3 21-16,0-5 23 0,-1 2 20 0,-3-2 23 0,-1-1 17 16,-2 0 25-16,-1 0 18 0,-2 6 19 0,0-1 15 15,0 3 16-15,-1 2 6 0,0 1 9 0,0 1-3 16,-1 1-5-16,1 1-4 0,0 0-10 0,0 2-16 15,0 1-10-15,0-1-5 0,0 4-8 0,-1-3-11 0,1 3-7 16,0 0 1-16,0 0-8 0,0 0-18 0,-4 8 7 16,4-2-3-16,-1 1 1 0,0 1-10 0,-2-1 5 15,1 5-2-15,-1 0 1 0,1 0-3 0,-1 1-3 0,0 5-2 16,-1-4-7-16,-1 7 4 16,-2-3 0-16,2 1-8 0,0-6 2 0,1 2 4 0,3-2-2 15,-2 1-1-15,0-2 0 0,3 1-6 16,0 0-1-16,3-4-3 0,1-1 3 0,0-1-2 0,-1-1-9 15,4 0 10-15,2-1-23 0,3-1-14 0,1 1-9 0,1-3-13 16,1 0-2-16,1-2-10 16,5-2-6-16,1-2-13 0,0-2-11 0,-2-1-11 15,0 0-16-15,-1-2-9 0,-1-1-6 0,-1-3-14 0,-1-1 5 16,-3-4 13-16,0 2-2 0,0-2 9 0,-4 0 15 16,-1-1 30-16,1 0 26 0,-2 0 22 15,1 1 39-15,-4 5 31 0,1-1 32 0,-1 3 18 0,-3 3 15 16,-1 0 12-16,0 2 6 0,2 1 0 0,-1 1 7 15,-1 0-8-15,0 1-10 0,0 0-12 0,0 3-12 16,0 0-9-16,0 0-2 0,0 0 0 0,0 0-4 0,-10 10-6 16,6-1-3-16,-2 0-5 0,2 4 1 0,-2-1-7 15,1 1-8-15,0 2 4 0,0 4 2 0,-1 0-10 16,3-2 0-16,0-3-4 0,2 1-5 16,-2-1 1-16,-1 0-18 0,2-1 2 0,1-3 2 0,-1-1-9 15,1-3-2-15,0 2-2 16,0-1 0-16,-1-3 1 0,2-1 3 0,0 1 4 0,0-4 3 0,-2 2 2 15,2-2 1-15,0 0-7 0,0 0 0 0,0 0 4 0,-1-10 0 16,1 5-6-16,0-2 7 16,1-2-1-16,1 0-4 0,2-6-1 0,0 1 0 15,2-4 3-15,3 1 1 0,-4-1 5 0,4 0 6 16,-1 0-9-16,2-2-1 0,0 1-6 0,3 1 6 0,-3-2-4 16,2 1 0-16,1 2 0 0,0 1 17 15,-1 6-20-15,-3 0 1 0,1 2 0 0,0 0-3 16,-1 4-5-16,1 0 5 0,0 3 0 0,0-1 10 15,-2 3-11-15,1 2 2 0,1 1-3 0,-3 0-2 0,0 3 16 16,0-1-14-16,-4 5-4 0,1 0 6 0,-1 4-2 16,-3-4-9-16,0 3-6 0,-3 0-3 15,-1 0-11-15,-5 3-3 0,1 0 0 0,-5-3-6 0,0 1-4 0,2-4-3 16,-6 1-2-16,4-4-2 16,-4 2 3-16,2-4 2 0,2 1 4 0,-1-3 5 15,2 0 7-15,3-2 4 0,1-1 7 0,1 0 9 16,0-1 5-16,1-1 9 0,3 0 9 0,-1-1 4 0,4 2 7 15,-6-3 6-15,4 0 4 0,0 1 10 0,2 2 3 16,-3-4 3-16,3 4-3 0,0-3-9 0,0 3-2 16,0 0-7-16,0 0-3 0,0 0-8 0,0 0 2 0,0 0 0 0,9 7-3 15,-6-5-1-15,2 4 4 16,0 0-7-16,2 1-3 0,0 0 2 0,3 3-2 16,1-1 0-16,3 6-4 0,-2-1-10 15,0-3-6-15,5 2-13 0,1-3-9 0,2 1-17 0,-1-2-15 16,0 0-23-16,2-2-25 0,1 3-20 15,1-6-36-15,2 1-39 0,2-1-231 0,-2-2-479 0,1-2 213 16</inkml:trace>
  <inkml:trace contextRef="#ctx0" brushRef="#br1" timeOffset="266869.2742">18160 9277 219 0,'-4'-8'293'0,"0"0"-9"0,-2-2-16 0,-1 3-19 15,3 1-19-15,-3 0-16 0,1 3-15 0,1 1-25 16,-1 1-12-16,-3 1-15 0,0 2-12 16,0-1-15-16,1 4-15 0,-2 3-7 0,0 3-11 0,0 0-10 0,-1 6-7 15,2 0-3-15,1-4-8 16,2 5-5-16,2 2-5 0,-2 0-5 0,5-2-5 16,1 2-6-16,0-6-9 0,4 4-10 0,0-3-12 15,5 1-7-15,-3-4-14 0,2 0-13 0,2-3-13 0,4-2-9 16,-1 0-18-16,1-1-16 15,0-2-8-15,7-1-5 0,0-1 4 0,0-2-6 0,0-5 3 16,-1 2 4-16,1-4 6 0,-1-1 12 0,0-4 10 0,-2 0 7 0,0-3 2 16,-1-1 27-16,0 0 16 15,-3-2 21-15,0-2 18 0,0-2 21 0,-4 0 19 16,0-2 16-16,1 5 21 0,-4 1 6 0,-1 0 23 16,-2 7 6-16,-1-1-5 0,1 3 0 0,-4 2-4 0,2 2-5 15,-1 1-21-15,-1-3-13 0,-1 4-9 16,-1 0-8-16,2 3-10 0,0 0-2 0,0 0-9 0,-12 10-5 15,7-3-9-15,0 4-1 0,-1 2-3 0,-1 0-7 0,3 5-7 0,-2 1-3 16,3 1-8-16,-1-2-13 16,4 3-6-16,-3-2-6 0,3-4-20 0,0 4-10 0,3-6-13 15,-3 2-11-15,3-3-18 16,-2 1-19-16,2-2-31 0,-3 1-31 0,0-3-32 0,3-3-35 0,-3-1-242 16,4-3-521-16,-1 1 232 15</inkml:trace>
  <inkml:trace contextRef="#ctx0" brushRef="#br1" timeOffset="267078.5651">18684 9167 100 0,'4'-2'297'0,"2"-2"-27"0,-2 3-22 0,3 3-4 15,0-1-7-15,2 3-14 0,-1 5-12 16,3 1-7-16,2 6-11 0,-2 1-7 0,1 2-20 0,-2 0-10 15,-1 6-19-15,-2-3-22 0,0 2-11 0,-4 2-19 0,-3 0-21 16,-2-3-28-16,-4 1-15 0,-3 1-22 16,-3-2-30-16,-9 7-50 0,-5-5-60 0,6-6-84 0,-15 1-245 0,-4-1-509 15,-5-3 225-15</inkml:trace>
  <inkml:trace contextRef="#ctx0" brushRef="#br1" timeOffset="268103.0949">8198 9075 144 0,'-2'-9'188'0,"-1"1"-9"16,1-1-4-16,1 0-11 0,-2 1-1 0,3 2-5 0,0 0-3 0,-1 2-11 16,-1-1-9-16,2 1-18 15,-1 1-15-15,1 3-10 0,-3 0-9 0,3 0-4 0,0 0-9 16,-6 12-2-16,5-1 0 0,-2 2-6 16,0 8-1-16,-1 4-5 0,0 2-4 0,-2 14 2 0,1-3-2 15,-1 4-1-15,0 0-4 0,5 1-14 16,-6 19-4-16,4-20-5 0,0 1-2 0,-1-3 1 0,1-1-6 15,-1-3 2-15,1 3-5 0,-1-2 3 0,3-11-3 16,1 10-1-16,0-11-15 0,-2 2-6 0,2-1-12 16,2-4-6-16,-1 1-15 0,-1-5-16 0,4-3-15 0,-1 0-27 15,1-3-33 1,-1-3-18-16,0-1-65 0,-2-2-139 0,2-2-383 0,3-1 169 0</inkml:trace>
  <inkml:trace contextRef="#ctx0" brushRef="#br1" timeOffset="269831.1695">8490 9032 35 0,'-10'-1'134'0,"0"-1"-34"0,0 1 28 0,0 0-7 0,0 0-8 16,-1-1 3-16,1 1-5 0,3 0-3 0,-2-1-1 15,1 1-4-15,1 0 3 0,2 1-2 16,-1-1-4-16,2 1-7 0,-2-1-11 0,1 0-5 0,0 0-7 16,1 0-2-16,4 1-11 0,-10 0-6 0,5 0 0 0,-1 0 0 15,0 1 5-15,2-1 6 0,4 0-2 0,0 0-3 16,-8 0 0-16,8 0-9 15,-4 1-1-15,4-1 1 0,0 0-6 0,0 0-4 0,0 0-4 16,0 0-3-16,-9 0 2 0,9 0-4 0,0 0 3 0,0 0-2 0,0 0 4 16,14 5-5-16,-7-3 1 15,3-1-3-15,3 2-2 0,1-1-5 0,7 1-2 0,1-2-1 16,2 0 3-16,0-1-5 16,2 2 0-16,1-4-2 0,1 2-5 0,1-1 7 0,12 1-6 0,-13-3 0 15,14 2-2-15,-2-1-1 16,-10 0 0-16,13-3 2 0,-1 3-2 0,-1-1 1 0,2 0-4 15,2 2 2-15,0-2-2 0,0 2 0 16,1-2-1-16,0 0 0 0,-2 1-1 0,1-1 2 0,-1 2-3 16,-1-2-3-16,-1 1 4 0,1 2 4 15,-2-3 0-15,1-1 1 0,-1 1-3 0,0 1 2 0,1 0-1 16,-1 1 0-16,3-2-2 0,-2 1 0 0,3-1 1 0,0 2 0 16,0-3 2-16,3 0 1 15,20 2-3-15,-22-2 4 0,3 2-3 0,20-3-3 0,-21 3 4 0,0 0 3 16,3 1-5-16,16-2-3 15,-22 2 3-15,0-1-1 0,-1 1-1 0,1-1-3 0,2 2 12 16,-1 0-12-16,-1 0 2 0,-4 2 0 0,1-1 5 16,-2-1-7-16,-1 2 2 0,0-1 4 0,-9 1-4 15,13-1 1-15,-3 0-2 0,1 1-4 0,-3-1-3 16,-7-1 0-16,8 1 1 0,-1-1-1 0,-8 0-1 16,8 0 0-16,-9 0 0 0,1 0 3 0,8-1-2 0,-7 1 1 15,10 0 4-15,-3-1-3 0,-8 1 1 16,10 0 1-16,3 0-4 0,-4 0 1 0,3-2 6 0,-2 2-2 15,4 2 4-15,-2-2-5 16,-3 1-3-16,3 0 3 0,1-1 1 0,-1 2 0 0,0-2 1 16,2 1 0-16,0-1-3 0,-2 0 1 0,1 0 0 15,1-1 0-15,0-1 0 0,-2 5-1 0,3-4 5 16,-3 1-5-16,1-2 3 0,0 2-1 0,-2 0 1 16,3-1-2-16,1 1 1 0,-2 0 3 0,1 0-2 15,1 0 0-15,0 0 0 0,1-1 4 0,1 1-8 16,2 0 6-16,-1 1-2 0,0-1-1 0,0 1 3 15,1-1-3-15,-1 0 2 0,0 0-2 0,0 2 10 16,1-2-7-16,-2 0-2 0,1 0 2 0,-2 2-4 0,2-2 6 16,3-1 10-16,-2 1-16 0,0 0 3 15,-1 1 1-15,-1 0-1 0,3 0 2 0,-3-2-1 0,-2 1 0 16,1 1 1-16,-2-3 0 0,1 1-1 16,-3 0 0-16,2 1 2 0,-3 0 2 0,0 0-1 0,-2 0-1 15,1-2-1-15,-1 4-1 0,-8-1 0 16,7-2 1-16,-10 2-2 0,2 0 0 0,-1 0 2 0,2 1 0 15,-3-2 0-15,2 2-1 0,0-1 6 0,-4 0-6 16,4 1 0-16,-1-1 1 0,11 2-1 0,-10 0 3 16,10 0-2-16,-12 0 1 0,13 1 0 0,2-1 0 0,-3 1-1 15,1-1 1-15,0 2 1 0,-1-1 1 16,0 0-2-16,-2-1 0 0,2 0 1 0,-2-2 6 0,1 1-4 16,-11-1-1-16,12 2-1 15,-12-2-1-15,12 2 2 0,-3-1 0 0,1-1-3 0,-9-1 15 16,0 2-16-16,1-1 0 0,1-1 0 0,7 3 1 15,-10-2 1-15,11 0-3 0,-10-1 0 0,0 1 2 16,9 0-3-16,2 0 4 0,-12-1 0 0,3 0 0 0,-2 0 1 16,9 1-5-16,-8-2 3 0,9 1 1 15,-1 0-4-15,-8 1 3 0,9 1-1 16,1-2 1-16,-1 1-1 0,1 0 0 0,-1 1-1 0,-11-2-1 16,3 1 2-16,-4-1 0 0,1 0 1 0,-2 0 0 0,0 0 0 15,0 2 0-15,-4-4 0 16,-6 2 1-16,-1 0 0 0,-5 0-1 0,1 0-4 0,-2 0 4 15,-2 0-2-15,1-1-2 0,-4 1-4 0,-4 0-5 16,8 0-6-16,-8 0-7 0,5 0-13 0,-5 0-20 16,4 0-26-16,-4 0-28 0,0 0-29 0,0 0-44 0,0 0-229 15,0 0-449-15,0 0 198 0</inkml:trace>
  <inkml:trace contextRef="#ctx0" brushRef="#br1" timeOffset="271119.6614">16024 9004 135 0,'-4'0'146'15,"4"0"-11"-15,0 0 0 0,0 0-18 0,0 0-8 0,0 0-7 16,-6 0-7-16,6 0-5 0,0 0-6 0,0 0-13 15,0 0 9-15,0 0-3 0,0 0-6 0,0 0-3 0,0 0-1 16,-7 0-2-16,7 0 0 0,0 0 7 0,0 0 2 0,0 0-1 16,0 0-5-16,0 0 1 15,0 0-3-15,0 0-3 0,0 0 2 0,-6 0-4 0,6 0-3 16,0 0-4-16,0 0-3 0,0 0-4 16,0 0-4-16,0 0-6 0,0 0-2 0,0 0-1 0,26-1-8 15,-14 2 4-15,4-1 3 16,9 2-1-16,2-2-2 0,11 4-6 0,3-3 2 0,3 1 1 0,2 0-6 15,5 0 0-15,19-2-3 0,-4 1-3 0,3-2 1 0,3 1-1 16,1 0-2-16,3-3-2 16,2 2-2-16,-1-1 7 0,1 2-9 0,-1-5-2 0,0 3 1 0,-1-4 3 15,-4 2-4-15,3 1 5 16,-4 0-5-16,-2-1-1 0,-19 2 0 0,19-1-2 0,-22 0 1 16,3 0-2-16,1 0 0 0,-4 0 0 15,-1 0 2-15,2 0-3 0,0 0 0 0,1 1 3 0,-4 0-5 16,2-1 3-16,-4 0-1 0,1 1 0 15,-2-1-2-15,0 0 0 0,-2 2 0 0,2 0 0 0,-4-2 0 16,4 1 0-16,-1-1 5 0,0 3-2 0,1 3 7 0,-2-3-10 16,1 0 0-16,2 3 1 0,-3-2 1 15,-11 0-1-15,9 1 0 0,-9 0 0 0,0-1 1 16,-1 0 8-16,-1 1-10 0,-2-1 0 16,-2-1 3-16,0 1-3 0,0-1 2 0,-6 0 1 0,0-1 1 15,-1 0-5-15,0-1 4 0,1 0 1 16,-2 2-2-16,1-3 5 0,-2 2-4 0,0-1-1 0,0 1-1 15,2-2-2-15,-2 1 3 0,0 0-1 0,2 2 1 16,-2-2-1-16,1 2 1 0,-1-2 4 0,1 4-5 16,-1-4 1-16,0 2-2 0,1 2 1 15,-3-2-2-15,0 0 3 0,1 1-2 0,-5-1 1 0,1 1 3 16,1 0-4-16,-5-1 0 0,0 0 1 0,-1 1 2 0,-4-1-2 16,8 0-2-16,-5 0 1 15,-3 0 1-15,4 2-3 0,-4-2 1 0,4 1-2 0,-4-1 4 16,3 2 0-16,-2 0-1 0,1 1 2 15,-1 0-2-15,1 1 1 0,0 1 3 0,-1 0 1 0,1 2-2 16,-2 1 10-16,1 1 0 0,-1 1-1 0,1 3 3 16,-3 0 3-16,1 6 8 0,-2 1-5 0,-1 1 0 15,-1 4 1-15,-3 9 8 0,-2 2 1 16,3 4 15-16,-4 1-15 0,-2 1 1 0,-2 17 1 16,3-14-6-16,-3 15 4 0,2-16-9 0,-1 15 11 0,5-17-12 0,1-1-11 15,1 4-9-15,2 19-4 0,5-26-2 16,2 2 4-16,3-1 6 0,-1-1-9 0,5-1 1 0,1-3-2 15,-1-8-3-15,1-1 5 16,0-3 1-16,0 0 1 0,1-3-2 0,-4-2 5 0,0-6-1 16,-1 0-3-16,-2-4 3 0,-1-2-2 0,0 0 4 0,-2-1 0 15,2 0 5-15,0-2-10 0,-2 0-14 16,-1-2-27-16,0 0-34 0,0 0-32 0,0 0-48 0,0 0-35 16,-7-9-58-16,0 2-190 0,0 1-478 15,-3-4 212-15</inkml:trace>
  <inkml:trace contextRef="#ctx0" brushRef="#br1" timeOffset="273318.4999">8229 10075 113 0,'-3'-3'160'0,"-1"2"-3"15,3-1 2-15,1 2-12 0,-3-4-15 0,0 1-11 0,2 1-8 16,1 2-10-16,-2-2-8 0,1-2-3 15,1 4-9-15,0 0-7 0,0-3-12 0,0 3-1 16,0 0-7-16,0 0 0 0,1-3-4 0,-1 3-2 0,0 0-2 0,0 0 2 16,0 0 3-16,3-1 4 15,-3 1-1-15,0 0 1 0,7 0-6 0,-7 0 1 0,0 0-1 16,10 2-5-16,-6-2 2 0,3 0 1 16,0 1-3-16,3-1-5 0,0 0-5 0,4 0 7 0,3 0-4 15,4-2-4-15,2 2 1 0,2-1-4 16,3 0-1-16,1 1-4 0,11-1-3 0,0-2-3 0,-1-1 0 15,2 3 1-15,-2-3-7 0,3 0 1 0,-4 1-1 0,2-1-4 16,1 1-1-16,0 1 8 0,-1-2-7 16,1 1-3-16,-1 2 0 0,1-1-5 0,0 0 4 0,-1-1-1 15,1 1-1-15,-2 1-1 16,-1-1 0-16,0 1 6 0,2 0-4 0,1-1-3 0,-1 0 1 0,2 0-1 16,-3 0 2-16,1 1-4 0,2-1 3 15,0 0-5-15,-1 0 3 0,2-2 2 0,-3 2 4 16,2 1 7-16,2-3 3 0,1 1 7 0,0-1-2 0,1 2-1 15,5 0-1-15,-2 1-1 16,2-2-3-16,-3 2-1 0,1-1-1 0,1 1 3 0,21 1-7 0,-23-2 0 16,2 3-2-16,20-2-6 0,-23 1 5 15,21-1-2-15,-24 0-1 0,1 1 1 0,2 0 1 16,-1 1-1-16,0 0 1 0,1-2 0 0,-1 3-3 16,0-2 1-16,-2 2-1 0,1 0-5 0,-2-2 4 0,-1-2-1 15,2 2 0-15,-14 2 7 16,10-1-9-16,-11-1 5 0,1-1 3 0,9 1-5 0,-10 1-2 15,0-1 2-15,10-1 1 0,-9-1-2 0,-1 2 3 16,9-1-2-16,0 0-2 0,-7 0 5 0,7-1-6 16,3 2-1-16,-3-1 2 0,0 0-2 0,0 3 2 0,-9-4-1 15,12 2-4-15,-3-2 5 0,-8 1-1 16,9 0 1-16,-1-1-2 0,0 1 2 0,-8 1 3 16,9 0-3-16,-9 0 6 0,9 0-10 0,2 1 5 15,-3 0-2-15,2 1 0 0,-2-1-7 0,5 1 3 0,-6 0 1 16,2-2-3-16,2 2-1 15,1 1-2-15,-1-1 5 0,3-1-1 0,-5 1 0 16,5 1 3-16,-2-2 2 0,1-1 0 0,1 3-3 16,2-2-2-16,1 2 6 0,-2-3-2 0,2 2-1 0,-2-2-1 15,0 2-1-15,-2 0 3 0,1-2 0 0,2 1-1 16,-1 0 3-16,1 0-2 0,-1 1 3 0,-2-2-5 16,2 1 6-16,1 2 0 0,0-3-6 0,1 1 4 0,-1 0 1 15,2-1-3-15,-1 0 2 0,-1 0-5 16,2 0-1-16,-2 0 16 0,-2 2-15 0,1-2 5 0,-1 0-3 15,-2 1 6-15,3-2-3 0,-3 2-1 16,2-1-5-16,-2-1 9 0,1 1-2 16,0 0-2-16,1 1-3 0,-2 1 3 0,3 0-1 0,-3 0 2 0,1 0-3 0,-1 0-4 15,0 1 14-15,2-1-8 16,-1 2 1-16,-2-1 0 0,2 1-3 0,2 0 0 0,-1 1 1 16,0-1 0-16,1-1 0 0,-4 2 0 15,-1-2 4-15,0-2-6 0,-2 2 2 0,3 2 2 0,-13-4 1 16,2 1-6-16,8 0 6 0,-7 1 0 15,-3-3-3-15,2 4 3 0,-1-3 1 0,2 0-6 16,6 1 5-16,-7-1-3 0,0 1 4 0,8 2-4 0,-9-3 0 0,0 1-1 16,1-1 5-16,8 1-2 15,-11-1-2-15,1-1 3 0,1 4-4 0,-2-2 2 16,3-2 0-16,-4 1-2 0,0 0 4 0,-1 0-5 16,0-1 3-16,1 2 4 0,-1-2-5 0,2 2 2 0,-2-2 0 15,2 2 0-15,-2 0-1 0,2-1 6 16,0 0-5-16,1 1-2 0,-1 0 0 0,4-1 1 0,-3 3-2 15,11-1 2-15,-9-1-1 0,8 1-1 0,-10 1 3 0,13-1-2 16,-3 0 1-16,-7-1 0 0,7 4 0 0,2-2 1 0,-11 0-2 16,9 1 4-16,2-2-7 0,-10 0 14 15,11-1-10-15,0 1 2 0,0 0-5 16,-2 0 4-16,0-3 0 0,0 2-3 0,1-1 2 0,0-1 10 16,-10 3 0-16,13-2 9 15,-3-1 0-15,1 2 1 0,-12-2 1 0,12-2-1 0,-13 2 2 0,3 0 0 16,8-4-3-16,-9 4 0 15,8-1-6-15,2-2 3 0,-2 1-1 0,-8 1-6 16,0-1-1-16,8 1-2 0,-8 1 5 0,8-2-5 0,3 2-2 0,-3 0 1 0,0 2 0 16,0-1-2-1,3 2-3-15,-2 0 5 0,3 2-5 0,-1-1 6 16,4 0-1-16,0 1-5 0,2 2-1 0,-1-3-1 16,1 2 1-16,-1-1 0 0,-2-1-2 0,2 0 3 0,-1 1-3 15,-2-4 9-15,-14 2-3 0,9 0-3 0,-10-2 0 16,3-1 2-16,-1 0-3 0,8 0 0 0,-10 0 4 15,0 0-6-15,10 0 7 0,-10-1 2 0,-1 0-2 0,1-1-3 16,-2 0 4-16,0 0 2 0,-2 0-1 16,0-1-3-16,-3-1-1 0,2 1 16 0,-9 0-19 0,-1 1 1 15,1-2 2-15,1 1-5 0,-3-1 3 16,-2 4 0-16,0-2 2 0,-1-1-5 0,2 1 5 0,-1 0-5 16,0 1 1-16,0-1 1 15,0 2 0-15,3 0 2 0,0 1-1 0,1 0-1 0,0-1-1 0,2 3 4 16,-1-2-4-16,1 2 1 15,-2 0 1-15,2-1-1 0,-2 2-1 0,0-1 0 0,0 1 1 16,0-2-2-16,0-1 4 0,-1 2 1 0,0 0-3 16,-1-2 2-16,-2 0 0 0,0-1-1 15,-2 2-3-15,2-4 2 0,-3 2 4 0,0 0-8 0,-1 0 9 16,0 0-1-16,-1 0-5 0,-2-1 4 0,3 0-1 16,-3-1 1-16,-3 2-5 0,5-2 2 0,-1 0-1 0,-4 2 1 15,3-1-3-15,-1-1-2 16,-2 2 0-16,0 0-2 0,1-4-8 0,-1 4 14 0,0-3-9 0,0 3-9 15,0 0-12-15,-3-4-17 0,0 2-15 16,-1 2-23-16,4 0-31 0,-8-5-34 0,-1 3-45 0,2 0-48 16,-6-3-224-16,3 1-506 0,-5-1 224 0</inkml:trace>
  <inkml:trace contextRef="#ctx0" brushRef="#br1" timeOffset="275084.5821">8370 9013 100 0,'-3'0'151'0,"-1"-2"-5"0,4 2-6 0,-10 0-13 16,5-1-12-16,-1 1-7 0,0 1-13 0,1-1-10 0,-2 0-12 15,-2 0-3-15,5 0-8 0,-3 2-4 0,1-2-3 16,-1 1-8-16,0 0-4 16,0 0-1-16,0-1-8 0,0 1 2 0,1-1-5 0,-1 1 5 0,3 0 2 0,-3-1-4 15,2 1 5-15,0-1-8 16,0-1 0-16,5 1 0 0,-9 0-3 0,4-1-3 0,-1 1-5 0,0-1 3 16,2 1-4-16,-3-1 1 15,4 0-5-15,-1-1-2 0,4 2-1 0,-10-2-1 0,6 2 0 16,1-1 0-16,-3 0-2 0,2-1 0 0,4 2 1 15,-7-3-2-15,6 3 5 0,1 0 1 16,-3-1 4-16,3 1-1 0,-4-2-2 0,4 2 4 16,0 0 3-16,-3-3 3 0,3 3 0 0,0 0-5 15,-3-3 2-15,3 3-2 0,0 0-3 0,0 0 2 0,0 0-3 0,0 0-3 16,-3-1 0-16,3 1-2 16,0 0-1-16,0 0 3 0,0 0-8 0,0 0 2 0,0 0 0 15,0 0-6-15,0 0 3 0,0 0 3 16,0 0-5-16,0 0 3 0,0 0-4 0,0 0 0 0,0 0 0 15,-1 8 0-15,-2-6 2 0,3 3-3 16,0 0 5-16,0 3 1 0,-3 5 1 0,-1-1 3 0,1 2-2 16,-1 1 6-16,1 4-5 0,-4 6 5 0,1 0-1 15,2 2 0-15,-3-1 2 0,0 9-5 0,-1-1 1 16,1 0-3-16,2-7 3 0,0 8-2 0,1-9-2 0,-1-1-2 16,4 0 2-16,-3 1-1 0,0 0 0 15,-1-4-3-15,4 1 3 0,-2-1-2 0,-1 1 0 16,1-1 1-16,2 0-2 0,-1-2 1 15,2 1-1-15,-3 1-1 0,2 0 1 0,0 2 3 0,1-4-3 16,-2 1-1-16,2 0 0 0,0-1-2 0,0 1 2 16,0-1-1-16,4-2 2 0,-1 0 0 0,0-5 1 15,-3 0-1-15,3 0-2 0,0-1 2 0,-2-5-5 0,0 2 0 16,1 0 5-16,-1-2-2 0,1 1-2 16,-1-1 4-16,1-2-2 0,-1-1-3 0,0 2 3 0,1-2 2 15,-1 1-1-15,-1-2-1 0,0 1 3 0,0-2-3 16,0-2-1-16,0 5 0 0,0 0 0 0,0-2 0 0,2-2-1 15,-2-1 0 1,-2 6 1-16,2-3 1 0,0-3-1 0,-1 4 0 0,1-1 0 16,0-3 0-16,-2 4-2 0,2-4 4 0,0 2-2 0,0-2-2 15,0 0 3-15,0 0-2 0,2 3 3 16,-2-3-2-16,0 0 0 0,0 0 0 0,0 0 1 0,0 0 0 16,0 4-1-16,0-4 0 0,0 0 1 0,0 0-2 15,0 0 2-15,0 0-1 0,0 0-1 0,0 0 1 16,0 0 3-16,0 0-3 0,0 0 4 15,0 0-2-15,0 0 1 0,0 0-1 0,0 0 2 16,0 0 2-16,0 0 2 0,0 0-3 0,1 2 6 0,-1-2 1 0,0 0 3 16,9 0-4-16,-9 0 2 15,12-2-5-15,-3 1 1 0,1 2-3 0,-1-3 4 0,6 0-4 0,0 1-2 16,6-2 3-16,0-2-2 0,-1 2 1 0,-3-1-2 0,-2 1-1 16,2 0 0-1,0 0 2-15,-3-1-2 0,0 1 0 0,-5 1-2 16,-1 0 6-16,-5 0-1 0,4 1 4 0,-3-1 2 0,-1 1-5 15,-1-1 0-15,-2 2-4 0,1-2-9 16,-1 2-9-16,0 0-16 0,-6-6-21 0,5 5-35 0,1 1-37 16,-4-2-40-16,4 2-69 0,-3-2-149 0,3 2-414 0,-3-3 184 15</inkml:trace>
  <inkml:trace contextRef="#ctx0" brushRef="#br1" timeOffset="284489.5793">1201 10191 153 0,'-2'-3'253'15,"0"0"-26"-15,0 1-24 0,2-2-20 16,0 4-16-16,-1-3-16 0,1 3-16 0,-4-1-14 15,4 1-11-15,0 0-11 0,0 0-3 0,0 0-10 0,0 0-13 16,-8 9-3-16,7-6-6 0,-1 2-6 16,0 1-8-16,2-3-3 0,0 5-8 0,0-3-3 0,-2 1 1 0,1-2-4 15,0 1-2-15,1-1-5 16,-1 0-3-16,0 0-3 0,1 0-1 0,0-4 1 0,-1 4-1 0,1-3 0 16,0-1-1-16,0 0 0 15,0 0-2-15,0 0-2 0,0 0-3 0,0 0 2 0,-6-8-3 16,5 0 0-16,-2 1-7 0,1-1 1 0,1-2 5 15,-1-1-1-15,-1-2 0 0,1 2-3 0,0-3 4 16,-1 3 15-16,-2 0 2 0,4 2-2 0,-2-4 9 0,0 6-11 16,-1-2 0-16,4 3-2 15,-1 1 0-15,-1 1 0 0,1 1-3 0,1-3-1 16,-2 5-4-16,2 1-5 0,-3-3 0 0,3 3-4 16,-1-3 0-16,1 3-1 0,-3-3-3 0,3 3 1 0,0 0 13 0,0 0-13 15,0 0 2-15,0 0-3 16,0 0 3-16,7 9-2 0,-1-6 4 0,-2 1 3 0,3-1 7 15,3-1-13-15,4 0 6 0,2 2-5 16,0-2 3-16,6-2 0 0,0 0-2 0,1 0 1 16,1-1-2-16,0 0 2 0,-3 0-3 0,-7 0-1 0,0-1 4 15,0 2 6-15,-4 0 2 0,-2 0-1 16,-2-1 9-16,-1 2-7 0,0-2-4 0,-1 2 0 0,-4-1 1 16,4 4 10-16,-4-1 0 0,-1 3 6 15,-4 1-2-15,0 4-1 0,-4 2 10 0,-3 4-12 16,-2 4 6-16,0-1-10 0,-3 2 7 15,-3 7-5-15,5-8-2 0,-1 3-2 0,0 8 2 0,4-7-2 16,2-1-6-16,-3 9-1 0,8-9 4 0,-1 1-2 0,2-1-11 16,0-1-11-16,1 1-14 0,0-2-19 15,2 0-21-15,-1 1-18 0,-2-4-25 0,0 0-32 0,2-4-33 16,-1-1-38-16,1-2-58 0,-3-2-146 16,0-4-450-16,0 1 200 0</inkml:trace>
  <inkml:trace contextRef="#ctx0" brushRef="#br1" timeOffset="284690.4458">1045 10440 2450 0,'-3'-4'-2'0,"1"1"9"0,-1-1-1 0,2 1-8 16,0 2 2-16,0-2-1 0,1 3-3 0,-1-5 6 15,1 2-5-15,0 3 1 0,7-1 1 16,0 0 3-16,1-1-3 0,12-3 2 0,3 1-1 15,4 1-6-15,1-1-9 0,10-3-19 0,1 1-16 0,1-3-17 16,0 4-26-16,-1-4-47 0,1-1-20 0,-2 2-155 0,-11-2-340 16,0 0 150-16</inkml:trace>
  <inkml:trace contextRef="#ctx0" brushRef="#br1" timeOffset="285059.155">1556 9963 136 0,'-8'-6'268'0,"-1"0"-12"16,2 1-11-16,-3 1-13 0,3-1-15 0,-2 3-16 0,1-1-16 16,1 3-15-16,0 0-19 0,0 2-14 0,4-2-16 0,-4 1-14 15,3 1-6-15,1 1-14 16,-1 2-8-16,2-1-5 0,2 4-8 0,3-2-8 0,0 4-4 16,7 1-2-16,1 4-10 0,7-1-3 15,0 1-2-15,4-1-5 0,3-2-3 0,7 6-15 0,-6-5-11 16,10 4-3-16,0-2-1 0,-11-1-2 15,-1-2-6-15,0 2 2 0,-3 0-2 0,-4 2 3 0,3 4 1 16,-6 0-2-16,-3 0 2 0,-7 4-4 0,-4 9 5 0,-7 4 12 16,-10 2 6-16,-1 0 14 15,-16 16-4-15,6-19 2 0,-13 13 8 0,10-15 1 0,1-2-3 0,-3 0-4 16,0-1 2-16,2-2 4 16,2-3-1-16,8-9 1 0,1 1-6 0,3 1-2 0,0-3-3 15,3-1-2-15,3-6-6 0,4 0 4 16,0-2-2-16,2-1-17 0,3-2-8 0,-1 1-6 0,3-4-16 15,0 2-19-15,0-3-27 0,7 3-41 0,-3-3-41 0,6-3-33 16,1-1-65-16,2-4-201 16,0-1-494-16,2-5 219 0</inkml:trace>
  <inkml:trace contextRef="#ctx0" brushRef="#br1" timeOffset="286239.6539">2441 10242 58 0,'3'-5'294'0,"-3"1"-17"16,2 1-20-16,-1-2-8 0,-1 1-4 0,0 2-18 0,0-1-16 15,0 3-17-15,0-4-19 0,0 4-17 0,-1-4-16 0,1 4-15 0,0 0-13 16,0 0-11-16,0 0-16 0,0-4-12 16,0 4-8-16,0 0-6 0,0 0-11 0,0 0-4 0,1 11-2 15,-1-3-3-15,0 0-7 16,0 6-4-16,0 0-4 0,0 6 2 0,-1 2 1 0,-1 4-5 16,2 1-3-16,0-1-3 15,-4 7 2-15,3-5-6 0,-1-1-1 0,2 6 20 0,-4-6 1 16,1-2-6-16,-1 3-2 0,0-4-10 15,-1-1-9-15,2 0-20 0,2-1-7 0,-3-1-13 0,1-2-12 16,-1-4-15-16,1-2-15 0,0-1-18 0,3-3-18 0,-2-1-9 16,2-2-9-16,-1-2-4 0,0 0 9 15,1 0 15-15,0-4 2 0,1 2-2 0,-1-2 0 0,0 0 6 16,3-10 13-16,0 2 8 0,0-5 23 16,-2-2 4-16,3-3 15 0,-1-3 22 0,0-1 14 0,-2-2 8 15,2-1 3-15,0 0 9 0,-1-10 15 16,-4 9 4-16,2-1 16 0,0-9 4 0,0 1-6 15,2 10 7-15,-1-12 10 0,0 12 9 0,-1 0 5 0,2 0 3 0,-4 2-5 16,7-1-8-16,-1 5-3 0,2 0-11 16,-2 4-3-16,2 2-6 0,-1 2-8 0,4 0-1 0,-1 2-1 15,2 2-8-15,2-1-3 16,1 4-5-16,-1 1-5 0,4 0 0 0,-2 3 1 16,3 1-6-16,-3 1 0 0,6 4-2 0,-6 0-1 15,0 1-2-15,-2 1 0 0,-1 2-1 0,-2 0-4 16,-2 4 0-16,-1 4-1 0,-5 1 1 0,-2 1 1 15,-5 0-2-15,-3 4 0 0,-3-5 2 0,-4 4 0 16,-1-3 0-16,-3 1 0 0,0-3-2 0,-1-2 1 0,2 2-8 16,1-3-1-16,5-6-2 0,0 0-4 0,2-2-14 15,1 0-15-15,1-2-18 0,4-1-30 0,-1-1-34 0,5-1-33 16,-1 0-23-16,2-2-48 16,-1 3-138-16,1-3-395 0,0 0 175 0</inkml:trace>
  <inkml:trace contextRef="#ctx0" brushRef="#br1" timeOffset="287198.5004">2745 10425 50 0,'2'-6'337'15,"-1"5"-25"-15,1-1-12 0,-2 2-9 16,-2-4-9-16,2 4-13 0,0 0-17 0,0 0-27 0,-3-2-23 0,3 2-22 16,0 0-15-16,-11 0-17 15,7 2-16-15,0 2-18 0,-2 3-12 0,-1-1-11 16,1 1-5-16,-2 3-13 0,2 1-6 0,1 2-10 0,1 0-2 0,1 0-7 15,2 1-13-15,1-1-13 0,3 1-9 16,1 0-9-16,2 0 0 0,1 0-18 0,7-1-13 0,0 0-8 16,-2-6-7-16,2 2-10 15,0-4-3-15,1-1-2 0,0-2 1 0,1 0 4 0,-1-5 5 16,-2 2 4-16,-4-3 11 0,2-1-1 16,0-3 1-16,-5 1 9 0,0-2 10 0,-1-2 7 0,-3-1 5 15,-2-3 5-15,-3-5 2 0,-4 2 3 16,0 5 3-16,-5-2 5 0,-1-1 6 0,1 2 8 15,-3-1 15-15,3 5 9 0,-2-3-3 0,2 5-5 0,-2 1 4 0,1 0-1 16,2 0-8-16,-2 3-10 0,3 0-1 16,2 1-2-16,-1 1-9 0,4 0-2 0,0-1-6 0,2 3-4 15,3 0-15-15,-7 0-9 16,7 0 3-16,0 0 6 0,0 0-1 0,0 0 0 0,10 9 2 16,1-2-2-16,2 0 0 15,7 1-3-15,2-4 3 0,-2 0-7 0,3 4 1 0,-3-7-3 0,2 2 3 16,-1 0 2-16,0-3 1 0,1 2 4 15,-8-1-5-15,2-3 3 0,-5 1 0 0,2-1 6 16,-4 2 3-16,1-1 14 0,-4 0 21 0,-1 1 9 0,-5 0 11 0,9-2 0 16,-5 1 16-16,-4 1-4 15,0 0 5-15,9 0 3 0,-9 0-1 0,0 0-4 0,0 0-1 0,0 0 2 16,0 0-14-16,9 0-13 16,-9 0-7-16,0 0 2 0,0 0-12 0,0 0-5 0,0 0-5 15,0 0-3-15,0 0-4 0,0 4-7 16,0-4-20-16,0 0 9 0,0 0-2 0,-4 9 9 0,3-6-8 15,-1 2-5-15,0 0 0 0,-2 1 1 16,2 0 1-16,0-1-2 0,0 3-5 0,0-1-2 0,-1 0-4 16,1-1 4-16,1 2 0 0,0 0 5 0,-2 1-1 15,1-1-1-15,2 1 2 0,-1 1-7 16,2 0-7-16,0-2 0 0,-1 1-1 0,4-3-3 0,-3 1 8 16,0-2-1-16,1-1-4 0,3 2 6 15,-1-3-6-15,1 0 9 0,0-2 12 0,1 1-14 0,3-4-5 16,1 2 4-16,-2-3 1 0,1-1 2 15,2-2 8-15,-1-1-5 0,1 0 5 0,-2-1 7 0,-2-1 7 16,1-1 11-16,-2 4 5 0,-1-3 29 0,-1 2-3 0,0-1-4 16,0 1 2-16,-4 2 7 0,2 1 0 15,0 1 7-15,-2 3-21 0,1-6 15 0,1 6-28 16,-2 0-4-16,0 0-7 0,-4-3 3 16,4 3 0-16,0 0-8 0,-7 9 2 0,3-2-26 15,0 0 7-15,1 4-6 0,-1 1-8 0,2 2-9 16,2-1-10-16,1 0-1 0,1-1-10 0,2 1 3 0,3-1-10 15,1-3-8-15,1 2 5 0,3-2-7 0,2-4-2 0,1 1 9 16,0-4-4-16,0-2 10 0,1 0 5 16,4-4 10-16,-6-1 8 0,0-2 14 0,-3-2 17 0,0-1 26 15,-1 0 16-15,0-8 4 16,-5 7 12-16,0-2 16 0,-2-8-1 0,-3 7 6 0,-2-5-6 0,-3 0 7 16,-1-1 1-16,0 6-8 15,-3-5-11-15,-1-1-7 0,-2 3-2 0,-3 2-9 0,5 4-5 16,-1 3-6-16,-3 1-13 0,0 0-25 15,-1 1-32-15,1 5-21 0,-1 1-20 0,1 2-26 16,0 3-21-16,0 2-32 0,1 3-21 0,3 2-34 16,4-2-26-16,-2 9-257 0,6-4-542 0,2-1 240 0</inkml:trace>
  <inkml:trace contextRef="#ctx0" brushRef="#br1" timeOffset="287792.4354">3420 10542 103 0,'-1'-3'339'0,"-2"1"-16"0,0-1-19 0,0-1-22 0,2 2-22 0,-2-1-25 15,3 3-24-15,-4-4-18 16,4 2-24-16,0 2-21 0,-3-2-30 0,3 2-20 0,0 0-25 16,0 0-23-16,0 0-13 0,7-3-15 15,-7 3-7-15,13 0-15 0,-3-1-2 0,-1 0-5 0,3-1-3 0,-4 1 5 16,1-2-2-16,-2 1 7 15,0 1 17-15,0-1 14 0,-3 0 13 0,0 0 3 0,-2 1 4 16,2-1 6-16,-4 2-4 0,0-3 6 0,0 3-11 16,-5-4-1-16,1 4 0 0,-1-2-7 0,-1 2 6 15,-2 2-9-15,-1-1-8 0,1 1-4 0,1 2-3 16,-3-2-3-16,3 1-2 0,0 1-3 16,-3 3-1-16,6-3-4 0,-2 3 3 0,2 0-6 0,1 0-3 15,2 1-12-15,2 0-6 0,0 1-5 0,1 1-8 16,2-3-13-16,3 1-4 0,0 0-6 0,3-1-7 0,0-2-4 15,2 0-4-15,3-3-4 16,-1-1 2-16,2 1 3 0,0-4 5 0,-1 1 7 0,1-3 4 16,-2-1 6-16,6-4 4 0,-3-1 6 0,1 1 5 0,-1-1 12 15,-4-1 11-15,-2 2 8 16,-1-1 16-16,0-2 9 0,-3 1 4 0,-2-2 5 0,1 2 10 0,-3 2 10 16,-1 0 1-16,0 2 6 0,1-4 0 0,-5 5-5 15,2-2-10-15,-1 4-2 0,-1-1-8 16,0-1-5-16,-3 2-4 0,1 2-2 15,4 2-6-15,-10-1-2 0,10 1-3 0,-10 6-8 16,5-3-1-16,1 1-10 0,-1 5-7 0,1-2 2 0,1 1-2 0,2 5-4 16,1-2-11-16,0 3-1 0,3 5-1 15,-3-4 2-15,4-2-12 0,0 0 0 0,2 6 0 16,-2-5-1-16,0-1-3 0,1 2-1 16,-1-1-2-16,1-3-1 0,1 2-5 0,-3-4-1 0,2-1-13 15,0 1-10-15,2-2-11 0,-3 0-6 16,3-1-11-16,3-1-16 0,-3-2-14 0,7-3-18 15,0 0-3-15,0-2-40 0,3-3-123 0,-3 0-341 0,7-4 152 0</inkml:trace>
  <inkml:trace contextRef="#ctx0" brushRef="#br1" timeOffset="288369.2211">3921 10621 199 0,'16'-17'91'0,"-2"1"50"0,-3-2 19 0,-4 4 21 15,-1 0 15-15,0 1 5 0,-2 2 8 16,-3 3 12-16,2-1 4 0,-3 2-16 0,0 0-4 0,-1 1-15 16,-2 2-23-16,0 1-18 15,-3-2-13-15,1 3-5 0,-4 1-17 0,1 1-9 0,-1 2-13 0,0 2-10 16,0 1-6-16,1 1-8 15,1-1-10-15,-2 4-7 0,1 0-6 0,2 2-7 0,2 0-19 16,1 2-15-16,0-2-8 0,3 0-21 16,3-2-10-16,0 2-11 0,1-2-6 0,3-2-6 15,0-1-7-15,6-1-4 0,-2 0 3 0,0-1 4 16,3-4 3-16,-1 0 4 0,-3-2 9 0,4-3 4 16,-1 1 15-16,-3 0 16 0,-2 0 18 0,-1 1 21 0,0-1 23 15,-3 1 11-15,-1 1 12 0,0-1 7 16,0 1 12-16,-2-2-27 0,2 4-8 0,-3 0-7 0,0 0-3 15,-7-4 6-15,7 4-7 0,-6 1-16 0,6-1-2 0,-7 3-4 16,3-1-2-16,1 0-26 0,-1 3-8 16,3-3 3-16,1 2-18 0,1 1-9 0,3-1-1 0,3 1-9 15,3-1 0-15,7 1-2 16,4-1-8-16,5-4-1 0,0-2 4 0,1 1 3 0,4-5 7 0,-3 1 4 16,9-6 5-16,-9 1 3 15,7-5 10-15,-14 3 19 0,3-2 10 0,-6-2 18 16,1-1 11-16,-4-1 9 0,-3 0 15 0,0-2 19 0,-3-2-7 0,-2 0 9 15,-2-3 6-15,-1 1 12 0,-3 1-4 16,-3-1-5-16,1 2 0 0,-2 1-2 0,1 2 2 0,-3-1-10 16,-2 7-2-16,-1 1-17 0,-1 3-3 15,-2-3-6-15,0 7-10 0,-4-2-7 0,1 5-4 16,-3 2-5-16,1 2-4 0,1 5-9 0,-3 4-15 16,5 2 0-16,2 5-13 0,-3 3 0 0,4 4-6 0,0 11-6 15,6 1-3-15,3 3-9 16,2 1-5-16,6 2-7 0,0 1 1 0,0 16-7 0,-4-20-1 15,1 1 1-15,1 0 1 0,-1-1-7 0,-3-1-6 0,-1-1 1 16,-3 0-5-16,6-3 5 0,-7 1-10 16,0-9-4-16,-5-2-4 0,4 0-5 0,-1 0-11 0,-1-1-6 15,0-1-18-15,-1 1-15 0,-1-4-16 16,2-2-26-16,1-5-14 0,2-1-20 16,-3 1-196-16,0-2-445 0,4-6 198 0</inkml:trace>
  <inkml:trace contextRef="#ctx0" brushRef="#br1" timeOffset="288559.0708">4161 10927 282 0,'4'-14'263'16,"3"1"-29"-16,2-1-31 0,3-3-27 0,2 4-23 16,5-1-24-16,0 1-33 0,5-1-30 0,0 3-44 0,2-2-39 15,3 4-53-15,6-6-54 0,-9 7-112 0,-1-1-255 16,0 0 113-16</inkml:trace>
  <inkml:trace contextRef="#ctx0" brushRef="#br1" timeOffset="291101.7797">4858 10392 51 0,'3'-4'304'0,"-2"1"-13"0,2-1-9 0,-3 1-17 16,1 0-14-16,1 0-15 0,-2 3-22 0,1-3-21 15,-1 3-26-15,0 0-16 0,0 0-16 0,0 0-15 0,0 0-15 16,-3 9-4-16,0 0-11 0,1 2-4 15,-1 3-14-15,-3 4-2 0,2 4-6 0,1-2-8 16,-3 2-7-16,1 2-6 0,0-1-5 0,1 2-3 0,0 2 1 0,0-3-8 16,1-2 0-16,1 2-5 15,0-2-3-15,0-3 10 0,-1 1-12 0,2-6-2 0,0 1-1 16,2-2-2-16,-1-3-4 0,1-2-1 16,1-1-7-16,0 1-2 0,0-4-2 0,3-1-16 0,1 2-10 0,3-5-18 15,5 0-12-15,2-5-14 16,6 0-6-16,1-4-3 0,0-1-2 0,1-2-1 0,-1-2 1 15,-1-4 5-15,0-1 11 0,-1 2 7 0,-1-4 12 16,-2 3 21-16,-2-1 18 0,-3 3 15 16,-3 5 21-16,-2 0 17 0,-1 1 18 0,-2 4 13 0,-4 0 9 15,1 1 1-15,2 1-2 0,-3 0 7 16,1-1 6-16,-1 4-18 0,2-2-12 0,-3 3-7 0,0-3-8 16,0 3 16-16,0 0-24 0,0 0 0 15,-7 10-7-15,3-3-1 0,1 3-6 0,1 1 2 16,-1 4-7-16,0 3-2 0,1 2-4 0,0-3 11 15,3 2-18-15,-4-3-9 0,3 3-5 0,0-5-2 0,1 1-10 16,0-1 3-16,-1 0-8 0,-1-1-6 16,1-3-9-16,0-1 8 0,0-2 1 0,-1-3 2 0,0 1 4 15,1-1 6-15,0 0 3 0,-1-1 9 16,1-1 3-16,0-2 3 0,0 0 10 0,0 0-12 16,0 0 5-16,-3-11 2 0,1 2 0 0,1 1 13 0,1-5-6 15,0-1-4-15,0-6 4 0,1 2 14 16,-1-4-14-16,2 0 0 0,1-1-3 0,0 1 5 15,1-1-3-15,1-1-2 0,2 2-4 0,1-1-3 0,1 0 2 0,2 3-3 16,-1 1-2-16,3 1-1 0,1 5-3 0,-4 2-1 16,1 2-4-16,3 3-6 0,-1 0-2 0,1 4 4 15,-4 0-2-15,-1 3-2 16,1 0-7-16,0 2-2 0,-3 2 0 0,0 1-9 0,0 5-4 16,-1 0-5-16,-3 0-3 0,-2 4-9 0,-5 3 0 15,-2 1 4-15,-3-2-11 0,-3 1 15 0,-1 0-2 16,-4-2-1-16,-1-1 3 0,-1-2 3 15,2-1 4-15,-3-3 10 0,0-1-1 0,6-4 8 0,1 2 10 16,0-4 11-16,3 0 3 0,0-2 8 16,1 0 10-16,2 0 6 0,0 0 6 0,2-1 4 0,-1 1 5 15,1-1 4-15,1-1 5 0,1 1-6 0,3 1 0 0,-5-4-9 16,5 4-2-16,0 0 2 16,0 0-14-16,0 0 2 0,8-2-7 0,-8 2-4 15,14 2 0-15,-7 3-2 0,2-2 0 0,0 1-1 16,3 4 0-16,0-1 2 0,1 1 4 0,0 1 3 0,5 0-4 15,0 3-1-15,0-1-2 0,0 2-1 0,2-1-9 0,-4 1-6 16,-1 0-7-16,-4-3-16 0,3 4-13 16,-3-3-25-16,3 3-27 0,-2-3-26 0,-2 2-29 15,2 1-38-15,-3-2-36 0,1-1-260 0,-5-2-522 16,1-5 231-16</inkml:trace>
  <inkml:trace contextRef="#ctx0" brushRef="#br1" timeOffset="291349.0927">5596 10519 144 0,'-4'-9'386'0,"1"2"-34"0,0 2-27 0,0 1-24 16,-1 1-22-16,-2 0-17 0,1 3-25 16,-2 0-21-16,1 2-21 0,-2 2-23 0,-1 3-14 0,2 2-15 15,-3 0-12-15,0 9-18 0,3-5-10 16,0 7-8-16,2-2-10 0,0 3-8 15,2 1-8-15,2-1-18 0,1 3-9 0,1-1-6 16,2-1-16-16,-1 1-11 0,1-4-16 0,-1 2-20 0,4-1-21 16,1 1-17-16,-3-3-22 0,2-6-30 0,1 1-21 15,3-4-21-15,0 0-24 0,0-4-28 16,4 0-34-16,0-4-208 0,0-2-490 0,1-4 217 0</inkml:trace>
  <inkml:trace contextRef="#ctx0" brushRef="#br1" timeOffset="291648.5495">5772 10713 90 0,'4'-13'304'0,"-1"1"8"0,-2 3-2 0,-1 2-12 0,0-1-13 16,-1 3-9-16,1 0-12 0,-2 2-22 0,1-1-14 0,-2 1-18 16,-1 1-15-16,4 2-35 0,-8 1 2 15,2 2-23-15,-1 1-16 0,0 3-11 0,0 2-10 0,-2 2-11 16,2 1-8-16,-1 0-9 0,4 1-7 16,1 0-10-16,0-1-9 0,3 2-18 0,0-1-12 0,3 0-6 15,0 0-24-15,1-1-7 0,4-1-10 16,1-4-12-16,-1 0-4 0,1-2-8 15,2-2-3-15,2-2 2 0,-2-2 3 0,4-1 3 16,-2-2 6-16,1-2 4 0,0-1 7 0,-1-5 5 0,1-1 4 0,-4 0 6 16,-3 1 12-16,1-5 4 0,-2-2 5 15,-3 5 2-15,-3-7 0 0,0 7 4 0,-3-5-1 16,-3 6 1-16,2 1-5 0,-3 1 1 0,-1 1-3 0,-2 4-6 16,4 0 0-16,-5 3-22 0,1 0-16 15,-3 3-28-15,2 2-29 0,-3 2-41 0,1 0-36 0,2 5-47 16,3 0-67-16,-1 0-166 15,5 0-490-15,1-1 217 0</inkml:trace>
  <inkml:trace contextRef="#ctx0" brushRef="#br1" timeOffset="291899.2449">6063 10532 91 0,'6'-4'416'0,"-2"1"-48"16,-1 0-26-16,1 0-38 0,-1 2-27 0,1-1-25 16,-2 0-28-16,-2 2-27 0,0 0-10 0,12 7-12 0,-5-2-13 15,3 7-9-15,2 5-8 16,0 4-23-16,1-1-15 0,-3 3-14 0,-2 2-21 0,-1 1-14 0,-4 9-23 16,0-9-13-16,-2 2-26 0,-5-1-29 15,-3 0-33-15,-6 4-39 0,-1 2-42 0,0-10-56 0,2-1-57 16,-7-3-238-16,1-3-539 0,-2-2 239 15</inkml:trace>
  <inkml:trace contextRef="#ctx0" brushRef="#br1" timeOffset="293188.9359">6828 10579 264 0,'4'-2'275'0,"1"1"-14"0,-3-3-14 16,1 4-2-16,0-2-25 15,-3 2-16-15,3-3-21 0,-3 3-19 0,4-1-16 0,-4 1-17 0,0 0-11 16,0 0-13-16,0 0-11 0,-21 6-11 15,8 1-3-15,-1-3-14 0,-7 5-8 0,1 1-4 16,-3 1-6-16,0-1-2 0,0 2-11 0,-2 3 19 0,2-3 1 16,-1 1-9-16,3 1-9 0,-1-1-1 15,2-2-3-15,3 1-4 0,0 0 1 0,5-5 1 0,0 0-2 16,4-1 0-16,-1 0-7 0,4-2 2 16,-1 2-6-16,3-3-1 0,-1-1-4 0,1 0-1 15,1 2 2-15,0 0-2 0,3-1-2 16,2 1-1-16,0 1 3 0,4-1 8 0,6 3-4 0,5 0 1 0,2 2-1 15,1-1-2-15,3-1-2 0,1 3 0 16,3-2 1-16,9 1 1 0,-10-1-5 0,1-1-2 16,-1 1 2-16,0 0-4 0,0-1-1 0,-4 1 0 15,-2 1-1-15,-1-3 1 0,-7-1 1 0,-3-3-2 16,-2 2-1-16,-1-1 4 0,-2-1 17 0,-1-2 3 0,0 3 9 16,0-2 3-16,-4-1 4 0,5 2 1 0,-5-2-2 15,0 0 1-15,0 0-10 0,0 0-5 0,0 0-4 16,0 0-16-16,0 0-11 15,0 0-19-15,0 0-24 0,0 0-25 0,0 0-24 0,0 0-24 0,0 0-40 16,0 0-56-16,2-8-65 0,-1 4-289 0,0 0-615 0,3-3 272 16</inkml:trace>
  <inkml:trace contextRef="#ctx0" brushRef="#br1" timeOffset="295448.3121">7576 10528 273 0,'-2'-5'257'0,"-2"-1"-20"0,0 2-14 0,-4 1-17 15,-5 0-14-15,-1 1-12 0,0 2-17 0,-3 0-13 16,-4 1-13-16,5 2-10 0,-4 2-13 0,5 0-11 16,-3 2-10-16,3 1-10 0,3-3-8 0,1 4-8 0,1-2-2 15,-1 2-12-15,2-1-6 16,5 1-4-16,1 0-3 0,0 3-6 0,3-2-3 0,1 4-4 0,3-1-1 15,3 1-1-15,4 1-2 0,-1 2-7 0,-1-5 2 16,3 0-1-16,3 1-5 16,2 0 3-16,1 0-3 0,-1-2-2 0,2 0 0 0,-5-4-2 15,0 2 1-15,-2-3 2 0,0 3-5 0,-4-6-4 16,-2 3 2-16,1-1 1 0,-3-2-7 0,-1 1 6 0,-3 1 2 16,0-2 4-16,-4 2 5 0,-3 1-3 0,-1-1 5 15,-7 2-8-15,-6 0 2 0,1-1-3 16,-1 0 1-16,-2-1-4 0,0 0-4 15,0-2-8-15,1 1-5 0,2 0-13 0,0 0-11 0,6 0-13 16,0-3-18-16,5 1-19 0,1-1-23 16,2-1-36-16,2-2-44 0,4 2-61 0,0-6-147 15,2-2-430-15,6-1 191 0</inkml:trace>
  <inkml:trace contextRef="#ctx0" brushRef="#br1" timeOffset="296228.8764">7693 10554 94 0,'7'-6'344'0,"-2"-1"-25"0,1 4-26 0,-3 0-21 0,0 0-29 16,-1 0-24-16,1 2-16 0,-3 1-15 16,0 0-17-16,0 0-12 0,-1 10-12 0,-2 0-14 0,-3 1-9 15,2 4-15-15,-3 4-11 0,-1 1-13 16,1 1-12-16,1 0-1 0,0 2-11 0,4 0-2 0,-1-2-6 16,3 1-5-16,0 0-12 15,0 0-7-15,-3-8-5 0,6 2-9 0,1-3-10 0,-1 0-6 0,1-2-3 16,0-2-5-16,2-1-4 15,1-1-7-15,0-2-6 0,0 0 4 0,3-3-14 0,-2-1 1 16,5-1 5-16,1-3 1 0,4-2 4 0,-2-2 5 0,-5-2 0 16,6-3 0-16,-4 2 9 0,-2-1 9 15,0 1 11-15,-2 0 10 0,-1 0 13 0,1 2 8 0,-4 1 18 16,1 1 1-16,-2-1 7 0,-1 3 2 0,0 0-2 16,-2 1-6-16,2 0-2 0,-2 0-4 0,1 2-14 15,-2 1-3-15,0 0-11 0,0 0 1 0,0 0-3 16,0 0-3-16,3 7-1 0,-6 2-1 15,3-4-8-15,0 5-6 0,-2 2-4 16,1 0-3-16,0 2 1 0,-1-1-10 0,1 1-4 0,1-1-1 16,-2-2-10-16,1-1 1 0,-1 2-11 0,2 1 4 0,-1-5 0 15,0-1 2-15,-1 1-1 0,1-3 6 16,1-1 3-16,-2 0 5 0,1-1 8 0,1-1-2 16,0-2 3-16,0 0 19 0,0 0-21 0,-6-8 3 15,5 1 7-15,0-2 2 0,-1 1-1 0,1-5 5 16,1-1-1-16,1 0-1 0,-1-5-4 15,0 0-2-15,3-3-1 0,-2 3 14 0,1-4-18 0,1 2 0 0,-1-1 2 16,3 0-6-16,-1-1-7 0,3 3 3 0,1 0-1 0,1 3 1 16,2 0 0-16,-7 6 5 15,5 0-10-15,2 3 5 0,-4 1-6 0,0 2 2 0,6 1 0 16,-2 2-1-16,-1-1 4 0,4 3 6 16,-4 3-6-16,-2-1 2 0,1 2 0 0,-2 1 3 15,1 2-1-15,-1 2-7 0,-2 3-6 0,-1 0 2 16,-3-1 10-16,-1 1-8 0,-3 1 1 0,-1 2-2 0,-3-2-5 15,-3 3 0-15,3-4-1 0,-4-3 6 0,1 3 2 0,-1-2-1 16,-2-3 4-16,2 2 3 16,0-3 1-16,-2-1 0 0,6-1 4 0,-3-2 1 15,3 0 7-15,0-1 7 0,4 1 4 0,-3 0 8 16,6-2 7-16,-5 0 15 0,2 3-4 0,3-3-2 0,0 0 1 16,-7-1-5-16,7 1-7 0,0 0-1 15,0 0-2-15,0 0-6 0,0 0 2 0,0 0-5 0,14 5-1 16,-7-2-1-16,0 3-2 0,3-2 1 0,0 0-2 15,1 3-3-15,-1-1 0 0,3 2 0 0,-1 0 5 16,2-1-5-16,8 4 3 0,-8-4-12 0,-2 0-4 0,1 1-18 16,-2 0-19-16,2 1-23 15,-2-1-22-15,-1 3-34 0,1-5-29 0,-1 4-43 0,0-2-59 16,-4-3-172-16,-1-1-464 0,1-3 206 0</inkml:trace>
  <inkml:trace contextRef="#ctx0" brushRef="#br1" timeOffset="296678.9008">8412 10596 400 0,'-4'-8'366'0,"3"-1"-29"0,-1 4-16 16,-3 0-19-16,1 1-24 0,-1 1-20 16,-2 1-24-16,0 2-22 0,-3 1-17 0,0 2-23 15,-2 3-18-15,-1 0-13 0,5 2-20 0,-2 4-11 0,1-1-9 16,2 1-1-16,2 3-14 0,-1 3-13 0,3 2-8 0,3 0-9 15,0 1-18-15,4-3-10 16,1 2-13-16,2 0-8 0,-2 0-3 0,5 0 6 16,-3-7-21-16,-1 0-6 0,2 0-9 0,-1-1 0 15,0 1-10-15,0-4-8 0,1-2-10 0,0-2-12 16,0 0-7-16,6-1-8 0,-4-2-13 0,2-4-7 16,3 1-3-16,-1-3 3 0,0-3 3 0,3-2 14 0,1-3 14 15,-1 0 7-15,-3-2 12 0,0 0 15 16,-1-3 17-16,1 0 24 0,-2-3 18 0,0 2 18 0,-4-1 27 15,-2 6 19-15,5-3 17 0,-6 4 21 0,-2 1 5 16,-1 2-2-16,0 4 8 0,-1-2-1 0,-1 3-10 16,0 1-11-16,3-1-14 0,-3 1-12 0,0 3-8 0,2-3-16 0,-2 3-8 15,0 0-8-15,0 0-5 16,0 0-15-16,-3 12-11 0,3-7-15 0,-2 4-13 0,2 4-20 16,0 0-8-16,0 1-5 15,2 1-9-15,-1 3-8 0,-1 1-11 0,0 1-12 0,-1-1-14 0,1 0-25 16,-3 0-24-16,0 1-32 15,0 0-31-15,0-5-43 0,-1-3-52 0,1 0-190 0,-1-6-536 16,1 2 239-16</inkml:trace>
  <inkml:trace contextRef="#ctx0" brushRef="#br1" timeOffset="296901.3372">8811 10605 209 0,'4'-5'314'0,"0"2"-32"0,0 3-6 0,-4 0-12 0,7 0-14 16,0 3-18-16,1 2-18 0,-1 2-14 0,3 2-15 0,-1 4-15 15,-1 3-20-15,4 2-13 0,-5 3-20 16,0-1-17-16,0-1-23 0,-3 3-18 0,-2 1-24 16,-4 2-20-16,1-1-25 0,-6 1-31 0,-2 0-39 15,-2 0-43-15,-3-3-29 0,-1 1-33 0,-2-3-58 0,-2-1-166 16,0-4-443-16,-1-4 196 0</inkml:trace>
  <inkml:trace contextRef="#ctx0" brushRef="#br1" timeOffset="297608.7145">9613 10597 284 0,'2'-1'307'15,"1"-2"-20"-15,-2 2-22 0,1-1-15 0,-2 2-22 0,1-2-28 0,-1 2-20 16,0 0-14-16,0 0-19 0,0 0-15 0,0 0-13 0,-14 5-12 15,7-1-9-15,-6 5-16 16,-5 2-8-16,-2 0 3 0,-5 2-15 0,1 0-7 16,0 1-4-16,-1-1-5 0,-1 2-6 0,4-5-3 15,2 3 4-15,-1-4-16 0,7 0 2 0,2-2-5 16,1-1-1-16,3-1-3 0,2-1-2 0,0 0 1 16,1 0-2-16,3 1 0 0,0-1-8 0,2 0 5 0,0 0 1 15,2 0-3-15,0-1-1 0,6 4-1 16,0-3-1-16,3 0 0 0,1 3 0 0,2-2 0 0,2-1-3 15,-1 2-2-15,6 1 0 0,-5-3 3 0,8 3-2 0,-2 0 0 16,0-1-1-16,-1 1-3 0,-7-2 1 16,0-1-9-16,0 2-18 0,0-3-16 0,-7 2-18 0,0-3-25 15,0-1-30-15,-1 1-38 16,-3 0-43-16,1 0-63 0,0 0-185 0,-4-2-480 0,3 0 212 16</inkml:trace>
  <inkml:trace contextRef="#ctx0" brushRef="#br1" timeOffset="298929.2586">10011 10604 109 0,'1'-7'333'0,"-1"2"-18"16,3-3-13-16,-3 3-12 0,1 2-18 0,2-1-27 16,-3 2-25-16,0-2-26 0,0 4-20 15,2-3-26-15,-2 3-8 0,0 0-13 0,0 0-17 16,-3 12-8-16,0-4-10 0,-1 5-12 0,1 1-8 16,-3 6-6-16,3 2-7 0,-4 1-6 0,3-1-6 0,-1 0-4 15,2 2-6-15,0-4 1 0,1 3-7 0,2-3-5 16,0 3-11-16,2-4-1 0,-1 1 1 0,2-8-11 0,1 0-4 15,2 0-8-15,2-1-1 0,2-1-3 16,0-6-7-16,3-2-7 0,1 1 1 16,10-1 0-16,-3-7 2 0,2 0 1 0,-2-4 4 0,1-3-1 15,-1-1 2-15,0-3 1 0,-1-1 3 16,-3-3 6-16,3 2 18 0,-5-2 9 0,-1-1 14 0,-4 4 9 16,0 0 15-16,-3 4 1 0,-1 2 3 15,-2 3 3-15,-3 0 8 0,2 1 5 0,-1 0 4 0,-1 4-5 16,0-1-18-16,-1 0-3 0,0 1-8 0,0 3-12 15,0 0 4-15,0 0-5 0,0 0-17 0,0 0 16 16,-9 5-21-16,6 0-9 0,0 1-13 0,0 2 2 0,0-1 0 16,0-1 1-16,2 1-10 15,-2 1-8-15,3-1 13 0,-1 0-6 0,-1-3 7 0,2 1-8 16,0-1 8-16,0-1-2 0,0 0 2 16,0-3 4-16,-1 4 2 0,1-4 1 0,-1 3 2 0,1-3-2 15,0 0 3-15,0 0-1 0,0 0 1 16,0 0 2-16,2-10 8 0,-2 5-11 0,2 0 3 0,-1-2 5 15,1 1-6-15,-1 0 6 0,-1-3-5 0,1 3-1 0,1-1 1 16,-1 0-2-16,-1 0 2 16,3 2-2-16,-3 0-3 0,2-1 2 0,-2 2 4 15,0-3-8-15,1 5 3 0,0-1 5 0,-1-1-2 16,0 0 5-16,0 4-6 0,2-3-3 0,-2 3 0 0,0 0-4 0,0 0 0 16,1-2 1-16,-1 2 1 0,0 0-1 0,0 0-1 0,-1 13 7 15,1-6 2-15,-2 2-10 16,2 2 7-16,0 2-10 0,-2 1 9 15,0-1 1-15,1 1-3 0,-2 5-2 0,0-6 2 0,0 1 1 16,0 0-6-16,-1-1 1 0,1 0 0 0,-1 0 3 0,0-1-7 16,0-4 3-16,-1 0-4 0,1 0 6 15,0-2 16-15,1 0-17 0,-1-1 8 0,1-1-12 0,0-2 15 16,-1-1 4-16,4-1 0 0,0 0 3 16,0 0 21-16,-7-6-13 0,7 1 2 0,0-3-11 15,0-1-7-15,0-3 32 0,4 0-15 16,-1-2-1-16,4-5 4 0,0 0-16 0,2 0 5 0,-2 1 1 15,4-3-1-15,0 1-6 0,1 1 1 16,0-2 1-16,2 3-3 0,0 1-1 0,3 1 8 16,-3 4-9-16,-1 4-2 0,-2 2-10 0,2 2 0 0,-5 1 7 0,4 3-3 15,-3 0 0-15,0 3-8 0,-1 3 8 16,4 1 0-16,-3 4-2 0,0 0 5 16,-1 8-4-16,0 2 0 0,-2-1-6 0,0 3-5 0,-2-1 10 15,-1 1-19-15,-3 2 9 0,0-2-2 0,0 0-10 0,-3 2-5 16,0-2-10-16,-1-2-16 0,4 1-21 15,-7-3-23-15,4 1-27 0,-1-8-35 16,1 1-36-16,3-4-38 0,-4 0-64 0,3-1-179 0,-1-3-523 0,0-2 232 0</inkml:trace>
  <inkml:trace contextRef="#ctx0" brushRef="#br1" timeOffset="299869.2837">10343 10788 143 0,'-4'-1'235'0,"2"-2"-22"0,2 3-20 0,0 0-17 16,0 0-18-16,0 0-11 0,0 0-17 15,0 0-13-15,10 9-11 0,0-4-14 0,7-3-17 16,4-1-13-16,0 1-20 0,2-1-16 0,-1-1-16 0,2 0 1 16,0-3-7-16,2 0 3 0,-1-2-7 15,-3-1 10-15,0-2-5 0,0-1 10 0,-4-1 15 0,-1 0 23 0,-2-3 10 16,-2-2 8-16,0 1 15 0,1-2 13 0,-7 4 11 15,0 0 11-15,-4 1 8 16,1-2 3-16,-1 6 18 0,-1-2-20 0,-1 2-1 0,-1-1-5 16,0 5-10-16,0-2-13 0,0 2-21 15,1-2 7-15,-1 5-22 0,0 0-11 0,0 0-6 0,0 0-6 0,0 0-3 16,-10 15-8-16,9-6-9 16,-2 4-5-16,-1 3 9 0,1 0-23 0,-1 4 5 0,1 0-10 15,0 2-4-15,2 0-5 0,-5 0 1 16,2-2-6-16,1 3-2 0,-1-3 0 0,-3 0-3 0,4 0 2 0,1-4 0 15,1-3 2-15,1-3-3 0,0 2 3 16,0-3-11-16,1-1 16 0,2-4-4 0,1 2-15 16,2-4-6-16,3 1-11 0,3-2-5 0,4-4 3 15,1-1-3-15,4-2-3 0,-1-3 4 0,-1 1 6 16,1-2 4-16,-2-2 5 0,-1 0 2 0,0-1 6 16,0-1 5-16,-2-1 8 0,-3 1 11 15,-2 3 13-15,-2-2 19 0,1 2 17 0,-2 1 22 0,-3 5-2 16,0-4 5-16,0 4-1 0,-2 1-3 15,0 1-11-15,0 1 8 0,0-1-29 0,-2 3-2 0,0 0-7 16,0 0 6-16,0 0 7 0,0 0-18 0,-3 10-2 0,1-3-4 16,0 1-9-16,0 2-1 0,1-2 0 0,-2 5 2 15,2-3-5-15,-2 3-4 0,1-2-3 0,0 2-1 16,1-1-8-16,-2-1-4 16,1-3-4-16,1 0-3 0,-1 1 1 0,1-6-1 15,0 2 0-15,0 0 8 0,0-2 5 0,0-2-3 16,1-1 10-16,-2 4 0 0,2-4 0 0,0 0 4 15,-4-8 8-15,2 4 5 0,2-4 6 0,0-3-5 0,1-2 4 0,-1 1 0 16,3-1-1-16,-1 2 4 0,0-5 0 16,2-2 2-16,2-2-6 0,-1 1 3 0,2-3-3 0,1 3-2 15,1-1-4-15,1 3-3 16,3 1 0-16,0 0-1 0,-2 6-2 0,2 0-1 0,-1 2-11 0,3 2 11 16,-1 3-6-16,1 2 1 0,-1 1-1 0,0 1 2 15,-1 5 0-15,-1-1-10 0,-1 0-6 16,0 5-7-16,-5-3 1 0,-1 3 5 0,-1 2-2 15,-2 0-2-15,-2 1 2 0,-2 0-4 0,-3-1-1 16,-2 1 2-16,-6 2 1 0,-4-3 2 16,1 2 0-16,-3-4-4 0,1 1 1 0,0-4-1 0,2-1 14 0,2-1-7 15,1-1 4-15,-1-2 1 0,4-1 3 0,2 0 3 16,0-2 2-16,2 1-2 0,2-2 10 16,-4 1 2-16,5-2 9 0,0 0 0 0,2 0-2 15,0 1 0-15,0-2-2 0,1 4 1 0,3-4-5 16,-1 1-1-16,3 3 1 0,0 0 0 0,2 2-6 0,1 0 3 15,1 1-1-15,-2 1-2 0,3 0 16 16,0 3 4-16,3 0-1 0,-2 2 0 0,0 0 12 16,1 1-17-16,-1 0 4 0,1 0-5 0,0 1 2 0,-1 1-4 0,5 0-10 15,-4-2-11-15,5 0-10 0,-6 1-26 16,-1-1-33-16,1 0-42 0,1-1-46 16,-4 0-47-16,2-1-67 0,-3-2-182 0,2-1-503 15,-2-3 222-15</inkml:trace>
  <inkml:trace contextRef="#ctx0" brushRef="#br1" timeOffset="300558.7877">11454 10706 313 0,'0'-9'368'0,"-1"1"-19"0,1-1-14 0,0 2-14 0,0 0-24 15,-3 0-24-15,2 2-29 0,0 2-24 16,-3 2-25-16,1-2-21 0,-1 2-22 0,4 1-9 0,-11 4-16 15,3-2-14-15,2 3-12 0,-4 4-14 0,2 1-12 0,-1 2 4 16,2-1-22-16,0 0-20 16,3 1-4-16,-2 7-12 0,0-5-15 0,2 6-7 0,3-7-7 0,-2 0-2 15,3 1-2-15,0-1 5 16,0 0-4-16,1 1-11 0,3-1 0 0,1-1-2 0,-1 0-5 16,0-3-8-16,2-3 0 0,1 2-2 15,0-1-1-15,2-2-3 0,5-1-9 0,-5 1 0 0,5-4-1 0,1 0-1 16,2-3 9-16,5-3 1 0,-1 1 5 0,-1-4 4 15,0 2 7-15,1-4 9 16,-3-1 18-16,0 0 11 0,1-1 18 0,-4-2 4 0,-2 0 16 0,1-1 9 16,-3-3-8-16,-5 5 14 15,-1 0 7-15,0 1 11 0,-1-1-4 0,-3 2 13 0,1 2-2 0,-1 0-2 16,-1 0-6-16,0 3-4 16,0 1 2-16,-1 0-23 0,-1 1-6 0,1 0-3 0,-2 1-5 0,2 1-4 15,1 2-7-15,-5-1-3 0,5 1-7 16,-5 0-9-16,5 0-2 0,0 0-6 0,-6 3-9 15,6-3-12-15,-3 0 2 0,2 3-2 0,1-3-6 0,-3 2 11 16,3-2-2-16,0 0 2 0,0 0 3 16,0 0-1-16,0 0 8 0,0 0-2 0,-4 3-4 0,4-3 11 15,0 0 1-15,0 0 1 0,0 0-2 16,0 0 3-16,0 0-7 0,0 0 2 0,0 0 1 0,3-10-5 16,-3 10 3-16,1-4-1 15,-1 1 2-15,3 0 1 0,-3 0-1 0,0 1 2 0,0 2 16 0,0-7-16 16,0 7 0-16,0-4 10 0,0 4-1 15,0-1 3-15,0 1-5 0,0 0 6 0,1-4-3 16,-1 4-6-16,0 0 3 0,0 0-12 0,0 0 9 0,0 0-4 16,0-4-2-16,0 4 1 0,0 0-1 0,0 0 0 15,0 0-6-15,0 0-1 0,0 0-1 0,0 0 1 16,-1 11 1-16,1-4-6 0,0-1 10 16,0 4-2-16,0-2 1 0,0 5 2 0,0 2 4 15,0 0-7-15,0 0-15 0,0 5-8 0,1-5-9 16,1 6-6-16,-1 0-11 0,-1-1-12 0,2 1-16 0,-1-1-21 15,-1 0-26-15,-1-2-32 0,1 2-46 16,-2-5-38-16,2-1-46 0,-1-1-236 0,-1-2-570 16,1-1 253-16</inkml:trace>
  <inkml:trace contextRef="#ctx0" brushRef="#br1" timeOffset="300849.353">11909 10663 2943 0,'8'-9'150'0,"-2"2"-57"0,0-1 2 0,-2 3-17 0,2-1-3 16,-2 3 1-16,-3-1 5 16,2 2 5-16,0 0-15 0,-2-2 1 0,2 3-3 0,-2-1-16 15,-1 2-13-15,8 0-1 0,-8 0 11 16,9 2-7-16,-3-1-15 0,1 7-3 0,3-1-4 0,1 3 6 15,0 4-10-15,-1 4-1 0,0 1-4 0,-1 0-16 0,-5 0-10 16,0 1 4-16,-4 0 1 0,-1 2-18 16,-5 0-11-16,-4-1-11 0,0 0-27 15,-5 1-38-15,-6 6-43 0,-2 0-60 0,3-10-71 16,-2 1-256-16,1-3-587 0,0-3 260 0</inkml:trace>
  <inkml:trace contextRef="#ctx0" brushRef="#br1" timeOffset="302109.0292">12712 10639 24 0,'12'-5'288'0,"-4"-1"-15"0,-1 3-5 15,0-1-15-15,-2-1-11 0,0 2-18 16,-1 2-6-16,-2-3-26 0,1 3-12 0,0-1-17 0,-3 2-13 15,3-2-18-15,-3 2-13 0,0 0-13 0,1-3-8 0,-1 3-17 16,0 0-5-16,0 0-6 0,-15 0 3 16,6 4-18-16,1-2-6 0,-2 2-2 0,-1-1-7 15,-3 3-4-15,-2 1-2 0,2-2-9 0,1 1-2 16,-3 1-2-16,-3 3 14 0,1-1-20 0,4 1 2 16,-3 0-2-16,-1 1-1 0,2 1 5 15,3-3 11-15,1 0-6 0,-1-1-8 0,3 1 0 0,-2 0-2 0,2-2-2 16,1-2-2-16,2 0 3 15,3 1-4-15,-2-2 4 0,2 1-3 0,3-1 0 0,-1 0-2 16,4-1 2-16,-1 4-1 0,1-3-1 0,3 3-3 0,1 0 3 16,4 1-6-16,2 1 1 0,5 2 5 0,4-2-2 15,-2 2 2-15,5-1 1 0,-2-1-2 0,4 0 1 16,0-1 8-16,-2 1-5 0,0-3 17 16,-1 3-14-16,0-5 6 0,-1 3 5 0,-6-4 1 0,-1 0-1 15,0 0 6-15,-5-3 3 0,-1 1 23 16,0-1-13-16,0 0 12 0,-2 0 4 0,-2 0 10 0,1 0 5 15,-6 0-1-15,7 0 6 0,-4 0 4 0,-3 0-14 0,4-3-5 16,-1 3-10-16,-3 0-8 16,2-2-5-16,-2 2-3 0,2-4-21 0,-2 4-25 0,0-2-32 0,0 2-26 15,0-6-31-15,0 4-30 16,0 2-30-16,0 0-22 0,0-4-27 0,0 4-40 0,0 0-41 16,0 0-70-16,0-6-204 0,0 6-607 15,0-3 269-15</inkml:trace>
  <inkml:trace contextRef="#ctx0" brushRef="#br1" timeOffset="303419.6345">13265 10730 98 0,'2'-5'279'0,"0"-3"-15"0,-2 4-15 0,2-4-10 0,0 0-14 0,-1 1-4 16,-1-2-8-16,0 3-7 0,-2-1-10 16,1 1-13-16,-1-2-8 0,-1 4-17 0,-1-3-9 0,0 1-12 15,0 3-17-15,-2-3-7 0,-1 2-7 16,-1 1-11-16,-2 1-9 0,0 2-8 0,-3 3-8 15,1 0-11-15,-2 2-3 0,2 2-8 16,1 0-8-16,-1 3-1 0,-2 4-11 0,2 4 6 0,2 0-6 16,2 0-3-16,4 4-10 0,1-2-8 0,1 0-8 15,4 1-12-15,1-1-7 0,2-1-6 0,3 1-14 16,2 0-5-16,0-8-9 0,3 5-13 16,2-3-17-16,2-4-15 0,-2-3-8 0,5-1-9 0,0-1-8 15,3-1 2-15,-1-5-4 0,2-2 11 0,-1-5 10 0,-1 1 16 16,0-3 16-16,-2-3 28 15,-1 0 20-15,-2-2 24 0,-2-2 8 0,-2 0 31 0,-2-3 11 0,-1-1 12 16,0 1 11-16,-3-1 12 0,0 1 22 0,-4 1 9 16,-2 6 29-16,4-2-17 0,-4 6-14 15,0-3-2-15,-1 3 11 0,0 0 1 0,2 5-10 16,-2-2-9-16,0 3-19 0,1-1-9 0,-1 4-15 16,0 0 0-16,0 0-8 0,0 0 0 0,-4 9-17 15,3-1-1-15,-1 4-8 0,1 3-8 0,-1 4-20 16,1 1 2-16,-1 0-13 0,2 3 7 0,-2-2-10 0,0 0-8 15,-1-1-2-15,3 1-9 0,-3-2 10 0,1-1 1 0,0-1 2 16,1-5-2-16,1-6 1 0,-2 5 0 16,2-3 2-16,0-3-1 0,2 2 3 0,-1-3 0 0,2-1-11 15,0 0-3-15,4-3-13 16,4 3-8-16,2-5-10 0,1 0-8 0,9-1-8 0,-1-3-4 16,1-1-6-16,1 1 3 0,-2-3 2 15,5-1 5-15,-3-2 11 0,0 1 5 0,-3-1 8 16,-4-1 18-16,1 3 14 0,-5 1 18 0,-1 1 14 15,0-3 17-15,-4 2 17 0,2 2 9 0,-3 0 12 0,-4 1 17 16,1 2 12-16,-1-1-3 0,3 2 2 0,-5 0-9 16,2-2-5-16,-2 2-10 0,1 2-19 0,-2 1-4 15,0 0 3-15,0 0-5 0,0 0-10 0,0 0 5 16,-6 14-18-16,6-6 6 0,-3 1-15 16,2 0-10-16,1 3-4 0,-3 0-6 0,3 1-6 15,-3 0-3-15,2-1 1 0,-2 1-13 0,3-1-13 0,-4 0-6 16,1 2 2-16,0-6-4 0,0 0 2 0,-1 0-3 15,0-4 7-15,1 2 5 0,0-3 7 0,0-2 1 0,0 1 4 16,3-2 4-16,0 0 6 0,-7-4 2 16,6-1 6-16,0-1 2 0,2-1 9 0,0-4 5 0,1 2 5 15,1-5 2-15,-1 1 4 0,3 0 3 16,-1 0-3-16,3-7 7 0,3 3-4 0,-3-1-7 16,3-1 3-16,1-1 1 0,-1 1-2 15,0 0-2-15,4 0-4 0,-3 0-1 0,3 1 0 0,-1-2-12 0,1 3 3 16,0 3 1-16,0 5 8 0,-4-1-16 0,1 4 1 15,2 0 3-15,-6 4-3 0,3 1-1 0,-2 0-3 16,1 2 4-16,-2 2 4 0,-2 1-2 0,1 1 0 16,0 1 1-16,-2 1 0 0,-1 2-4 15,-2-2 4-15,-1 2-1 0,0 3 4 0,-4 0-3 0,1 1-10 16,-3-2-1-16,-1 2 1 0,2-2 1 16,-4 1 1-16,1-2-10 0,-3 1 3 0,-2-2 2 0,-1 0 5 15,1-3-1-15,-1 1-1 16,0-3 5-16,0 1 0 0,4-2 2 0,0-2 2 0,2 2 0 0,1-3 13 15,1 0 8-15,2 1 0 0,0-1 3 0,4 0 5 16,-7-1-4-16,7 1 3 0,-6 1-3 16,6-1 8-16,-4 2-15 0,4-2-5 0,0 0-1 0,0 0-1 15,-3 1-2-15,3-1 0 0,7 6-1 16,-1 0 3-16,-1 0-2 0,2 0 2 0,3 1-5 16,0 2 0-16,3 1 10 0,-2-2-5 15,7 3-7-15,-1 0-5 0,0 0-8 0,3-2-1 0,-2 3-9 0,-1-2-8 16,1 1-11-16,2-2-24 15,-7-2-25-15,5 2-31 0,-3-2-45 0,1-1-35 0,-2-2-54 0,3 1-205 16,-3-3-500-16,0-1 222 0</inkml:trace>
  <inkml:trace contextRef="#ctx0" brushRef="#br1" timeOffset="304079.5432">14407 10618 111 0,'-4'-13'341'0,"-2"0"-26"0,-1 2-21 16,0 2-16-16,0 2-20 0,0 3-22 0,-3-2-14 0,1 5-22 16,0 0-14-16,-5 3-20 0,1 3-19 0,-1 1-15 15,0 7-10-15,1-2-15 0,2 3-3 0,0 3-18 16,0 0-4-16,4 2-7 0,1 0-12 16,0 2-6-16,5-1 1 0,1 0 5 0,1 2-26 15,4-3-7-15,0-5-9 0,2 8-17 0,3-3-6 0,-1-1-19 0,3-1-13 16,0-7-13-16,3 5-18 15,3-1-16-15,-2-3-23 0,2 1-15 0,2-4-23 0,1-2-14 16,0-3-8-16,2-1-3 0,-1-4-4 0,2-1 11 0,1-1 14 16,-2-2 16-16,1-1 11 0,-4-5 17 15,-1-1 30-15,3 0 24 0,-3-3 27 0,1-1 22 16,-2-1 31-16,-2-2 27 0,0-1 28 16,-3 0 28-16,-1 1 16 0,-3 1 15 0,-1 6 17 0,-2 1 5 15,1 1-7-15,-4 2-3 0,1 2-1 16,-1 2-8-16,0-2-8 0,-2 2-12 0,2 3-15 0,-3-1-18 15,3 1-15-15,-3-2-5 0,0 4-8 16,0 0-16-16,0 0-1 0,0 0-6 0,0 0-2 0,0 13-15 16,-2-5-11-16,1 2-3 0,1 3-11 0,-1 0-6 0,-2 1 3 15,0 1-9-15,3 4 0 0,0-5-9 16,-3 4 1-16,2-4-5 0,1 0 6 0,0-1-11 0,0 1 4 16,0-4-2-16,0 2-6 15,0-3-3-15,0 0-7 0,0-2 1 0,0-1-6 0,0 1-2 16,0-1-10-16,-3-3 0 0,3 3 1 15,0-3 0-15,0-1 3 0,0 0 8 0,0-2 3 0,0 5 6 16,0-5 3-16,-3 1 0 0,3-1 7 16,-6 0 1-16,6 0 4 0,-11-2 8 0,6-2 5 15,-1 4 7-15,-2-1 2 0,0 0 4 0,3 0 3 0,-5 0 2 0,1 1 1 16,0-1 7-16,4 0-2 0,-3 1 2 16,1-1-3-16,0-1-3 0,0 3 1 0,4 0-1 0,3-1-3 15,-11-2 2-15,8 0-4 16,3 2-1-16,0 0 0 0,-7 3 0 0,7-3-1 0,0 3 3 0,0-3-2 15,7 4-6-15,0 0 1 0,0-1-15 0,3 1-6 16,0-1-17-16,3 0-17 0,0 2-22 16,2-1-23-16,-2 0-30 0,1-2-29 0,0 0-42 15,1 0-234-15,-5-2-470 0,0-2 207 0</inkml:trace>
  <inkml:trace contextRef="#ctx0" brushRef="#br1" timeOffset="304309.0423">14723 10689 247 0,'-2'-4'269'0,"0"-1"-25"0,0 2-21 0,-1-1-21 15,3 3-21-15,-1-3-20 0,1 4-17 0,-3-2-15 0,3 2-22 16,0 0-18-16,0 0-26 0,0 0-33 16,0 0-30-16,4 11-33 0,-1-5-39 0,1-1-37 15,1-1-70-15,-3 1-104 0,3 2-306 16,-1-2 135-16</inkml:trace>
  <inkml:trace contextRef="#ctx0" brushRef="#br1" timeOffset="304500.8555">15100 10550 72 0,'4'0'293'0,"-4"0"-21"0,10 4-10 0,-4 2-14 16,1 1-12-16,0 5-3 0,-1 1-20 0,1 7-17 0,-2 2-12 16,1 1-4-16,-4 1-12 0,-3 4-22 15,3 7-11-15,-3-8-23 0,-4 7-11 0,-2 0-17 16,0-7-24-16,-6 7-23 0,-2-3-33 0,-4 2-35 16,-4-3-46-16,-3 2-80 0,-1-5-63 15,-8-2-239-15,-3-2-496 0,-5-5 219 0</inkml:trace>
  <inkml:trace contextRef="#ctx0" brushRef="#br2" timeOffset="307860.555">4734 10242 104 0,'-1'-4'222'0,"-1"1"-7"15,2 3-15-15,0-5-16 0,-1 3-14 0,1 2-14 0,-1-4-14 16,1 4-12-16,0-3-15 0,0 3-11 0,-2-2-12 0,2 2-11 16,0 0-10-16,0 0-8 0,0 0-4 0,0 0-2 15,0 0-4-15,-4 10 4 16,2-4-6-16,1 3-1 0,-2 3-8 0,0 3 6 16,-1 6 0-16,1 3-2 0,0 12-5 0,-1 2 4 0,4 0-3 15,-4 2-8-15,1 2 14 0,-1 2-3 16,1-1-5-16,1 3-3 0,-2 15-7 0,1-21-2 0,2 3-2 15,-1-2-5-15,0 0 2 0,-1 1-2 0,1-3-4 16,1-4-6-16,1-8-2 0,0-1-1 0,0-2-2 16,-1-2-4-16,1-2-10 0,0-5-4 0,-1-2-5 0,1 0-11 15,0-3-17-15,0-2-23 0,0-2-13 16,-1 0-32-16,2-1-27 0,0-1-34 0,1-1-228 16,-2-3-435-16,5-1 193 0</inkml:trace>
  <inkml:trace contextRef="#ctx0" brushRef="#br2" timeOffset="309718.9745">4762 10323 58 0,'0'0'155'15,"-6"0"-13"-15,6 0-8 0,0 0 2 0,-5 2-7 0,5-2 2 16,0 0-10-16,-3 0-8 0,3 0-6 16,0 0-3-16,0 0-6 0,0 0-7 0,0 0-2 0,0 0-4 15,0 0-10-15,0 0-7 16,0 0-4-16,0 0-5 0,0 0-1 0,0 0-3 16,0 0-7-16,0 0-3 0,0 0 0 0,0 0-3 15,0 0-2-15,0 0-4 0,16-2 1 0,-10 0-1 0,2 1-5 16,0 1 2-16,0-1-5 0,6-1-2 0,-4 1-3 0,0 1-3 15,3-3 2-15,0 4-8 16,1-2 1-16,0 1-2 0,0 0-1 0,0 0 0 0,1 0 1 0,0 0-3 0,1 0-1 16,-1 0 3-16,1 0-4 15,0 0-4-15,5 1 1 0,-4 1-2 0,-1 1 2 0,5-1 1 16,0 0-3-16,2 0-2 16,0-2 4-16,-1 0 0 0,4 2-2 0,1-3-2 15,1 1 1-15,11-1 1 0,-1 1-3 0,-9 0 3 16,-1-2 0-16,3 2-1 0,-3-2 1 0,1 1 0 0,0 1-1 15,0-4 0-15,-1 2 1 0,-2 1-4 0,0 0 6 16,-3-1-14-16,1 2 0 0,-3 0 2 0,3 0-2 16,-4-1 1-16,2 1 1 0,-2 1-2 0,1-1-1 0,-4 0-1 15,-2 0-7-15,8 0-2 0,-9 0-1 16,6 2 7-16,-2-2 0 0,-1 0-4 0,4 0 2 0,-1 1 3 16,1-1-3-16,0 0 1 0,-4 0-1 0,0 1 0 0,1 1 5 15,2-2-12-15,-3 0 4 0,4 1 1 16,2-1 1-16,-1 2 5 0,-8-2-2 15,9 0-2-15,-1 1-3 0,-5-1-2 0,4 1 5 16,0-1-4-16,-1 2-3 0,1-2 3 0,-4 2-1 0,4-4 3 16,0 4-2-16,-1-2 0 0,1 0 10 15,3 0-3-15,0 0 4 0,1 1-2 0,-1 0 0 0,0 0 6 16,0 1-1-16,1 0 5 0,0-2-2 16,-1 0 5-16,2 2 0 0,-2-2 2 15,0 2-4-15,0-2 0 0,0 2 2 0,-2 0 0 0,3-2-1 16,0 0 7-16,0 1-1 0,-1 0 0 0,2-1 3 0,-2-1-4 15,-1 1 0-15,1 1-2 0,2 1 1 0,-4-2-3 16,3 0 3-16,0-1-4 0,1 2 0 16,-2 1 2-16,3-3-3 0,0 2 0 0,0 0-4 0,0-1 5 15,2 1-3-15,-1-1 1 0,-1 0 1 16,0 1-3-16,1 1-3 0,0-2 13 0,-1 0 2 0,2 0-1 16,-2 0-1-16,-2 0 0 0,3 3 2 15,-2-3-4-15,-1-3 4 0,3 4-3 0,-1 1-4 0,0-5 2 0,1 3 1 16,-1 1 2-16,1-2-3 15,0 1-4-15,-1 0 3 0,1-2-3 0,1 2 3 16,-2 0 0-16,1-1 1 0,1 0-3 0,-3 1 1 0,1-1 4 0,0 0 1 16,-3 1 0-16,1 0 3 0,0 0 0 15,2-1-3-15,-3 2 1 0,0 0 3 0,0 0-2 0,1-1 0 16,2 0 1-16,-3 1 0 16,4 0-3-16,-1 1 1 0,0-1 1 0,0-1-4 15,2 2 1-15,-1-1 2 0,-1-1-6 0,0 0 2 16,1 1 3-16,-1 2-4 0,2-4 1 0,-1 2-2 0,1-1 1 15,-3 2 1-15,3 0-1 0,1-4-1 0,8 3 2 16,-8-1 1-16,8 0-10 0,-9 1 6 0,1-1 3 16,1 4-3-16,-3-3 1 0,2-1 0 0,10 0-2 0,-12 0-3 15,1 1 6-15,-1-1 0 0,-1 1-3 16,0-2 5-16,-1 3-3 0,-1-3-1 0,1-1 0 0,-1 2-1 16,1 0 0-16,-2 0 3 0,0 0-4 0,-1 0 3 15,0-1-4-15,1 1-4 0,3-2 7 0,-6 2-5 16,5 0-4-16,-1 0 1 15,3 0-2-15,0 0 0 0,0 3 0 0,2-2-2 0,-2-2 4 16,2 3 0-16,-1-1 4 0,-1 0-5 16,2-1 5-16,-2 0-3 0,0 2 5 0,-1-4 0 15,-2 4-1-15,2-1 1 0,0-1 1 0,-3 0 1 0,3 0 1 0,-5 0 3 16,2-1 1-16,0-1 4 0,-1 2 3 16,-1-1-2-16,2 1 1 0,0-2 1 0,1 1 4 15,-2 1 0-15,1-3-3 0,1 3 5 16,-1 0-4-16,4-2 0 0,-2 2-5 0,0 0 2 0,1-1 2 0,-2 1 2 15,2-1 3-15,-3 2 2 0,0-4 4 0,-3-1 1 0,0 3 3 16,3-1 3-16,-5-1-1 16,-3 1 3-16,0 2 3 0,-1-2-5 0,1 0-3 0,-1-1 1 15,7 2-1-15,-7-1-5 0,0-2-1 0,6 3-1 16,-5-1-5-16,1 0 1 0,0 1-5 0,3 0 0 16,-3 1-9-16,-1 0 0 0,-1-1-4 15,0 1-2-15,1 0-3 0,0 0 2 0,1 0-1 0,-3 1 1 16,-1-1-4-16,1 0-6 0,-5-1-3 15,-1 1 0-15,1 0-1 0,-1 0-1 0,0 0 1 0,-3 1-2 16,1-1-1-16,-1 0-4 0,-1 0-5 0,-4 0-8 16,7 1-12-16,-3 0-16 0,-4-1-11 0,5 1-23 15,-5-1-25-15,0 0-26 0,5 0-27 0,-5 0-177 0,0 0-383 16,0 0 170-16</inkml:trace>
  <inkml:trace contextRef="#ctx0" brushRef="#br2" timeOffset="311513.602">11105 10325 70 0,'-5'2'96'0,"5"-2"-9"0,0 0-8 16,-2 3-9-16,2-3-8 0,0 0-1 0,-3 3 2 0,3-3-4 16,0 0-4-16,0 0 8 0,-4 1 4 0,4-1-1 15,0 0-5-15,-7 0-4 0,7 0 6 0,-6 0-8 16,3 2 10-16,3-2-5 16,-8 0 1-16,2-2-7 0,6 2-4 0,-10 0-6 0,3 0-9 15,0 0 0-15,0 0-4 0,-2 0 2 0,1-1-5 16,-1 1-1-16,1 0-3 0,-1 0 2 0,0 0 5 0,-1 1-3 15,1-1-1-15,1 2 5 16,-1-1 3-16,-1 1-3 0,2-1 3 0,-1 0-1 0,0 1 2 16,1 0 2-16,1-1-2 0,1-1 1 0,3 0 5 15,3 0-3-15,-7 1 2 0,7-1-2 0,-6 2 2 16,6-2 2-16,-4 0-1 0,4 0-2 0,0 0 2 0,-3 2-5 16,3-2-3-16,0 0 4 0,0 0-3 0,0 0-2 15,17 0 1-15,-8 1 0 0,5-1 0 0,0 0-4 16,2-1 0-16,5-1 0 0,1 0-3 15,3 0 1-15,2 2-7 0,3 0 4 0,10-2-1 0,0 2-3 16,1 1 0-16,0-2 1 0,3 1-7 0,1-1 1 0,24 1-2 16,-22 1-1-16,21-2-4 15,1 2 2-15,-18 0-2 0,22 2-3 0,-3-3-4 0,-1 0 2 16,0 1 1-16,2-1 1 0,-23-1-3 0,25 2-3 16,-4 0-1-16,1-2 4 0,-2-2 6 0,-19 2-10 15,20 1 1-15,-21-3 1 0,3 1-3 16,16-3 1-16,-21 1-2 0,0 0 3 0,-1 1-5 15,0-1 4-15,-2 1 0 0,0-1 0 0,-1 2 0 0,-4 0-1 16,0-1 0-16,-11 2 4 0,0 0-4 16,0 1 1-16,-2 1 5 0,1 0 3 0,0 1-1 0,1-1 2 15,-2 1-4-15,-1 0 3 0,3-1-1 16,-2 0-3-16,1 5 2 0,1-3 2 0,0-1-4 0,3 2 5 0,0-1-2 16,-3-2 1-16,2 0-1 15,2 1-1-15,7 1 2 0,-9-2-2 0,0-1-2 0,10 0 3 16,-12 0 0-16,3 0-2 0,-1-3-3 0,1 2 2 0,-1-2 4 15,-1 0-6 1,2 1 0-16,-2 0 1 0,-1 1-2 0,2-4 2 0,1 1-3 16,-3 1 2-16,1 2-3 0,-4-3 5 0,5 1-3 0,-3 1-3 15,2 0 2-15,0 1 1 0,-1 1-5 0,1-2 2 0,0 1 2 16,-1 1 0-16,1-1-5 16,0-1 3-16,2 0 2 0,-2 2-6 0,0 0 5 0,-2-1 2 15,0 0-1-15,1-2-5 0,1 1 5 16,-4 2 2-16,4-3-6 0,-2 0 2 0,-4 2 6 0,2-1-6 15,1-1 0-15,-5 1 0 0,3-3 0 16,-2 2-2-16,-1 2 2 0,-4-2 0 0,3 0 4 0,-1 2-1 16,-3 0-4-16,2-2 3 0,5 2 2 0,-5 0-4 15,3-1 1-15,1 2 2 0,-6-1 0 0,1 0-2 16,4 0 2-16,-4 0 0 0,-1 0 0 0,0 1-4 0,1-1 2 16,-1 1 4-16,-2 0-1 15,0 0 0-15,0-1-1 0,0 2 1 0,-3 0-1 0,3-1 3 0,-3 0 2 16,0 0 0-16,4 1-4 15,-5-1 10-15,1 0 2 0,-2 1-9 0,3 0-2 0,-2 0 8 16,-1-2 0-16,5 2-3 0,-6 0 1 0,0-1 0 0,1 0 2 16,-2 0-2-16,-1 0-1 0,1 0 2 15,-1 0 2-15,0 2 1 0,-5-2-1 0,9-2-1 16,-4 2 3-16,-5 0 0 0,8 0-4 0,-8 0 1 16,6 2 5-16,-6-2-3 0,0 0 9 0,4 0-3 15,-4 0 2-15,0 0 3 0,6-2 13 0,-6 2-14 16,0 0-3-16,0 0 2 0,4 2-2 0,-4-2 7 0,0 0-9 15,6-2-8-15,-6 2 2 0,7 2 2 0,-7-2 7 0,7 0-11 16,-7 0-1-16,6 0-2 16,-6 0-2-16,6-2-3 0,-6 2 2 0,4 0 0 0,-4 0-2 15,6 0 4-15,-6 0-3 0,6 2 0 0,-6-2-1 16,5 0-1-16,-2 1 0 0,-3-1 2 0,7 1-1 16,-4-1 12-16,1 3-16 0,-4-3 2 15,6 2-1-15,-3-2 6 0,0 3-4 0,1 0 0 0,-2-3-2 16,1 1 1-16,0 2-2 0,0 0 12 15,-2-1-9-15,3 0-3 0,-2 1 3 0,1-1-6 16,1 1 6-16,-2 0-4 0,0 0 2 16,1 1 5-16,-1 1 1 0,1 0-1 0,1 4 0 0,-3-5 7 0,0 5-2 15,1-2 3-15,1 3-1 0,0-3-2 0,-3 2 5 0,1 3-1 16,0-1-1-16,-1 1 5 16,0 0 0-16,0 2-1 0,-1-1 2 0,-2 3-1 0,0 4-2 15,-2-2 9-15,-1 3-10 0,2-1 3 16,-1 3-5-16,0-4-2 0,-1 3 2 0,-1-2 1 15,-1-1-2-15,2 3 0 0,0-6 7 0,-1 3-17 16,-2-2 6-16,5-2 1 0,1-1-7 0,0-1 5 0,-1 2 0 16,0-3-4-16,3 1 11 0,-1 1-8 0,2-2-2 15,-1-1 0-15,-1 2 3 0,2-3-2 0,0-1-5 16,0-2 4-16,-1 2-5 0,1 2-4 0,1-4-2 16,-1 2 5-16,0-2-1 0,2 0 0 0,-1 0 1 15,-1 0 3-15,0-1-1 0,0 0-1 0,-1-2-1 16,1 2 2-16,-2-2-3 0,2 1 4 0,-1-2-2 15,0 1 1-15,-1 2 0 0,1-3 1 0,-1 1 4 16,1-2-6-16,-1 2 2 0,2-1 1 0,-1 0 11 0,1-3-13 16,-3 6 1-16,3-5-1 15,0-1 5-15,-3 4-12 0,3-4-10 0,0 2-3 0,0-2-11 0,0 0-9 16,0 4-9-16,0-4-4 0,0 0-12 16,0 3-10-16,0-3-14 0,0 0-21 0,0 0-27 15,-2 4-47-15,2-4-40 0,0 0-269 16,0 0-537-16,-9-2 237 0</inkml:trace>
  <inkml:trace contextRef="#ctx0" brushRef="#br2" timeOffset="314514.4774">4844 11260 12 0,'-6'0'116'0,"6"0"6"16,-7 0-15-16,2 1-6 0,1 0-2 15,4-1-12-15,-8 2-2 0,5-2-10 0,3 0-7 16,-4 1 1-16,4-1-6 0,-6 0 2 0,6 0-4 0,0 0-4 0,-5 2 6 15,5-2 0-15,-4 2 17 16,4-2-26-16,-4 1-2 0,4-1 5 0,-4 2-2 0,1-2 5 0,1 4-5 16,2-4-2-16,-4 2-2 15,4-2-5-15,-2 3 0 0,2-3 0 0,-2 0-3 0,2 0 0 16,0 0-4-16,-4 4 0 0,4-4-2 16,0 0-4-16,0 0 4 0,0 0-6 0,0 0-4 0,0 0 5 0,0 0 1 15,0 0 5-15,6 2 3 16,-6-2 0-16,6 2 2 0,-2 0-1 0,0-1-2 15,2 1-2-15,1-2-3 0,0 2-6 0,0-2-2 0,1 2-3 0,2-1-1 16,2-1-5-16,0 1 3 0,1 1-2 0,1-1-3 16,2-1-4-16,-3 2-1 15,3-1 6-15,1-2-6 0,3 3-4 0,-2 0 3 16,3-2-4-16,0 0 2 0,1 0-2 0,0 0 2 0,-1 0-2 16,2 1-1-16,0-1 3 0,-1 2-1 15,-1-3-3-15,3 1-3 0,-1-1 2 0,2 2 0 0,-1-2-1 16,1 0 1-16,-1-1-1 0,3 1-1 15,-2 0 2-15,5-1-1 0,-2 1 0 0,1-1 0 0,1-2 1 16,11 1 4-16,-13 0 1 0,2 0 3 0,9-3 4 0,-8 5-6 16,-4-3-1-16,11 0 0 15,-7 1-1-15,-2-1 3 0,9 1-1 0,-11 2-2 0,13-2-2 0,-12 1 1 16,-2 0-1-16,0 1-4 16,2 1-1-16,-4-1-2 0,1 1-10 0,-4 2 3 0,2-2 0 15,-8 0 1-15,8 2-1 0,-2-2 1 16,-7 1 1-16,7 1 1 0,-7-1 2 0,1-1-4 0,-1 0 3 15,1 1 4-15,-1-1-2 0,0 0 0 0,0 0 1 0,0 1 0 16,3-2-2-16,-1 1 2 0,-1 0 1 16,2 0-2-16,4 0 0 0,-5 0 3 0,5 3-1 15,0-3-1-15,0 0 2 0,0 1 0 16,2-1 0-16,-1 3 0 0,2-3-1 0,0 2 0 0,-1 0 3 16,0-1 0-16,0 3-4 0,1-3-1 15,-3 1 3-15,1-1-2 0,0 1-1 0,-6 0 0 0,6 0 3 16,0 0-1-16,1 0 0 0,0-2 0 15,0 2 1-15,0-1-1 0,1 1-2 0,1-2 3 0,0 0 0 16,1 0-1-16,3 0 3 0,-1 0-4 0,2 0 1 0,8 2-4 16,-8-1 0-16,8 2 4 0,1-2-2 15,-11-1 0-15,2 2 0 0,-3-2-2 0,3 0 5 16,-3 0-4-16,-1 0 1 0,2 2 1 0,-1-2 0 16,1 2 3-16,-1-1-3 0,-1 0 1 0,0 0-2 15,-2 2 0-15,0-3 5 0,1 3-4 16,-1-2 3-16,3 1-2 0,2-1 1 0,0 2 0 15,0-3 1-15,1 0-3 0,1 2 5 0,8-1-7 16,-9-1 4-16,9 3 0 0,-8-2 1 0,10 1-3 0,-2 1-3 16,-9-1 1-16,12-1 1 0,-2 0 1 0,-2 1 2 0,1-1-4 15,-11 2 2-15,12-1 2 16,-11-1-5-16,11 0 6 0,-1 2 1 0,-11-1 0 0,13 2-1 0,-2-1 4 16,-10-3 0-16,10 2 1 15,-11 1-4-15,2-2 4 0,-1-1-4 0,1 1 3 0,10-1-2 16,0 2 4-16,-9-1-5 0,-2-2 1 0,11 2 1 0,-11 0-1 15,0-1-1-15,9 3 2 16,-9-4-5-16,0 2 4 0,1-1 3 0,0 0-4 0,0 2 3 0,0-3 0 16,-1 1 2-16,0 0-1 0,0-1-3 15,-1 1 0-15,0-1 3 0,-1 2 2 0,0-2-2 0,0 1 0 16,2 0 0-16,-2-2 4 16,0 2-4-16,1-1-1 0,0 0 0 0,1 1-1 0,11 0 1 15,-12 0-4-15,11 1 0 0,-9-2 3 0,8 1-1 16,3 1-2-16,-10 0 3 0,7-1-4 0,0 0 1 15,0 0-1-15,-7 2 2 0,-3 1-1 16,11-1 0-16,1-1 0 0,-2 0-1 0,4 0 0 0,-12 0 3 16,9 0 0-16,-1 0-1 0,-8-1-2 0,9 3 3 15,-11-3 2-15,10 2-3 0,-7-1-1 0,7 0 2 16,-9 0-3-16,0-1 0 0,2 1 3 0,7 1-2 0,-10-1-1 16,10 2 3-16,-7-2-1 15,-2-1 1-15,1 2-1 0,10-2 0 0,-14 0 2 16,1 1-1-16,0 0 4 0,0-1 0 0,-3 0 1 0,0-2 3 0,-1 0-1 15,2 0 2-15,-2-1 1 0,0 2 1 16,1 0 0-16,-1 0-1 0,-1-2-1 0,1 1-1 0,1 2-2 16,1-1-1-16,1-1-4 0,0 2 1 15,1-1 0-15,1 1 0 0,2 0-1 0,0-1 0 16,0 1 0-16,-2-1 0 0,1 1-1 16,-2 0-1-16,0 1 2 0,1 0-3 0,-1-1 1 0,1 1 6 0,1-2-4 15,-3 2 11-15,1-3-1 0,-2 2 0 16,2 0-2-16,-3-1 2 0,3 1-3 15,-3 0-3-15,3 0-1 0,-2 0 0 0,3 1 1 16,0 0-3-16,2 0 1 0,1-1-3 0,7 3 2 0,-9-1-2 16,11 1 1-16,-12-3-3 0,13 1 6 0,-3 0-2 15,-10 3 1-15,3-2-7 0,7 0 8 0,-8 0-8 16,6 0 6-16,-8-1-4 0,2 1-1 0,-2-2-1 0,-2 3 5 16,0-3-2-16,2 3 1 15,-4-5-3-15,0 4 1 0,2-2 2 0,-2-3-5 0,0 4 1 0,-2-2 0 16,-2 0 3-16,2 1-3 15,1 0 0-15,-1 0 3 0,0 0-1 0,2 0 0 0,1-2-4 16,0 4-1-16,1-2 5 0,3 1-7 0,-1 2 3 0,2-3-1 16,9 1 4-16,-8 3-5 0,-3-2 6 15,11 1-6-15,-11 0 2 0,2-2 3 0,0 3 7 0,-2-2-1 16,1 1 5-16,-1-3 1 0,-1 2 0 16,0-2 10-16,0 0 5 0,0 0 5 0,-1 1-4 0,-2-1-2 15,1-1-3-15,-1 1 4 0,-1 0 1 16,1-2-5-16,0 1-3 0,-1 1 2 0,1 0 2 15,-1-1-7-15,2 1-2 0,-1-1-6 0,-3 1 5 16,0 1-3-16,-5-1 2 0,5 0-1 0,-4 0-8 16,4 0 5-16,-2 0 1 0,-2-1 2 15,-1 1-9-15,5 0 5 0,-7 0 0 0,3-1 1 0,0 1 0 16,4 0-4-16,-6 0 0 0,6 0-1 0,1 1 4 0,-1 0-4 16,0 0-1-16,0-1-1 0,2 1-1 15,-2 1 6-15,0-1-5 0,0 2-2 0,1-2 3 16,0 1-2-16,0 0 1 0,-1 0-1 0,-1 1-9 15,1-1 12-15,0-1 1 0,-4 1 6 0,3 1-13 16,-5-3-2-16,6 0 4 0,-1 0-1 0,-3 0 1 0,-1 1 2 0,-1-1-2 16,2 0 0-16,4 0 3 15,0 0 8-15,-5 0-13 0,-1 0-1 0,2 0 5 0,4-1-5 16,-4 1 1-16,3-2-3 0,-5 1 4 16,2-1-1-16,-1 2 4 0,-1-1-2 0,-1 1 0 0,3-2 4 15,-3 2-2-15,0 0 0 0,3-1-2 16,0 0-2-16,-4-1 1 0,2 1 6 0,-1-1-7 15,0 0 4-15,-4 2-3 0,7-2 1 0,-2 0 5 0,1 1-3 16,1-2-4-16,4 3 3 0,-5 0 3 16,6-1-3-16,-6 2-4 0,6 0 0 0,-3-1 1 15,-3 0 0-15,1 0 5 0,-1 0-2 0,0 2-3 0,-3-4 2 16,0 2 4-16,-2 0-4 0,0 2-4 0,-1-2 4 16,0 0 1-16,-3 0 3 0,3-2-1 15,-2 2 2-15,-2 0 4 0,1 0 3 0,-3 0-1 0,2-1 0 16,0 0 3-16,-1-1 0 0,0 2 3 0,0-2-6 15,4 1-2-15,-4-1-2 0,2 1 1 0,-1-2-3 16,0 2-4-16,0 1 6 0,-1-2-1 0,0 0-4 16,3 0-2-16,-2 0 6 0,-1 1-1 0,1-1-5 0,1 0-1 15,-3 0 7-15,2-1-4 16,-1 2 3-16,-1 0-5 0,0-1 0 0,0 2-2 16,0-2 8-16,1 1-6 0,-1-2 4 0,-1 1-1 0,0 1-3 15,1-1 1-15,-1 0 1 0,0-1 5 0,1 1-3 0,-1-1 8 16,1 1-6-16,-2 1-4 0,0-3 2 15,4 1-3-15,-5-1 2 0,2 2 12 16,-1-2-15-16,-1 0 2 0,2 0-5 0,-2-2 3 16,2 2 1-16,-3-1-4 0,3-2 2 0,-2 1 6 0,0 0-4 15,-1 0-3-15,1 0-3 0,-1-1 9 16,0 0 4-16,0-1-12 0,0 1 2 0,-1-1 1 0,2 3 5 16,-1-1-5-16,1 1-2 0,-2 1-2 15,0-2 1-15,0-1 4 0,0 3-1 0,0-1 4 0,-1-1-8 16,2 1 10-16,0 1-6 0,0-2 7 0,0 3-6 0,0-1 4 15,-1 1-1-15,1-1 5 0,-2 1 1 16,2-1 0-16,0 1-5 0,0-1 1 0,0 0-1 0,-1 1 2 16,-2-1 0-16,2 1-3 15,-1 1 0-15,1-2-1 0,-2 0 4 0,0 1-2 0,0 0-5 16,2-1 1-16,-2 1 0 0,-1 0-19 16,-2-1-21-16,2 0-22 0,-3-2-21 0,-2 3-39 0,-2-3-42 15,0 3-58-15,-2-3-66 0,-2 3-281 16,2-2-617-16,-2 0 274 0</inkml:trace>
  <inkml:trace contextRef="#ctx0" brushRef="#br2" timeOffset="314706.6039">15074 11078 128 0,'-3'-3'177'0,"-2"0"-58"0,-1 0-74 0,-2-1-124 0,-1 1-84 16,-2-3 37-16</inkml:trace>
  <inkml:trace contextRef="#ctx0" brushRef="#br2" timeOffset="316068.9032">4765 11239 146 0,'2'-3'191'0,"0"1"-6"0,0-1-10 0,0 1-5 0,0 0-7 16,-2 2-6-16,2-2-17 0,-2 2-9 15,3-3-13-15,-3 3-12 0,1-3-9 0,-1 3-13 16,0 0-4-16,1-3-12 0,-1 3-9 0,0 0-6 0,0 0-5 16,0 0-6-16,0 0 0 0,0 0-7 15,0 0-3-15,2 9-3 0,-2-7-5 0,0-2-1 16,1 5-3-16,0-3-1 0,0 1-4 0,0 1 1 16,0-1-4-16,0-2 0 0,-1-1 1 0,2 5-1 15,0-1-2-15,0-2 4 0,-1 0 4 16,1 1-6-16,1 0 9 0,-1-2 5 0,1 2-5 0,-3-3-1 0,4 2-2 15,0 0-1-15,0-2-1 0,1 0-4 0,0 2 0 16,1-2-9-16,0 2-27 0,-2-2-43 16,0 1-49-16,-4-1-71 0,10-4-204 0,-4 3-423 0,-2-2 187 15</inkml:trace>
  <inkml:trace contextRef="#ctx0" brushRef="#br1" timeOffset="323598.3931">1233 12181 209 0,'0'0'253'0,"4"2"3"0,-4-2-10 16,3 3-13-16,-3-3-14 0,1 3-23 15,-1-3-18-15,0 0-15 0,0 0-22 0,2 2-6 16,-2-2-9-16,0 0-9 0,0 0-9 0,0 0-8 0,0 0-11 16,0 0-9-16,0 0-4 0,0 0-9 15,-11-1-9-15,11 1-9 0,-7-5 0 0,1 3-4 0,2 0-8 16,-3-1-1-16,-2-1-5 0,1 0 1 0,0-1-2 16,0-1-1-16,-4 0 2 0,1-1 7 15,2-1-4-15,1 1 22 0,-1-2-11 16,1-1-5-16,1-3-6 0,1 5-1 0,2-4-6 0,-1 0-4 15,7 1-1-15,-4 0-4 0,7-1-21 0,0 0 9 0,2 0-4 16,5 2-1-16,2-2-2 0,0 2-9 0,8-1-6 16,-3 4 4-16,2-1-5 0,-1 3-3 0,0 3 0 15,-3 0 2-15,-1 1 0 0,0 2 4 16,-1 1-4-16,-2 1-1 0,-6 3-2 0,4-1 1 0,-5 3 2 16,-2 3 1-16,-4 2-3 15,-2 8 8-15,-3 0-2 0,-6 4 7 0,1 0 0 0,-10 8-4 16,2 1 3-16,-2-2 5 0,6-9 0 0,0 0-5 0,1 0-24 15,3-2 1-15,0-2 2 0,5 2 5 0,0-7-1 16,3 1 1-16,0 0 7 16,4 0 0-16,-1-6-3 0,5 0-5 0,1 2-4 15,3-4-10-15,0 0-1 0,5-2 3 0,-1-2-5 0,2 1 3 16,-1-5 0-16,5-2 5 0,1-1 11 16,-1-3 9-16,-6 2 14 0,0-3 20 0,-3-1 19 0,-1-1 14 0,-3-3 10 15,0 0 13-15,-1-1 4 16,-2 0 6-16,-4-1 6 0,-3 0-1 0,0 1-3 15,-3-4-4-15,-2-3-8 0,1 9-4 0,-4-6-9 0,-3 3-6 16,4 7-4-16,-3-2-28 0,3 3-25 16,-2-1-25-16,-1 4-22 0,2 1-33 0,4 0-35 15,-2 3-34-15,1 0-57 0,8 0-39 0,-9 3-63 16,9-3-160-16,-5 5-507 0,3-3 224 0</inkml:trace>
  <inkml:trace contextRef="#ctx0" brushRef="#br1" timeOffset="323988.8463">1563 11782 281 0,'1'-9'356'0,"-1"1"-16"0,0 1-27 16,0 1-20-16,0 0-28 0,0 6-22 0,0-7-25 15,0 7-27-15,0-5-22 0,0 5-18 16,0 0-27-16,0 0-21 0,0 0-7 0,0 0-11 0,0 0-8 15,17 14-4-15,-9-3-19 0,8 5-22 16,1 0-11-16,2 3-15 0,4-1-11 0,4 4-12 16,-2-4-3-16,6 5-8 0,3 1-9 0,-3-5-6 0,0 3-4 15,-7-7-4-15,-2 0-5 0,2 1 2 16,0 0 10-16,-4 1-1 0,0-3 0 0,-5 1 6 0,-1-1 4 16,-5 0 13-16,-2-2 15 15,0 6 13-15,-4-3 7 0,-3 4 12 0,-2 3 8 0,-5-2 4 0,-1 3 0 16,-5 2 4-16,-7 5-1 0,-5 1-2 0,1 0-4 0,-3-2-2 15,-4 1-1-15,2-6-3 16,2 2-5-16,9-8-4 0,-5 0-4 0,6-2 3 0,-1-1-3 16,1-1-2-16,1-1-3 15,5-3 4-15,0-2-6 0,2 1-3 0,4-2-24 0,-2-2-26 0,3-1-35 16,-1-1-32-16,4 0-45 16,1-3-57-16,-4 5-254 0,4-5-506 0,0 0 224 0</inkml:trace>
  <inkml:trace contextRef="#ctx0" brushRef="#br1" timeOffset="325199.0297">3127 11965 247 0,'3'-12'321'0,"0"3"-19"0,1 0-6 0,-1 1-7 0,0 0-18 16,-2 1-20-16,0 2-15 0,0 0-18 15,1 2-17-15,0 0-26 0,-2 0-13 0,1 0-23 0,-1 3-15 16,0-4-15-16,0 4-12 0,1-2-16 0,-1 2-9 0,0 0-9 15,0 0-6-15,0 0-8 0,0 13 2 16,1-4-10-16,0 5-3 0,-1 7-3 0,0 3-12 0,0 1-2 16,-3 10 1-16,2 0-8 15,-1 1 3-15,0-10-6 0,-1 9 1 0,-1-1-3 16,1-7 0-16,0-4-4 0,-1 2 1 0,1-1 0 16,0-3 0-16,-2-3 3 0,3-4 0 0,1 1-5 0,0-6-4 15,1 1 7-15,0-4-7 0,0 0 3 16,0-1-2-16,-1 0 2 0,1-1 2 0,1-1 2 15,-1 1 6-15,2-2-4 0,2-1-4 0,1 1 1 0,0-2 8 16,3-1-3-16,6 0-1 0,-4 0 5 16,5-1-13-16,0-3 2 0,2 3 2 0,3-4-1 0,-5 2 1 15,5-1 3-15,1 1-8 0,-6-1 4 16,0 0 0-16,0 2 0 0,0-3-4 0,-2 4 1 0,0-2 0 16,-2 0 0-16,-1 1 1 0,0-1 1 15,-3 1-1-15,3 1 1 0,-6 0-5 0,1 1 4 0,0-1-5 16,-2 1 4-16,1 0-1 0,-4 1-6 15,4-2 11-15,-1 1-14 0,0-1-10 0,-3 2-27 16,0 0-29-16,4-2-28 0,-4 2-36 0,0 0-34 0,0 0-40 0,3-2-51 16,-3 2-280-16,0 0-589 0,-3-6 260 15</inkml:trace>
  <inkml:trace contextRef="#ctx0" brushRef="#br1" timeOffset="325639.2825">3606 11940 328 0,'1'-2'331'0,"1"-1"-25"0,1 0-23 15,-2 0-19-15,-1 3-19 0,0 0-16 16,0-4-26-16,0 4-24 0,0 0-18 0,3-1-19 0,-3 1-12 16,0 0-10-16,0 0-16 15,-2 12 4-15,4-5-19 0,1 5-4 0,-3 0-12 0,0 7-8 16,1 2-1-16,0 0 2 0,-3 0-9 15,2 3-4-15,-2 1-3 0,1-1-6 0,1 3-9 0,-3-5 9 16,2 5-17-16,1-1-2 0,-3-1-2 0,1-4 2 0,2 0-8 16,-1-1 2-16,1-4-4 15,1 2-4-15,-2-4-2 0,1 1 4 0,1-5-4 0,1 1-1 0,1-3-1 16,-3-1 5-16,1 1-10 0,0-2 4 0,1-2-1 16,-1 1 0-16,2-2 4 0,0 0 4 15,0-1-4-15,1-1 6 0,2 0-7 16,-2-1 3-16,6-1-4 0,2-2 3 0,1 1-2 0,0-2-4 15,1-1 7-15,0 0-9 0,0 0 13 0,0 0-3 16,-1 0 2-16,-4 2 1 0,1-2-4 0,0 2 3 16,-1-2-4-16,-2 3 1 0,0-1-8 0,-3 1 4 15,2 0 0-15,-5 0 2 0,2 2-2 0,0-2 7 16,-3 2-21-16,4-2-18 0,-1 0-20 0,-3 2-27 0,0 0-34 16,0 0-25-16,0 0-18 15,0 0-24-15,1 6-40 0,-1-6-42 0,0 0-275 0,-4 5-573 16,2-2 253-16</inkml:trace>
  <inkml:trace contextRef="#ctx0" brushRef="#br1" timeOffset="326149.137">4075 11987 244 0,'0'-3'371'0,"0"-2"-12"0,-1 1-9 0,2 0-23 15,-1 3-8-15,0-3-9 0,0 4-36 0,-1-5-26 0,-1 3-22 16,2 2-28-16,0 0-25 16,0 0-19-16,-14 5-13 0,7 1-19 0,-3 1-8 0,0 2-14 15,-2 5-11-15,-1 4-9 0,2 2-9 16,2 0-7-16,-1 4-7 0,1 1-11 0,1 1-14 0,4-2-21 16,0 3-7-16,1 0-11 0,3-1-10 15,2 0-13-15,-1-2-1 0,2-2-5 16,2-1-4-16,1 1 2 0,-2-9-4 0,2 1-11 0,5 2-9 15,-4-8 25-15,3-1-7 0,1-1-19 0,2-3-16 16,1-2-14-16,3-3-11 0,-3 0-4 0,7-4 2 16,0-4 7-16,-1-2 6 0,-2-2 11 15,-1-2 8-15,-3-3 11 0,3 0 23 0,-3-1 5 0,-1-3 24 0,-2 0 20 16,-1-2 16-16,0 1 15 0,-1 3 32 16,-4 2 34-16,2 0 29 0,-3 4 6 0,-1 2 0 15,-1 0 8-15,0 6 0 0,1-2-1 16,-3 4 4-16,2-1-13 0,-2 1-8 0,1 2-13 0,-1 3-15 15,1-5-13-15,-1 5-8 0,1-3-26 0,-1 3-9 0,0 0-7 16,0 0-8-16,2 10-3 0,-2-2-3 16,2 4-14-16,0 1-11 0,-2 7-19 0,3-1-4 0,0 2 2 15,1 0-7-15,-1 1-10 0,-3-1-1 16,4 3-18-16,-6-3-11 0,4 0-17 0,-4 1-11 0,0-3-9 16,2 0-17-16,-1-3-21 15,-1-2-28-15,2 0-30 0,-2-3-33 0,0-3-26 0,4-1-43 0,0-3-228 16,0-1-573-16,-2-3 254 0</inkml:trace>
  <inkml:trace contextRef="#ctx0" brushRef="#br1" timeOffset="326458.8788">4490 12086 152 0,'3'-6'385'0,"-2"0"-31"0,0 2-28 0,2 1-26 0,-1 1-18 0,-2 2-18 16,0-5-30-16,0 5-17 0,0 0-20 15,0 0-17-15,0 0-16 0,0 0-14 0,-10 11-21 16,3-2-6-16,-4 2-16 0,0 5-11 0,-1 0-14 16,-1-2-9-16,1 3-5 0,1-1-9 0,1-3-12 15,0 3 7-15,3-4-15 0,-1-2-7 0,2-1-2 0,0 0-2 16,2-1 2-16,0-1-7 0,-2-1 1 0,5-3-11 0,-2 3 7 16,0-1-2-16,1-2-6 15,0 1-5-15,2 2 2 0,-3-3 4 0,3 1 1 0,0 1-11 16,0-1 2-16,0 1 3 0,3 0-1 15,-1 0 2-15,3-2-2 0,-1 3 4 0,3 1-12 0,-1-2 7 16,7 3-11-16,-1-2-34 0,3 2 1 0,-1-4-24 0,8 2-26 16,-1-2-33-16,0 2-28 15,1 0-48-15,0-3-63 0,2 0-79 0,-8-2-180 0,0 1-562 0,0-3 249 16</inkml:trace>
  <inkml:trace contextRef="#ctx0" brushRef="#br1" timeOffset="326918.3951">4784 11995 297 0,'3'-5'389'0,"-2"1"-23"16,2 1-31-16,-1 0-22 0,-2 3-26 0,3-5-30 0,-3 5-22 15,2-4-17-15,-2 4-32 16,0 0-16-16,0 0-22 0,14 12-6 0,-4-5-7 0,-1 3-10 0,2 8-16 15,2-1-8-15,1 3-7 0,-4 1-11 16,2 3-7-16,4 9-8 0,-8-9-28 0,-1 0 16 0,1 9-3 16,-5-8-12-16,-2 2-12 0,-3-1-7 0,-3-2-6 15,1 0-9-15,-3-2-8 0,-2 0-4 16,-2-3-7-16,1-1 7 0,-3-3-7 0,3-1 1 0,-1-5-2 16,1 0-7-16,3-2-1 15,0 1-9-15,0-3-12 0,0-1-17 0,1 1-28 0,1-2-25 16,1 0-30-16,1-1-38 0,-1-1-61 15,4-1-85-15,0 0-188 0,-7-3-555 0,7 3 246 0</inkml:trace>
  <inkml:trace contextRef="#ctx0" brushRef="#br1" timeOffset="328263.7125">5284 12109 279 0,'-2'-1'285'0,"2"1"-11"0,0 0-10 0,-3-4-9 0,3 4-19 16,0 0-17-16,-1-2-18 15,1 2-16-15,0 0-14 0,-2-3-12 0,2 3-19 16,0 0-11-16,0 0-12 0,0 0-10 0,0 0-15 16,0 0-7-16,0 0-5 0,0 0-8 0,0 0-11 0,12 0-5 15,-3 3-6-15,4-2-2 16,1 3-2-16,3-2-11 0,4 1-5 0,1-3 2 0,0 0-4 0,0 0-3 15,2 0-3-15,-1 0-7 0,-2 0 5 16,0 0-6-16,0 1 3 0,-5-2-6 0,-1 1-1 16,-2-1 4-16,1-1-4 0,-6 2 0 0,2 0 15 0,-6 2-1 15,2-2 6-15,-2 0 5 0,-4 0 3 16,9 0 0-16,-9 0 4 0,5-2 0 0,-2 2-2 0,-3 0 1 16,0 0-2-16,3-4-7 0,-3 4-4 15,0 0-14-15,0 0 6 0,0 0-11 0,-13-3 7 0,9 3-7 16,0 0-4-16,-3-2-2 0,2 2-3 15,-4-1 3-15,0 0-6 0,-1 2-1 0,0-2 3 16,1 1-2-16,-1 0 0 0,-4 0 0 0,1 1-2 0,-1 0 4 0,-2-1 2 16,2 2-4-16,-2-2 3 15,1-2-7-15,-1 4 6 0,3-2 0 0,-3 3-4 0,1 1 6 0,1-1-8 16,-2 1 2-16,1 4-1 16,-1-2 4-16,1 0-2 0,2 0 4 0,-2 1-3 0,1 1 2 15,1 0-31-15,1 1 3 0,0 0 4 16,2 0-2-16,-1 1 7 0,4-1-1 0,-1 2 2 0,2-3 3 15,3 1 4-15,-3-1 10 0,5 1-6 0,-1 0 1 0,2 0 2 16,0-1 1-16,2 0 4 16,2 1 2-16,0-3 6 0,5 5-1 0,2-3-5 15,5 4 10-15,3-3-6 0,2-2 5 0,1-1-5 16,4-2 3-16,2-1-4 0,2 1 4 0,11-4-4 0,-3-3 2 16,-7 3 13-16,8-4-24 0,-9 4 4 15,-2-3 7-15,-3 2 0 0,-2-5-3 0,1 4 9 16,-9-2-6-16,1 1 5 0,-2-1 5 15,-7 2 17-15,3 2 11 0,-3-1 16 0,-2-1 13 0,1 1 8 16,-3 0 8-16,0-1 3 0,-3 2-5 0,4-2-3 0,-4 2-10 0,0 0-8 16,3-1-9-16,-3 1-15 15,0 0-13-15,0 0-17 0,0 0-18 0,0 0-21 16,0 0-27-16,0 0-37 0,0 0-28 0,0 0-22 16,0 0-21-16,0 0-18 0,-13 3-12 0,13-3-15 0,-1 4-30 15,1-4-26-15,1 4-28 16,-1-4-260-16,0 0-596 0,0 0 265 0</inkml:trace>
  <inkml:trace contextRef="#ctx0" brushRef="#br1" timeOffset="329859.2671">6073 12000 59 0,'6'-11'326'0,"-2"4"-13"0,0-2-15 0,-1 2-3 16,1 0-14-16,-1 2-14 0,-3 0-20 16,3 1-22-16,0 0-24 0,-2 1-20 15,1 1-19-15,-2 2-25 0,1-2-15 0,-1 2-12 16,0 0-8-16,4 8-14 0,-4 0-5 0,3 6-11 0,-3 5-3 0,0 2-5 16,2 3-2-16,0-1 4 0,-6 4-21 0,6 0 6 15,0 8-15-15,-4-10 2 0,0 1-6 16,1-2-4-16,1 0 3 0,-2 0-10 15,-1-3 3-15,2-1-11 0,1-6 1 0,0-2 3 0,0 0 3 16,0-2-3-16,0-3-3 0,0-1-5 0,0-1-3 16,1-1 11-16,2-1-2 0,0-1-6 0,3 0 0 15,-1-2-8-15,5-2-4 0,4-2-7 0,0 0-13 16,5-2-6-16,0-4-15 0,1-3-13 16,-2 2-9-16,2-1-10 0,-2 0-4 0,-1-1-7 0,0-1 0 15,-4-1-1-15,-2 0 8 0,3-2 4 16,-5-2 8-16,-1 1 6 0,-1 1 6 0,-3 3 16 0,-1-5 14 15,0 6 21-15,-1 0 14 0,0-2 20 0,-2 3 14 16,2 4 11-16,-1-1 8 0,-1 4 12 0,0 0 1 16,1 1-12-16,-2-2 9 0,1 3-12 15,-1-1-7-15,1 2-4 0,0 2-7 0,0 0 0 16,0 0-1-16,0 0 8 0,0 0-16 0,0 0-4 0,-2 11 5 16,2-3-9-16,-1 1 2 0,2 3-6 15,-2 0-4-15,1 7 2 0,0-4 2 0,0-4-19 0,0 4 4 16,1 0-12-16,-1-1-10 15,-1 0 0-15,1-2 3 0,-1 1-9 0,-1-1-8 0,2-2-2 0,-1-1 7 16,1-1-4-16,-2 0 9 0,0-2-2 0,1-2 0 0,1 0 1 16,-1-2 16-16,0 2 10 0,1-4-21 15,-2 3 6-15,2 0 5 0,0-3 8 0,0 0 2 16,0 0-5-16,0 0 5 0,0 0-6 16,0-11 11-16,0 6 3 0,0-3 11 0,2 1 8 15,-2-2-13-15,1-1 0 0,0-2 2 0,0-1 1 16,1-1-1-16,-2-1 1 0,3-3-11 0,-3 3 11 15,3-2 5-15,-2 2 6 0,1 0 2 0,0-3-12 16,1 0 3-16,0-1-6 0,1 0-7 0,-1 5 0 16,3-3-1-16,0 3-5 0,-1 3 4 0,1-2-17 15,1 2-6-15,-2 3-2 0,2 1-1 0,1 1-8 0,1 2-2 16,-2 0-1-16,3 2-1 0,1 0 4 0,1 4-9 16,-1 0-1-16,-2 3 10 0,2 3-10 15,-1 1-8-15,-3 1-2 0,-2 2 0 0,0 0-2 0,-4 3-3 16,-1-1 3-16,-1 5 0 15,-2-5 0-15,-3 5 4 0,-1-2 3 0,-1-4 3 0,-1-1 8 16,1-1-2-16,-1-3 7 0,1-2 3 0,-2 3 7 0,1-3 9 0,1-2 8 16,-1 0 3-16,1-1 4 15,0-1 4-15,1 1 6 0,0-2 6 0,1 1 5 0,0-2 3 16,2 0 7-16,4 0 11 0,-8 0 2 16,8 0-2-16,-6 1 7 0,6-1-18 0,-4 0-9 0,4 0-4 15,0 0-2-15,-5 2-7 0,5-2-10 16,0 0 0-16,0 2-2 0,0-2 1 0,5 8 2 15,-1-1-1-15,2-2-6 0,1 3 1 0,2 0 2 16,1 4-2-16,0-2-7 0,4 1 1 0,2 2 4 16,-1 0 2-16,2 1-5 0,0-2-15 15,-1 2-12-15,-1-1-12 0,-4-3-12 0,1-1-20 0,-2 1-29 16,-1 2-24-16,1-2-35 0,-3-2-46 0,1-1-49 16,-2 0-63-16,-2 0-169 0,-1-3-525 0,1 0 233 15</inkml:trace>
  <inkml:trace contextRef="#ctx0" brushRef="#br1" timeOffset="330188.7142">6882 12021 15 0,'-6'-8'374'0,"2"1"-31"0,-1 1-7 15,0 0-16-15,-1-1-3 0,-1 6-26 0,2-3-21 0,-2 0-28 16,0 3-22-16,-2 1-18 0,2 0-24 16,-3 1-17-16,3 3-26 0,-2 0-5 0,-1 3-15 15,0 2-21-15,2 3-5 0,0 2-6 0,-1 2-8 16,3 1 0-16,0 2-13 0,2 0-7 0,4 2-4 16,-1 0-9-16,1 0-5 0,1-2-5 15,1 3 4-15,1-2-19 0,1-2-7 0,0 3-10 0,3-3-2 16,0-1-29-16,-1-3 1 0,0-1-17 0,4 0-19 15,2 2-20-15,0-5-24 0,0 0-23 0,4-1-37 16,0-4-46-16,1-2-32 0,-1-2-51 0,0-1-197 0,4-4-535 16,0-1 237-16</inkml:trace>
  <inkml:trace contextRef="#ctx0" brushRef="#br1" timeOffset="330409.2114">7128 12089 270 0,'0'-9'328'0,"0"0"-12"0,-2 2-12 0,4-1-10 0,-4 4-10 15,1-1-27-15,1 5-20 0,0-6-20 0,0 6-28 16,-3-3-19-16,3 3-19 0,0 0-12 0,0 0-15 16,-8 16-17-16,5-8-4 0,0 4 2 0,1 7-24 15,2-3-10-15,0 4-6 0,1 0-3 0,0 2-19 16,2 0-24-16,0-1 1 0,1 1-12 16,-1-2-16-16,-2-2-9 0,1-3-14 0,-1-1-18 0,0 0-19 15,-1-2-14-15,0 1-23 0,-1-3-30 0,0-1-34 16,-1-1-34-16,2-2-30 0,0 0-36 15,-1-3-164-15,2 0-469 0,2-2 209 0</inkml:trace>
  <inkml:trace contextRef="#ctx0" brushRef="#br1" timeOffset="330709.2218">7335 12124 150 0,'3'-9'350'15,"1"3"-10"-15,-1 0-10 0,-3 3-19 16,3-1-14-16,-2 1-14 0,-1 3-24 0,1-6-30 0,-1 6-19 15,0 0-22-15,0 0-20 0,0 0-18 0,-15 4-19 0,5 0 6 16,-4 1-29-16,-4 6-17 16,1 0-4-16,-1 0-18 0,1 2-4 0,0-2-10 15,5-1-17-15,0-1 1 0,-2 5-1 0,4-5-10 16,0 3-7-16,3-4 2 0,1 0-2 0,2-1-7 0,-2 0 3 16,4 2-5-16,-4-3 2 0,6 0-4 15,-3 0 4-15,3 0-3 0,0 1-7 0,2-1 2 16,-1-3 5-16,5 4-2 0,-2 0-4 15,3 0 2-15,4 0-3 0,1 2 0 0,1-2-7 0,7 1 1 0,-1-1-10 16,2-1-11-16,-6 1-10 0,1-4-13 0,5 3-26 16,-7-3-30-16,2-2-31 0,-1 1-40 15,-1 0-41-15,1-2-71 0,-6 0-259 0,2-1-588 16,-2 0 260-16</inkml:trace>
  <inkml:trace contextRef="#ctx0" brushRef="#br1" timeOffset="330928.8241">7641 12018 30 0,'4'-2'394'16,"-4"2"-38"-16,3-2-36 0,-3 2-14 16,0 0-28-16,11 4-18 0,-7 0-14 0,2 3-20 15,1 5-11-15,0 2-15 0,3 4-19 0,-3 5-17 0,0 1-34 0,0 3-13 16,-3-3-35-16,-1 3-23 0,-3 8-16 0,-4-8-43 15,-3 7-37-15,-6 1-44 0,-5 1-65 16,2-14-90-16,-12 8-283 0,-9-2-560 0,-19 5 248 0</inkml:trace>
  <inkml:trace contextRef="#ctx0" brushRef="#br1" timeOffset="331729.2289">2875 11752 121 0,'7'-10'222'0,"0"-2"-6"16,0 2 0-16,0 0 0 0,-1 0-17 0,0 1-9 0,-1 2 1 15,-2 0-13-15,0 0-4 0,-2 3-14 0,2 0-11 16,-1 1-17-16,-1-1-10 0,1 2-12 0,-1-1-13 16,-1 3-13-16,1-2-11 0,-1 2-6 0,0 0 0 0,0 0-5 15,0 13-18-15,-1-1 2 16,-2 6-9-16,0 8-6 0,-4 9-2 0,3 3-4 0,-2 3 0 0,2 2-6 16,-3 19-2-16,4 2-1 15,1 0 0-15,1-1 3 0,0-1-9 0,2 2 2 0,2-3 34 0,-6-16-7 16,2-1-3-16,2 16-4 15,-2-22-4-15,1-2-4 0,-3 1-4 0,3-1 0 0,-2-9-3 16,-2-5-1-16,0 3-1 0,0-3-12 0,2-1-3 0,-2-2-11 16,0-7-14-16,4-3-15 0,-2 1-11 15,1-4-22-15,1-1-10 0,-3 0-28 0,2-3-40 0,1-2-72 16,0 0-264-16,0 0-527 16,-8-15 232-16</inkml:trace>
  <inkml:trace contextRef="#ctx0" brushRef="#br1" timeOffset="333008.3074">3018 11684 60 0,'-8'-4'233'15,"2"-1"-6"-15,2 2-1 0,-3-3-5 0,3 4-12 16,-2-3-9-16,2 2-13 0,0 0-14 0,2 2-13 16,-1-1-14-16,1 0-12 0,2 2-13 0,-3-2-12 0,3 2-4 15,-2-2-18-15,2 2-6 16,0 0-8-16,-4-1-9 0,4 1-8 0,0 0-8 0,0 0 1 0,0 0-4 15,0 0-7-15,12 3-2 0,-7-3-3 0,3 2-7 16,3-1 2-16,3 2-3 0,2-2-4 0,6 1-2 16,2-1 1-16,0 2-3 15,2 0-3-15,1-1 3 0,2 0-6 0,11 0 3 0,-10-2-16 16,11 0 3-16,-5 1-10 0,-7-1 2 0,10-1-2 0,-11 1 2 16,11-2-2-16,-10 1 0 0,-1-1-4 15,10 0 4-15,-10 0-2 0,-1 0 4 0,2 1-2 16,-3-2 0-16,2 2-2 0,0-1 4 0,11-3 12 15,1 3 6-15,-1-5 13 0,5 4-3 0,7-4 2 16,19 5-2-16,-22 3-2 0,24-5-1 0,-23 4-2 0,20-1 0 16,-20 2-3-16,20-1-5 0,-21 2 6 15,20-1-7-15,-19 1 1 0,21 2-3 0,-23-2-1 0,2-1-1 16,-1 0 1-16,1 0 2 0,-2 1-6 16,-2-2 3-16,2 0-1 0,-1 4 1 0,0-4 3 0,1 2-1 15,-1-2-3-15,3-2-2 16,1 4 4-16,-3-4-1 0,3 4-5 0,-2-2 3 0,0 0 0 15,0 0-2-15,0 0-1 0,-6 1 1 0,4-1 1 16,-3 1-5-16,-1 0 2 0,-1-1 0 0,-2 0-2 16,-9 0-1-16,-1 0 1 0,11 0 1 0,-12 0-1 0,3 0-1 0,-3-1-1 15,2-1 5-15,-1-1-1 16,-2 0-1-16,4 0-3 0,-3 1 5 16,10-4 2-16,-7 3 1 0,-3 1-2 0,0 0 1 15,2 2-3-15,0-4 1 0,10 1-1 0,-13 1 5 0,4 1 0 16,7-1-3-16,-8 1-4 0,-1 2 10 0,12-1-5 0,-13-1-3 15,2 1 0-15,-3 0 4 0,2 0-2 16,-1 1 0-16,-1-2 1 0,-1 3 1 0,0-3-3 0,-2 1 1 16,0 0-4-16,0 0 2 0,3-1 1 15,-2 3 6-15,1-3-3 0,0 1-1 0,-1 0 0 0,1-1 1 16,1 1-1-16,-2-1 1 16,3 2 0-16,2-2 1 0,9 0-2 0,-1 2-1 0,-8-1 3 0,10 2-3 15,-1-2 3-15,0 2-1 0,-1 0-4 0,-11-1 2 16,14 4-3-16,-2-2 6 0,-12-3 1 0,1 0 0 15,2 1-3-15,10 0 3 16,-11 1-2-16,-1-4 1 0,3 4-7 0,-3 1 9 16,-1-2-3-16,1-2-1 0,0 0 3 0,0 1-3 15,-1-2 2-15,3 1-3 0,-4-1 1 0,1 1-4 0,0 1 5 16,-3-1-1-16,4-4 5 0,-4 3-6 16,0 2-2-16,1-2-1 0,-5 0 4 0,-2 1-4 15,3 1 4-15,-4 0 0 0,-1 0-1 0,-2 0 2 0,-1-1 2 16,1 1 1-16,-2 0 6 0,-2 0 3 0,1-1-3 15,-1-1 9-15,-1 3-4 0,-1-2 3 0,3 1-2 16,-5-1 2-16,5 0 0 0,-8 2 13 0,4-4-3 0,-1 3-1 16,-6 0 5-16,7 0 3 0,-7 0-2 15,8 0 0-15,-6 0-4 0,-2 0-1 0,4-1 8 0,-4 1-4 16,0 0-3-16,0 0 1 16,6 1-17-16,-6-1 15 0,0 0-7 0,0 0-4 0,0 0-2 15,0 0-1-15,0 0 2 0,2 4-4 16,-2-1-2-16,0 0 9 0,0 1-9 0,0 3 7 0,0 3 4 15,0-3-11-15,0 8 0 0,-1 4 12 0,-2 4-7 0,2 0 13 16,-1 5-5-16,-2 9 2 16,-3 0 8-16,4 2 4 0,-1 2-14 0,-2-2-1 15,-1 6-1-15,3 0 3 0,-6 14 0 0,3-15-8 16,0-1 1-16,4 0 1 0,-1 0-4 0,1-3 1 16,1-2-4-16,0 1-9 0,6-4 11 0,-8-1-2 15,4 1-7-15,0-10 12 0,0 1-5 0,-1 7-1 0,-1-6-4 16,2-2 1-16,0 0-5 0,0-2 1 0,-1 1-5 0,2-2 8 15,-1-2-4-15,0-2-2 16,0-4-9-16,0-1 3 0,-1-1-7 0,1-4-1 0,-2 0 12 0,1-1-6 16,1-3 3-16,0 1-4 0,0 0 1 15,-1-2 3-15,1 0-1 0,0-3 5 0,0 2 0 0,0-2-19 16,0 0-13-16,0 0-24 16,0 0-26-16,-13-5-26 0,9 3-28 0,-5-3-33 0,-1 1-44 15,-4 1-43-15,2-3-61 0,-11 0-211 16,-1-1-573-16,-4 3 254 0</inkml:trace>
  <inkml:trace contextRef="#ctx0" brushRef="#br1" timeOffset="333989.0735">3361 12831 16 0,'-11'-1'189'0,"1"0"-23"0,-2-1-17 0,3 1-16 16,-3 0-18-16,-2-2-9 0,-1 2-12 0,-2-3-12 16,2 4-4-16,-1-2 2 0,0 2-3 15,1-3 1-15,1 0 6 0,4 5-5 0,1-4-4 0,-1 2-7 16,1 0-8-16,1 0-4 0,0-1 2 0,1 2-4 16,2-2 3-16,-1 1-7 0,1 1-2 0,-1 2-4 15,0-1 2-15,1-1-10 0,-1 1 1 16,0-1-7-16,2 1 2 0,-2-2-1 0,2 2-2 15,1 1 0-15,-1-1 1 0,1-1-2 0,0 1-3 0,3-2 3 0,-4 1-8 16,4-1 3-16,-4 2-4 0,4-2 4 16,0 0 2-16,-5 0 2 0,5 0 4 0,0 0 10 15,-2 3-2-15,2-3-5 16,0 0 3-16,0 0-7 0,0 4-4 0,0-4-2 16,5 2-1-16,0 0 3 0,3 0-1 0,1-1 8 15,5 1-10-15,7 2 9 0,2-3 0 0,5 1 2 0,13 0 2 16,4-4 11-16,24 1-5 15,-3 0-2-15,3-3 7 0,8 3-5 0,8-4 11 0,6 0-7 0,9 2-1 16,6 0-4-16,5 1-6 0,2 0-4 16,7 1-1-16,-1 1-6 0,5-1-2 0,4 0-7 0,-1-1-4 15,0 0 2-15,1-1-2 0,4 1-2 0,4 0-2 0,-7-2 6 16,2-2-3-16,0 3-8 16,3-4-8-16,-5 1-4 0,2 1 1 0,3-3 2 0,1 4-7 15,-7-1-3-15,2 2-1 0,-6 2 1 16,1 1 0-16,-11 3 4 0,-7 1 2 0,-5-1-3 0,-7-1 5 15,-13 2 2-15,-7 1-2 0,-29-3-2 16,1 0-1-16,-9 0 4 0,-11-1-4 0,-2 0 1 0,-4-2 2 16,-7 1 3-16,0-1 1 0,-5 1 0 0,-1 0 7 0,-1-1 5 15,-1 1-1-15,-6 0 4 16,7-1 3-16,-3 1 2 0,-4 0 3 0,0 0-2 16,7-2 2-16,-7 2 0 0,0 0-3 0,6 0 2 15,-6 0-3-15,0 0 3 0,0 0-4 0,0 0-3 16,0 0 1-16,0 0-3 0,0 0 0 0,0 0 2 15,5-2-7-15,-5 2 3 0,0 0 1 0,0 0 2 0,0 0-5 16,0 0 7-16,0 0-12 0,0 0-5 0,0 0 9 0,7 0-6 16,-7 0-17-16,2-1 1 0,-2 1-10 15,4-2-15-15,-4 2-6 0,6 0-17 0,-6 0-17 16,2-2-25-16,-2 2-31 0,0 0-42 16,5-4-76-16,-3-1-208 0,0 2-506 0,-2 3 224 0</inkml:trace>
  <inkml:trace contextRef="#ctx0" brushRef="#br1" timeOffset="334220.3735">7891 12689 202 0,'3'-5'330'0,"-2"2"-31"0,1-1-30 0,-1 1-27 16,1-1-33-16,-2-1-46 0,0 1-49 0,0 0-52 15,-2-1-85-15,1 1-101 0,-3 0-167 0,-2-2-314 16,-2 2 138-16</inkml:trace>
  <inkml:trace contextRef="#ctx0" brushRef="#br1" timeOffset="339337.0473">7721 12831 64 0,'0'0'130'0,"0"0"-4"0,-4-1-18 0,4 1-2 0,-2-2-13 16,2 2-4-16,-1-3-4 0,1 0-12 16,0 3-13-16,0 0-5 0,-3-3-1 15,3 3 2-15,0 0-15 0,0-2-4 0,0 2-1 16,0 0 2-16,0 0-3 0,-3-2 8 0,3 2 1 0,0 0-4 15,-1-6 7-15,1 6-3 0,0 0 3 0,0 0-4 0,0 0 1 16,0 0 2-16,-2-1-5 0,2 1-6 0,0 0 1 0,0 0-5 16,0 0-1-16,0 0-7 0,0 0 6 15,-1-3 2-15,1 3-4 0,0 0-3 0,0 0 2 16,0 0-6-16,-3-3 1 0,3 3 1 16,0 0-4-16,0 0 4 0,-1-2-6 15,1 2 8-15,0 0-5 0,0 0 6 0,0 0-8 0,0 0 6 0,0 0-4 16,0 0 4-16,0 0-6 0,0 0 4 0,0 0 2 15,0 0-2-15,0 0-2 0,0 0 4 16,0 0-10-16,0 0-2 0,12-3-4 0,-3 2 4 16,1 2-3-16,4 0-2 0,1 0-1 15,5-3 1-15,4 3 0 0,-2 0 0 16,4-2 1-16,-2 1-5 0,5-1 3 0,-2 0-2 0,4 0 2 0,6 1-5 16,-8 0 3-16,-1-2 0 0,1-1 8 15,-3 1 0-15,1 0 3 0,-3 0-1 0,-4-1 0 16,-5 3-1-16,1-2-2 0,-6 1-2 0,-2 0-2 0,-2 1 1 15,-1 0-2-15,2 0 0 0,-4-1-1 16,-3 1-3-16,7 1-3 0,-7-1 1 0,0 0-13 16,7 0-8-16,-7 0-10 0,0 1-20 0,0-1-25 0,0 0-34 0,0 0-52 15,0 5-198-15,0-5-391 16,0 0 174-16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30T13:30:22.364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2060"/>
    </inkml:brush>
    <inkml:brush xml:id="br2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1502 2400 285 0,'1'-1'315'16,"-1"1"-36"-16,0-3-4 0,0 3-16 0,2-3-18 0,-2 3-29 16,0 0-19-16,0 0-21 0,0-3-14 0,0 3-33 15,0 0 2-15,0 0-17 0,0 0-15 16,0 0-10-16,0 0-9 0,0 0-7 0,0 0-3 16,1 16-9-16,-1-9-3 0,0 2-7 0,-1 2-3 15,1 3-4-15,-2 1-5 0,4-1-3 0,-4 1-3 0,4 3 0 16,-2-3-5-16,0 1-4 0,0 2 1 0,0-4-2 15,-2-1-2-15,4 2-1 0,-4-2-4 16,1-1 3-16,2 1-3 0,-3-4-3 0,2 2-3 0,0-2 2 16,-3-1 1-16,3-1-3 0,-3 1-1 15,2-3 3-15,-2 0 3 0,3-1-8 0,-3 0-3 0,-1-2 17 16,1 1-8-16,-1 0-3 0,-2-1 0 16,-1-2-1-16,3 1 6 0,-3-1-3 0,-3-1 1 0,0-1-3 15,-1-1-1-15,1 0-5 16,0 1 6-16,-3-2-4 0,3 3 0 0,1-3-3 0,-1 1 6 15,0 1-6-15,2 0 0 0,-1 1 0 0,1-1 1 0,-2 1 1 16,5 0-5-16,-1 1 3 0,-1-2-6 16,1 2 6-16,6 0-4 0,-10 0-7 0,4 0-18 15,2 2-12-15,4-2-25 0,-6 0-24 0,6 0-30 16,-2 1-17-16,2-1-10 0,0 0-33 0,0 0-34 16,0 0-60-16,11 3-140 0,-3-4-449 15,1-2 199-15</inkml:trace>
  <inkml:trace contextRef="#ctx0" brushRef="#br0" timeOffset="330.3797">1861 2396 193 0,'3'-9'367'0,"1"4"-12"0,-2-1-25 16,-1 0-21-16,2 0-11 0,-2 2-19 0,-1 0-28 15,2 1-11-15,-2 3-27 0,0-6-27 0,0 6-16 16,1-3-17-16,-1 3-25 0,0 0-10 0,0-4-19 16,0 4-6-16,0 0-24 0,0 0 10 0,0 0-13 0,0 0-2 15,0 0-8-15,-1 13-6 0,-1-6-11 16,2 0 4-16,-1 6-3 0,-2 1-4 0,3 1 3 0,-3 4-16 16,0 0-1-16,2 3 1 0,-2-2 0 15,2 1-3-15,-2 1-2 0,2-1-4 0,-1-1 1 0,-1-1-17 16,2 0-4-16,-1-6 1 15,1 1-8-15,1 2-11 0,-3-1-10 0,3-3-23 0,-1 1-27 16,1-6-26-16,0 2-28 0,-2 0-29 0,4-4-36 0,-2 3-43 16,3-4-47-16,-3-1-231 0,0-3-567 0,0 0 252 15</inkml:trace>
  <inkml:trace contextRef="#ctx0" brushRef="#br0" timeOffset="929.6042">1523 2398 101 0,'0'0'265'16,"-4"-2"-20"-16,4 2-24 0,0 0-23 0,0 0-11 0,0 0-1 16,-6 4-7-16,8 2-16 0,-1-3-15 15,2 6-10-15,1-2-13 0,2 4-11 0,-1 4-9 0,4 1-11 0,-1 0-7 16,4 1-5-16,-1 1-10 0,-1 1-6 0,1-2-6 15,3 2-7-15,-1-2-3 0,1 0-13 16,1-3-22-16,5 3-8 0,-2-5-12 0,3-1-7 0,2-1-13 16,1-3-4-16,0-3-10 15,3 1-7-15,1-4 0 0,-3-1 8 0,1-3 2 0,-3 0 2 0,0-1 4 16,-9-3 7-16,4-2 14 16,-4 1 19-16,-2 0 14 0,-1-2 27 0,-4-1 12 15,0 1 13-15,-1-1 9 0,-1 1 1 0,-2-2 22 16,0 0-5-16,-3 4 4 0,0 0 16 0,-3 0-14 0,0 0 2 15,1 1-6-15,-3 0-7 0,1 3-13 0,1 0-10 0,-2 0-15 16,-2 2-4-16,1 1-5 16,-2 1-26-16,-1 3 17 0,1 1 1 0,-5 2-4 0,3 3-8 0,0 0-5 15,3 0-19-15,0 2 16 16,3 3-6-16,-2-2-18 0,6 1-1 0,-3 0 1 0,6 0-9 16,0 2-9-16,0-2-7 0,4-1-11 15,0 1-9-15,4-3-1 0,-1-1-16 0,3-1-4 16,1-3-3-16,-1-1-1 0,2-2-1 0,-1 2 5 0,2-4 10 15,-1-4-1-15,-1 2 15 0,-4-3 0 0,1-1 13 16,-1 0 18-16,-3-2 5 0,-1-3 15 0,0 2 14 0,-4-4 2 16,-2-2 17-16,0 1-9 15,-4 0 4-15,1-5 11 0,-2 6-2 0,-1-2 9 16,-4-2-12-16,-3 2 0 0,5 3 0 0,-5 2-6 16,2 0-12-16,-2 2 0 0,2 0-5 0,-3 2-4 0,3 2-7 15,-2 2-19-15,3 1-19 0,-1 0-15 16,3 2-23-16,-2 2-25 0,1 0-25 0,5 2-25 15,-3 1-25-15,4 0-14 0,3 1-25 0,3 2-37 0,1-1-234 16,3 0-519-16,3 0 230 0</inkml:trace>
  <inkml:trace contextRef="#ctx0" brushRef="#br0" timeOffset="1180.0048">2237 2516 15 0,'4'-7'342'0,"-1"0"0"0,0 1-9 15,-2 1-10-15,1-1-4 0,-1 2-12 0,-1-1-11 0,0 5-25 16,0-4-30-16,0 4-23 0,0-5-24 0,0 5-18 0,0 0-24 16,3-3-17-16,-3 3-15 0,0 0-10 15,0 0-16-15,0 0-14 0,-4 12 0 0,2-4-12 0,2 0-8 16,-1 7-10-16,1-2-23 16,0 1-9-16,0 6-1 0,1-4-7 0,-1 3-10 0,2 0-11 15,-1 1-11-15,-1-3 3 0,3 0-19 16,-2-1-21-16,2 2-17 0,0 0-26 0,-3-4-25 0,0-2-35 15,0 2-36-15,0 0-47 0,3-6-53 0,-3 1-210 16,0 0-548-16,-3-6 243 0</inkml:trace>
  <inkml:trace contextRef="#ctx0" brushRef="#br0" timeOffset="1663.8202">2168 2503 154 0,'4'-3'214'0,"2"2"-19"0,1 1-12 0,4-1-28 16,6-1-15-16,4 1-15 0,0 1-14 16,2-1-20-16,1 1-11 0,0 0-17 0,-1 0-11 0,-1-2-4 15,-6 2-2-15,0 0-4 0,1-1-6 16,-3 0 9-16,-4 0 14 0,0 0 17 0,-3 1 22 0,-1 0 16 15,-2 0 16-15,-4 0 8 0,8-1 5 0,-4 1 1 16,-4 0-7-16,5 1-4 0,-5-1-7 0,0 0-11 16,0 0-13-16,5 0-10 0,-5 0-11 0,0 0-10 15,3 2-4-15,-3-2-7 16,0 5-3-16,0-1-8 0,0 2-5 0,0 0-4 0,0 2 3 0,0 1-12 16,0 0-2-16,-1 3-2 15,-1-1-4-15,1 3 5 0,-1-1-8 0,1-1-6 0,-2 1 3 0,1 0 3 16,-3-1-1-16,2 0-4 15,-2 0-23-15,3-1 15 0,-3 0 5 0,2 0-7 0,3-4 1 16,-1 1 3-16,-1 0-2 0,1-1-3 0,1 1 4 0,1-4 1 16,-1 1-3-16,3 0 2 0,-1-1-8 15,2 1 8-15,-1-2-5 0,3 2 3 16,1-2-7-16,2 2 5 0,0-2-2 0,4-2-10 16,1 2-6-16,-1-2-19 0,4-2-16 0,-1 1-19 0,-1-2-19 0,2-2-23 15,-2 3-20-15,0-2-31 0,0-2-32 16,-2 0-32-16,0-3-46 0,-2 3-211 0,-2-4-521 15,-4 3 230-15</inkml:trace>
  <inkml:trace contextRef="#ctx0" brushRef="#br0" timeOffset="1869.9273">2518 2521 301 0,'-8'-3'296'0,"4"3"-20"15,-1-3-16-15,2 1-16 0,0 1-19 0,-1 0-23 0,4 1-19 16,-4-2-19-16,4 2-23 0,0 0-14 0,0 0-10 0,0 0-15 16,0 0-21-16,21 2-25 15,-7-1-27-15,1 0-18 0,2 1-26 0,-2 1-19 0,7-2-30 16,-7 2-31-16,1-2-29 0,-1 1-38 16,-2 0-51-16,-4 0-139 0,-2 0-380 0,-2-2 168 0</inkml:trace>
  <inkml:trace contextRef="#ctx0" brushRef="#br0" timeOffset="2043.9294">2537 2601 63 0,'-3'2'297'0,"3"-2"-12"0,-6 1-12 16,6-1-23-16,-3 1 0 0,3-1-27 0,-3 2 2 16,3-2-24-16,0 0-20 0,0 0-32 0,0 0-7 15,0 0-21-15,12-4-22 0,-2 1-31 0,-2 2-35 0,2-1-35 16,0 0-49-16,3-1-54 0,3 1-76 0,-2 1-240 15,1-3-454-15,-3 1 201 16</inkml:trace>
  <inkml:trace contextRef="#ctx0" brushRef="#br0" timeOffset="2209.7946">2848 2516 252 0,'0'0'339'0,"-4"-2"-29"0,4 2-29 0,-2-2-30 16,2 2-25-16,0 0-37 0,0 0-44 0,0 0-47 0,0 0-50 16,-9 3-53-16,9-3-62 0,-2 7-80 0,-1-2-173 0,2-1-347 15,-2 0 153-15</inkml:trace>
  <inkml:trace contextRef="#ctx0" brushRef="#br0" timeOffset="2389.2682">2836 2805 275 0,'0'0'346'0,"0"5"-26"0,0-5-35 0,0 0-29 16,0 0-34-16,0 0-28 16,0 0-58-16,0 0-64 0,0 0-70 0,0 0-108 15,0 0-228-15,0 0-361 0,0 0 159 0</inkml:trace>
  <inkml:trace contextRef="#ctx0" brushRef="#br0" timeOffset="3489.8702">1398 2932 197 0,'0'0'249'16,"0"0"-19"-16,0 0-17 0,0 0-23 0,0 0-16 0,0 0-20 15,0 0-8-15,0 0-25 0,-3-2-14 0,3 2-11 0,0 0-9 16,0 0-5-16,0 0-11 16,7 8 0-16,-4-3 0 0,1-2-13 0,0 4-9 0,2-1-1 0,-2 0-5 15,3 1-6-15,-1 0-3 0,1-1 0 16,0-1-5-16,0 2-1 0,3-1-1 0,0 1 1 15,2-4-9-15,1 0 0 0,-2 0 0 16,3-3-3-16,2 0-4 0,-1-3 2 0,2 2 0 0,-1-2-5 16,-2-1-2-16,7-1 3 0,-7-1 1 0,-1 2 11 15,-2-1 2-15,-3 0 10 0,1 1 1 16,-1 0 2-16,-1 1 8 0,-1 1 0 0,-2-2-11 0,-1 3-5 0,-3 1-7 16,7-3 0-16,-7 3-4 15,4-3-5-15,-4 3-1 0,0 0 6 0,0 0-7 0,9 8-5 16,-5-4 0-16,-3 0-17 0,1 1 3 15,3-1-4-15,1 2-1 0,1 1-2 0,3-1-1 16,0 1-7-16,4-2-5 0,1 1-1 0,1-3 4 16,1-2 0-16,-3 2 3 0,1-1-5 0,1-2 10 0,-2-2 0 15,0-1 1-15,0 2 5 0,0-1 2 16,-4 1-3-16,0-1 3 0,1 2 1 0,-2-4 4 16,-1 2-2-16,-4 1-1 0,3 1 3 0,-1-2-3 0,0 2 0 15,-1-1 7-15,2 0-9 0,-1-1 0 16,2 2 1-16,2-1-5 0,4 1-1 0,-1-1-1 15,1 0-2-15,0 1-4 0,3 0-1 0,-1-3 3 16,5 0 0-16,-6 3 10 0,1-1-5 0,-2-1 0 16,-2 0 4-16,1 2-2 0,-2-2 4 0,-5 2 1 0,2 0 2 0,-2 0-1 15,-6 0 5-15,11 0 1 16,-11 0 0-16,9 3 1 0,-5 0 4 0,0 0 1 0,-1 1-2 16,0-1-8-16,0 1 5 0,1-1-4 15,2 3-5-15,-1-1 1 0,4-1 1 0,-1 0-6 0,1-1-4 16,3 0-3-16,4 1-3 15,-1-2 1-15,2-2 0 0,4 0 3 0,-4-1 0 0,-1 0 5 16,-1-1 1-16,1 0 0 0,-2 2 3 0,0-1 11 0,-3-1-2 16,-2 1 6-16,0 0 0 0,-3 0-4 0,0 1-2 15,-6 0 8-15,10-2-7 0,-7 0 6 0,-3 2-11 16,6 0 4-16,-6 0 2 0,7 0 1 16,-7 0-3-16,9 2-1 0,-5-1-7 0,3 2-2 15,0-2-1-15,3 1 6 0,0-1-7 16,3 1-4-16,0-2 3 0,2 2 1 0,0-2 2 0,0 0-1 0,1 0 2 15,1-2 1-15,-5 2 12 0,1-2 6 16,-3 2 8-16,-1 0 3 0,-1 0 7 0,-2 0 6 16,-6 0 3-16,10-1-3 0,-10 1-4 0,6 0-4 15,-6 0-6-15,0 0-22 0,8 0-22 0,-8 0-35 16,0 0-34-16,0 0-66 0,0 0-216 0,-13 6-405 0,6-5 180 16</inkml:trace>
  <inkml:trace contextRef="#ctx0" brushRef="#br1" timeOffset="8641.5917">3765 2689 85 0,'3'-6'343'15,"0"2"-19"-15,-3 0-21 0,4 1-16 0,-1 0-19 0,-3-1-23 16,3 1-28-16,-2 1-20 0,-1 2-31 0,0-2-14 16,0 2-19-16,0 0-8 0,0 0-14 15,0 0-15-15,-6 14-3 0,1-1-11 0,-1 3-7 0,-2 4-11 16,-2 5-7-16,0-2-3 0,3 2-9 16,-3-2-2-16,3 2-5 0,-1-2-4 0,0 0-8 0,1 1-1 15,0-2-6-15,-1-2-6 0,2-2 3 0,1-5-7 0,0-1-2 16,1-3-4-16,1-2-1 0,2 1 1 15,-2-3 0-15,2 1 5 0,-1-3 8 0,1 0 17 0,1-1 15 16,0-2-12-16,0 0-9 16,-3-10 1-16,6-4-3 0,3-5-9 0,-4-3-3 0,7-3 5 0,-1-13 5 15,6-1-4-15,0 2-3 16,2-1 0-16,-2-4 2 0,3 4-5 0,0-1 0 0,0 1 2 16,1 1-2-16,2 5 0 0,-9 7-2 15,3 4 10-15,-1 2-9 0,-2 4-3 0,-4 4-4 0,0 4-3 16,-1 0 3-16,-2 2-2 0,3 3-7 15,-4 2 1-15,4 1 0 0,0 3 3 0,1 5-2 16,2 9 0-16,0 0 0 0,0 4-7 0,-3 2 7 0,3 2-4 0,1 7-5 16,-2 1 0-16,-4-8-2 15,5 9 1-15,-3-8-10 0,0 7-11 0,0 0-8 0,-4-9-17 16,1 2-14-16,-1-1-22 0,-3 0-20 16,0 0-25-16,0-4-28 0,-3 1-22 0,0-4-33 0,2-3-15 15,-5-3-228-15,2-1-504 0,-3-4 223 0</inkml:trace>
  <inkml:trace contextRef="#ctx0" brushRef="#br1" timeOffset="9389.9937">3778 2858 3 0,'-7'-9'326'16,"2"2"-20"-16,0 1-16 0,1 2-13 0,-2-2-15 15,6 2-23-15,-4 1-14 0,1 1-27 0,2-2-11 16,1 4-16-16,-3-3-19 0,0 0-6 0,3 3-25 0,0 0-8 15,6-2-14-15,1 1-7 0,7-2-10 16,7 1-14-16,4 1-2 0,3-3-2 0,13-2-12 0,-3 3-1 0,0-4-12 16,0 3 1-16,-10 1-5 15,-1 1-1-15,1-2-8 0,-1 1-4 0,-4 0 1 0,-4 1-1 16,-3 1-4-16,-3-1 13 0,-4 1-17 0,1 1 1 16,-4-1-1-16,-2 1 3 15,0-2 1-15,-1 2 2 0,-3 0-1 0,7 0 13 16,-7 0-12-16,4 2-4 0,-4-2-1 0,3 4-5 0,-3-4 2 0,2 7-2 15,-2 0 3-15,0-1-7 0,1 3 2 0,-1 1-7 0,0 2-3 16,0 0 6-16,0 1-12 16,0 0 10-16,0 0-16 0,-3 0-3 0,3-1-3 15,0-4 3-15,-3 1-10 0,2-1 3 0,1-2 1 16,-3 1 2-16,3-2 6 0,-1-2-2 0,1 0 3 0,0 0 6 16,0 0 2-16,-2 0 5 0,2-3 13 15,0 0 0-15,0 0-2 0,0 0 1 0,0 0 7 0,-7-10 12 16,7 4-5-16,0-3 12 15,-4-4-2-15,4 0-12 0,4-6 1 0,-4 5 1 0,3-6 0 16,3 6-9-16,-2-1 2 0,2-2 0 0,-1 4 2 0,2 0-9 16,0 3 3-16,0 0-3 0,-1 4 0 0,1 1-7 15,0-1 4-15,0 2-1 0,2 1-11 0,0 2 4 16,0 1-1-16,-1 3 5 0,1-1-15 16,-1 3 1-16,3 1-4 0,-1 2-1 0,0 2-7 0,0-1 1 15,-3 2-5-15,0 2 3 0,-3 3 1 0,1-3-13 16,-2 0 4-16,-2 2-1 0,0-1-5 0,-1-2 2 15,-1 1-3-15,-2-1 4 0,2 0-2 16,-2-6 2-16,1 2 2 0,0-3 5 0,0 0 4 16,-1-1 9-16,3-1 9 0,-1 0-3 0,1-3 7 15,0 0 1-15,0 0 9 0,-9-6 7 16,8-1 8-16,-2 0 5 0,2-5-8 0,1 0 7 0,1-2 0 0,2-7 2 16,4 1-2-16,-3-1 1 0,6 3-3 0,-1 0-5 0,2 1-4 15,-1 5-2-15,3-4 3 0,3 5-5 16,-3 5-4-16,1-3-2 15,1 4-3-15,1 0 1 0,-1 4-1 0,2 1-8 0,-1 0 2 16,5 6-1-16,-6-1 3 0,-1 2 9 0,-1 2-16 0,4 4-1 16,-8-1 2-16,3 4-6 0,-5 4 4 15,-1-3-7-15,-1 4-9 0,-3-2-9 0,-2 0-18 0,0 1-6 16,-3-1-24-16,-3-5-18 0,0 5-23 0,-1-1-32 16,-1 0-28-16,-1 0-38 0,1-6-51 0,-1 2-193 15,0-5-502-15,2-3 222 16</inkml:trace>
  <inkml:trace contextRef="#ctx0" brushRef="#br1" timeOffset="10689.8107">4882 2798 31 0,'0'-3'312'0,"1"2"-21"0,2-2 9 0,-3 3-10 16,0-4-9-16,0 4-13 0,-1-3-14 0,1 3-13 0,0 0-24 16,-2-6-11-16,2 6-18 0,0 0-16 15,2-2-17-15,-2 2-18 0,0 0-20 0,-9 0-5 0,4 3-13 16,-3 1 6-16,0-2-27 0,1 4-8 0,-5 2-10 15,2 1-7-15,0 3-1 0,-3 2-4 0,3-3-7 16,3 1-4-16,0 2-6 0,0-1-11 0,1 2-17 0,2 3 0 16,0 2-4-16,4-2-13 15,-1-4-3-15,1 0-13 0,1 0-1 0,3-1-15 0,0-7-7 16,1 3 1-16,2-1-2 0,0-3-3 16,1 1-9-16,2-4 0 0,1-1 3 0,1-3 3 0,1 0 7 15,0-4 5-15,-2 1 5 0,-1-4 4 16,0-2 9-16,0 0 10 0,0 0 14 0,-3-7 14 15,-1 4 7-15,1-3 10 0,-3 2 13 0,0-4 15 0,-2 3 17 0,0 2-3 16,-1 0-3-16,0 1 2 0,-1 0 2 16,1 5 4-16,0-1-1 0,-2 3-3 0,3-1-9 0,-2 1-9 15,0 0 4-15,1 2-6 0,1 0 2 0,2 2-32 16,-1-4-2-16,0 3 10 0,4-1-3 0,0 3-7 16,0 1-2-16,2 1-13 15,1 1-3-15,0-1 12 0,-2 3-23 0,5 2-6 0,-3 0-3 16,1 1 0-16,-1 5-5 0,0-1 0 0,-1 0-2 0,-1 2-1 15,1 3-7-15,-3-4-8 0,-1 2-1 16,0-1-1-16,-2 1-6 0,-2 0 0 0,-1-1-1 0,-1-2-4 16,0-2 3-16,-1 0-3 0,0-2 6 15,0-2 5-15,0 1 4 0,0-2 5 0,-1 0 12 16,2-1 8-16,-1-3 2 0,2 0 7 0,-5 1 1 16,5-1 4-16,-5-4 13 0,3 0 18 0,0-4-4 15,1 1 7-15,0-2 1 0,0-2 3 16,0-3-5-16,3 0-2 0,0-6-2 0,3 1 2 0,1 0-5 15,1 0 8-15,1 2-11 0,2-1-2 0,-2 7-3 0,2-1-2 16,0 2-2-16,-1 0-1 0,2 1 2 16,2 2-5-16,-2 3-4 0,-1 0 2 0,3 2-1 15,0 2 1-15,-2 0-9 0,0 2 6 0,-3 3-3 16,2 2 6-16,-1 2 5 0,0 1-6 0,0 6 3 16,-2-3-1-16,-2 2 1 0,0 3-4 0,-2 1-5 15,-3 0 6-15,0 0-8 0,0-3-4 0,-3 2-5 0,-2 0-5 16,3-4-15-16,-1 1-7 0,2-2-19 15,-1-1-10-15,2-3-7 0,1 1 1 0,1-3 6 16,1-1 0-16,0 0 4 0,4-2-1 0,0-1 0 0,0 0 3 0,3-3-5 16,0 1 10-16,4-2 3 15,0-2 7-15,3 0 2 0,-3-1 6 0,7-5 3 0,-7 2 7 16,4-2 6-16,-5 0 19 0,4-1 14 16,-4 0 15-16,-2-1 16 0,3-2 12 0,-4 2 14 0,1-6 16 15,-1 0 12-15,-2-1 9 16,1-2-1-16,-5 0 15 0,2 2-1 0,-2 5 9 0,-4 0-18 15,0 4 14-15,0-1-13 0,-2 2-3 0,0 1-11 0,-1-2-9 16,-4 4-18-16,0 0-3 0,0 2-9 16,-4 0-7-16,-2 4-1 0,-1 1-10 0,1 0-13 15,2 3-30-15,1-3 3 0,0 7-32 0,3 1-13 0,0-2-6 16,1 3-8-16,1 1-8 0,5 0-9 0,0-3-9 16,3 0-6-16,1 0-4 0,3 1-5 15,1-1-4-15,1-1 2 0,2 0 1 0,-3-4 10 0,1 0 10 16,1 0 7-16,0-3 14 0,-2-1 17 15,1-1 20-15,-2-1 26 0,2 0 31 0,0 1 23 0,-5-1 23 16,0 0 8-16,0 0 27 0,1 0-6 0,-2 1 18 16,1-3-9-16,-1 2-4 0,-3 2-10 15,4-1-8-15,-3-1-15 0,-1 2-13 0,4-1-15 0,-4 1-18 16,0 0-18-16,2 6-3 0,-1 1 0 16,1 2 4-16,-1 4-14 0,0 6-2 0,2 1-3 0,0 4-9 15,0 4 2-15,3 7-6 0,-2 1-5 16,0 0-7-16,-1 0 5 0,2 2-13 0,-2 1-14 0,2-1-19 15,-7 1-21-15,2 0-25 0,-1 0-26 0,-5 2-22 0,0 0-36 16,-2-3-31-16,1 0-29 0,-3-3-227 16,-5 0-528-16,3-11 234 0</inkml:trace>
  <inkml:trace contextRef="#ctx0" brushRef="#br1" timeOffset="10837.6893">5506 3781 258 0,'0'0'293'0,"-10"-11"-6"15,1-2-17-15,1-5-13 0,-2-3-7 0,3-5-13 0,-4-9-9 16,5 8-19-16,-2-10-23 0,2 2-10 0,2 0-9 15,1 10-12-15,4-10-25 0,1 8-21 0,1 4-27 16,2-2-38-16,6-1-36 0,1 3-47 0,1 0-68 0,5 3-75 16,7-8-106-16,2 3-167 15,4-1-494-15,-2-1 219 0</inkml:trace>
  <inkml:trace contextRef="#ctx0" brushRef="#br1" timeOffset="12069.8345">6609 2725 136 0,'5'-6'331'15,"-1"0"-2"-15,0 1-15 0,-1-2-25 0,-2 0-19 0,1 0-16 16,-2-1-16-16,-2 1-19 0,-1-2-29 16,-2 2-16-16,-2-2-18 0,-3 2-15 0,-5-1-13 0,-4-1-21 15,-3 3-4-15,0 0-12 0,-1 3-14 0,0 0-7 0,0 2-13 16,3 1 3-16,3 3-15 0,-2-1 1 0,4 0-5 16,2 2 5-16,2 1-18 0,4 0-3 0,-4 1-7 15,5 1-9-15,6 1 2 16,-3 2-5-16,6 1-4 0,1 3-1 0,5 3-12 0,4-3 5 15,2 3 0-15,3-3-10 0,-1 2-6 0,4 0 2 0,3 3-4 0,-3-7 5 16,3 1-5-16,-2 1-3 0,-2-1 0 16,0-2-8-16,-2-1-4 0,-7 0 2 15,0-2 1-15,-3-2 0 0,-1 0 5 0,-2 0 0 16,0 1 13-16,-4-1 6 0,-2-2 6 0,-2 2 8 0,-4 0-1 16,-2-1 1-16,-4 1 5 0,-7-1-4 15,-1 2 0-15,-2-3 0 0,2 1-1 0,-3-2 3 16,3 2-3-16,0-3-2 0,5-1-6 15,0 3-14-15,2-4-17 0,1 0-19 0,3 2-25 0,0-3-26 0,2 1-31 16,2 0-59-16,2-1-73 0,-2-3-172 16,6 0-477-16,0-1 211 0</inkml:trace>
  <inkml:trace contextRef="#ctx0" brushRef="#br1" timeOffset="12879.1426">6788 2645 3326 0,'9'-4'114'0,"-2"1"-37"15,3 1-9-15,-3-1-28 0,-3 2-11 16,-1 0 5-16,0 0-3 0,-3 1 0 0,4-2 2 16,-4 2 2-16,0 0-4 0,2 7 1 0,-4-2-2 0,-1 2 0 0,-1 2-6 15,1 2-2-15,-1 1-3 16,0 1 3-16,-2 5-9 0,0-1-7 0,2 2 10 0,1 3-6 16,0 1-1-16,2-1-11 0,-2 1-8 15,2 0-6-15,1-1-4 0,0-3 1 0,2 1-15 16,-2-5 1-16,2-2 0 0,1-2-1 0,1 2 4 15,0-5 0-15,2-2 3 0,1 0-14 0,3-2-7 0,3-1-8 16,1-3-6-16,1 0 4 0,7-5 3 0,1-1 6 16,-1-2 5-16,0-3 8 0,-1-1 12 15,-1-1 16-15,-1-1 11 0,-2-3 18 0,-2 0 16 0,2-2 14 16,-4 0 18-16,-3 0 8 0,0 2 11 16,-4 3 14-16,-2 4 0 0,3-3 11 0,-4 4 8 0,0 3 13 15,-2-2-7-15,2 4-13 0,-2 0 0 16,2 0-15-16,-1 1-15 0,-2 2-9 0,1-3-14 0,-1 4-25 15,0 0-9-15,0 0-6 0,0 0-4 0,0 0-8 0,1 13-27 16,-1-5 0-16,0 7-15 0,-1-1-13 16,1 2 1-16,0 2-10 0,-3-2-4 0,0 3-8 0,0 0-9 15,2-5-5-15,-3-2-3 16,2 1 3-16,-1-6 0 0,1 2 8 0,-1-2 8 0,1-1 4 0,0-3 12 16,1 1 9-16,0-1 12 15,0 0 12-15,1 0 12 0,0-3-3 0,0 0 4 0,0 0 3 16,0 0 7-16,-6-7 5 0,5 4 14 0,-1-3 20 15,1-1 1-15,1-2-3 0,0 0 1 0,0-4-8 16,-3 0 9-16,6-1-2 0,-1-6-3 16,1 4-1-16,2-5-9 0,2 1 4 0,0-1-9 0,1-1-2 15,2 2-14-15,2 1 11 0,-1 1-3 0,3 0 1 0,-1 2-4 16,1 3 15-16,-3 3-19 16,0 4-8-16,-4 0 6 0,3 1-8 0,-4 0 3 0,3 5-9 15,0 0-7-15,-2 1-14 0,-1 3 5 16,1 0-5-16,-3 5-13 0,0-1 2 0,-1 4-12 0,-2 2-2 15,-1 5-4-15,-2 1-2 0,-4-2-11 0,0 2-1 0,-2-1 3 16,-1 1-2-16,-2-2-1 0,1-1 6 0,1-5 5 16,-2 4 6-16,2-6 3 0,0-2 12 0,1-1 1 15,1-2 2-15,-1 1 8 16,-1-3 8-16,-1-3 16 0,3 3 6 0,0-4 4 0,0 1 20 0,1-2 11 16,-2 1 7-16,2-1 5 0,2-4 2 15,0 5 9-15,-1-3 19 0,2 1 13 0,1 0-20 16,-1 0-3-16,-1 1-3 0,2 1-17 15,2 1-17-15,-3-2-7 0,3 2-17 0,0 0-7 0,0 0 6 0,0 0-16 16,0 0 7-16,7 9-3 16,-2-4 0-16,2 2-3 0,3 2-10 0,0 2-6 0,4 3-10 15,-3-3-5-15,5 4-7 0,2 0-4 0,0-1-8 0,0 0-9 16,1 3-14-16,2-3-20 0,-4 0-22 16,3-1-24-16,1 0-34 0,-3-2-32 0,4-2-39 0,0-1-236 15,-7-3-526-15,5-2 233 16</inkml:trace>
  <inkml:trace contextRef="#ctx0" brushRef="#br1" timeOffset="13339.6515">7649 2801 123 0,'-3'-17'388'0,"2"-2"-16"16,-5 6-8-16,5 0-3 0,-5 4-13 0,2 0-22 15,1 2-26-15,-1 0-22 0,-2 1-21 0,2 0-24 0,-2 3-22 0,-1-1-23 16,-1 1-21-16,1 3-15 0,-3 0-16 0,0 2-10 15,0 2-20-15,-2 3-7 0,0 2-15 0,1 3-8 16,3 1-26-16,-2 2-23 0,-1 6-8 0,5-1-11 16,-1 4-13-16,1 0-21 0,5 3-6 0,-1 0-6 15,2 0-11-15,6-2-11 0,-3-1-5 0,4-2-11 16,0 0-7-16,4-2-4 0,2-2-10 16,1-2-12-16,1-3-7 0,-2-4-22 0,7 0-20 0,1-3-20 15,0-3-16-15,3-1-9 0,0-6-2 16,0-1 16-16,-2-3 19 0,1-3 39 0,-1-3 30 0,-2-2 42 15,0-1 44-15,-3-4 35 0,0 1 42 0,-3-2 34 16,-3-2 22-16,0-1 26 0,-1 0 19 16,0-2 18-16,-4 4 5 0,-2 1 16 0,0 8 18 0,-2 0 12 15,-1 1 0-15,-1 4-13 0,0 0-16 16,0 3-14-16,0-1-21 0,0 4-17 0,0-1-21 16,0 1-15-16,0 0-20 0,0 3-8 0,0 0-14 15,0 0-11-15,-4 9-23 0,2-2-24 0,-1 0-26 16,2 5-26-16,-2 7-14 0,3 0 3 15,-1 1-16-15,1 4-18 0,1-1 6 0,-1 3-6 0,-1 0-5 0,2-1-6 16,-1-2-17-16,0 1-18 0,0 0-13 0,0-3-23 16,-1-1-29-16,1-5-28 0,0-2-33 15,3-1-42-15,-3-3-285 0,0-2-627 0,0-1 278 0</inkml:trace>
  <inkml:trace contextRef="#ctx0" brushRef="#br1" timeOffset="13551.3445">8063 2716 211 0,'3'-7'372'15,"3"-1"-31"-15,-5 4-24 0,3-1-24 0,-1 1-25 0,-2 1-29 16,4 0-23-16,0 4-13 0,-5-1-8 16,10 4 1-16,0 1-33 0,1 4-21 0,-2 1-11 15,2 8-20-15,0 3-22 0,-4 3-18 0,0 2-14 0,0 8-22 16,-5-8-25-16,-4 8-26 0,-2 0-45 0,-4 0-45 0,-5 0-58 15,3-8-78-15,-11 6-271 0,-3-4-554 0,-7-4 246 16</inkml:trace>
  <inkml:trace contextRef="#ctx0" brushRef="#br1" timeOffset="14376.0417">7126 2948 145 0,'0'0'215'0,"0"0"-4"0,0 0-5 0,0 0-13 16,0 0-9-16,0 0-11 0,0 0-17 0,0 0-15 16,0 0-8-16,0 0-18 0,0 0-12 0,0 0-12 0,0 0-8 15,0 0-4-15,0 0-12 0,0 0-7 16,0 0-6-16,0 0-6 0,0 0-7 0,0 0-3 0,0 0-2 16,0 0-5-16,0 0-2 0,0 0-6 0,0 0-1 15,0 0-3-15,0 0-2 0,0 0-2 0,0 0-3 16,0 0 4-16,0 0-10 0,0 0 2 15,0 0-1-15,0 0 0 0,0 0 2 0,0 0-6 0,0 0 4 16,-1 9-4-16,1-9 1 0,-3 2 3 0,3-2-3 16,0 3 0-16,0-3-5 0,-1 4-3 15,1-4-11-15,-2 2-3 0,1 1-10 0,1-3-13 0,-3 1-9 0,2 2-15 16,1-3-18-16,-5 4-29 0,5-4-38 0,0 0-56 16,-3 0-136-16,3 0-371 15,0 0 164-15</inkml:trace>
  <inkml:trace contextRef="#ctx0" brushRef="#br1" timeOffset="15719.8035">8364 3084 83 0,'3'-1'254'16,"0"-2"-3"-16,1 0-14 0,1 0-8 0,0 0-14 15,-1 0-20-15,-1 1-18 0,2 0-14 0,-1 1-20 0,1 0-12 16,-2 0-13-16,-3 1-17 0,7 1-5 16,0 1-8-16,-3 0 0 0,-1 3-9 0,1-1 0 0,2 3-4 15,-2-1-8-15,-1 2-8 0,1 0-4 16,-1 1-8-16,0 0-1 0,-2 2-6 0,-1-2-11 15,0 0-2-15,-1 0-9 0,1 1-13 0,-3-3-8 16,0 0-9-16,-1 0-14 0,1 0-13 0,-4-1-17 0,0-1-24 16,0 1-25-16,0-3-21 0,-3 1-31 0,3-2-33 15,-3-1-211-15,-1-2-433 0,3-2 192 0</inkml:trace>
  <inkml:trace contextRef="#ctx0" brushRef="#br1" timeOffset="16238.1375">8777 2732 3374 0,'16'-15'88'0,"-6"5"-13"0,0 3 6 15,-3 1-28-15,-2 1-13 0,1 1 6 0,-2 0-2 0,-2 2 8 16,0-2-11-16,0 3-1 0,-2 1-15 0,4-2-4 0,-4 2-4 0,0 0 2 16,0 0-6-16,5 3 4 15,-6 1 0-15,1 0 2 0,-1 2-1 16,1 1-5-16,-1 0-4 0,0 0 4 0,0 1-3 15,0-1-5-15,1 1-2 0,0 1 2 0,-1-1 0 0,0-1-4 0,1-2 2 16,-1-2-2-16,1 3 4 0,0-3-3 16,0-1 4-16,-1 3-3 0,1-5 5 0,-1 3-7 0,1-3 9 15,0 3 5-15,0-3 4 16,0 0 18-16,-1 1 7 0,1-1-8 0,0 0 19 0,0 0-2 0,0 0 1 16,0 0-9-16,0 0-22 0,0 0 22 0,2-7-5 15,-2 7-4-15,3-3-2 0,-3 3-2 16,0 0-2-16,-1-4 1 0,1 4-12 0,0 0-11 0,0 0 4 15,0 0-4-15,0 0 1 0,0 0-6 0,0 0 0 16,0 0-7-16,0 0-2 0,0 0-2 16,0 11 6-16,1-4 0 0,0 5 0 0,-1 1 0 15,0 6-4-15,0 1-2 0,1-1-13 0,-2 1 15 0,2 1-4 16,-1 1 7-16,0-1-13 16,-2 1-1-16,3-3 3 0,0-3 2 0,-1-1 1 0,1-1-3 0,0-1 3 15,-1-4 0-15,3 0-1 16,-2-2-4-16,-1 1 8 0,1-5 12 0,0 2-19 15,0-2-9-15,0 0 7 0,-1-2-6 0,1 2 2 0,-1-3-6 0,5 3-10 16,-5-3-9-16,9-4-13 0,-1 2-18 16,2-3-24-16,0-3-19 0,2 1-24 0,1-2-27 0,4-4-26 15,2 2-26-15,-2-4-20 16,0 1-11-16,-1 0 2 0,-1-4 14 0,1 1-161 0,-3 1-430 0,-1-1 190 16</inkml:trace>
  <inkml:trace contextRef="#ctx0" brushRef="#br1" timeOffset="16643.3534">9088 2910 1402 0,'9'-13'24'0,"-1"3"40"0,-2-3 37 0,-2 4 28 0,0 1 17 0,-1-1 21 16,1 3 25-16,-2-1 7 0,-1 2 6 15,1 1-8-15,-1 3-13 0,-1-3-13 0,0 2-16 16,0 2-15-16,2-4-18 0,-2 4-15 0,0 0-10 0,0 0-3 16,0 0-20-16,0 0 0 0,-3 17-9 15,1-8-1-15,0 3-11 0,-3 0-11 0,5 6-9 16,-3-4-10-16,-1 6-5 0,1 0-13 0,2-6-8 16,-2 6-8-16,3-5-3 0,-4 2-8 0,-2-4-7 15,3 1-10-15,0-1-3 0,1-5 4 16,-1 0 0-16,0 0 4 0,1-4 12 0,1 2 3 0,-2-2 8 15,2-1 22-15,-1-1 24 0,1 0 8 0,1-2-5 0,0 0 6 0,-3-7-10 16,2-2 3-16,1-2 4 16,0-3 1-16,1-7-4 0,2 0-6 0,0-2-4 15,2 2 1-15,1-5-5 0,1 1-9 0,0-2 5 16,6-6-2-16,-4 11-3 0,-1 2 7 0,4-1-15 0,-2 5 4 0,0 2-3 16,-2 4-3-16,1 0-1 15,-1 5-1-15,-2-2-9 0,2 2 0 0,1 3 4 16,-1 2-4-16,1 2 0 0,1 1-3 15,-2 3 7-15,2 3-1 0,0 3-10 0,2 6-1 0,-3 5 0 16,0-2 2-16,-3-1-7 0,0 4 1 0,-3 0-10 0,0-1 1 0,-1 2-12 16,-1-2-16-16,-4-2-16 15,0 0 4-15,-1-1-9 0,0-1-9 0,0-5-14 0,1-1-9 0,-3-2-6 16,2-2-7 0,0-2-4-16,-2-1-4 0,2-1-5 0,-2-3-10 0,2 1-21 0,-2-1-12 15,6-2-29-15,-13-5-34 0,5 2-142 16,-2-4-414-16,-1 0 184 0</inkml:trace>
  <inkml:trace contextRef="#ctx0" brushRef="#br1" timeOffset="16793.4401">9122 2967 141 0,'-3'-5'208'15,"2"2"-9"-15,0 1-10 0,2-2-14 0,-1 4-14 16,1-5-13-16,1 2-16 0,1 0-7 0,1 0-10 0,0 1-13 16,2 0-7-16,1 0-10 0,1 1-12 15,2-1-8-15,1 2 0 0,3 0-11 0,3 1-1 16,2 0-11-16,-3 0-8 0,7 1-23 0,-2-2-34 0,0 4-55 0,3-2-66 15,-2-1-195-15,-2-1-365 16,-3-1 162-16</inkml:trace>
  <inkml:trace contextRef="#ctx0" brushRef="#br1" timeOffset="17683.714">9553 2784 127 0,'0'-10'391'0,"1"5"-2"16,1-3-6-16,-1 3-1 0,-1-1-30 0,0 3-25 0,0 1-22 16,0-1-33-16,0 3-26 0,2-5-32 0,-2 5-19 15,-2-4-24-15,2 4-22 0,0 0-22 0,0 0-13 16,0 0-12-16,0 0-12 0,0 0-9 15,-1 14-15-15,-2-5-11 0,3 3-9 0,-1 3 0 0,-1 3-16 16,2 3 1-16,-4 0-9 0,4 1-6 0,-3 0-9 0,0-1-4 16,1-1 2-16,0 0-6 15,-2-2-15-15,3-3 5 0,0-4-5 0,1 2 0 16,0 1-2-16,0-7 1 0,2 2-9 0,1-1 2 16,-1-1 9-16,3-3-22 0,2-1-11 0,1-1-11 0,6 1-9 15,3-3-10-15,-1-3-10 0,5-2-1 16,3-1 1-16,0-2 4 0,0 0 8 0,-3-3 4 15,-2 0 6-15,1-3 6 0,-3-1 10 0,3 0 9 16,-5-1 15-16,-2 0 23 0,0-1 12 0,-4 0 12 16,0 5 19-16,-2 0 21 0,0-1 20 0,-3 0 18 0,0 6 9 0,1 0 2 15,-4 0 1-15,2 3 4 16,-3 0-13-16,3 0-11 0,-2 0-6 0,-1 1-23 16,0 3-9-16,0-2-18 0,0 2-8 0,0 0-1 15,0 0 0-15,-3 13-5 0,2-5-8 0,0 2-10 0,-2 1 0 16,0 2-1-16,0 2-20 0,2 1-10 15,1 2-10-15,-5 0-7 0,3-4 0 0,-1 1-7 0,1-2-16 16,0-1-10-16,-1 1-6 0,0 0-2 0,2-7-5 16,-1 3 0-16,1-3 5 0,-1-2 5 0,1-1 13 15,1 1 7-15,-2-2 12 0,1 1 14 0,1-3 10 0,-1 3 10 16,1-3-1-16,0 0 1 16,0 0 2-16,-3-13 11 0,1 6 14 0,1-1 16 0,1-4 9 15,0-2 5-15,3 1-5 0,-3-2 13 16,4-5-19-16,0 0 16 0,-1-1-7 0,0-2-4 0,0-2 3 15,2 1 0-15,1 2 2 0,2 0-7 0,1-1-5 0,-2 2-4 16,3 3 0-16,-3 5-7 0,0 1-7 16,0 2-1-16,0 3-3 0,-4-1-8 0,4 7-5 0,0-3 2 15,0 2 2-15,1 5-3 0,1 0-2 16,-2 4-8-16,0-1-12 0,-3 2 3 0,0 3-13 16,1 4-2-16,-1 4-4 0,-4-1-7 15,-2 3-4-15,1-4-5 0,0-2-11 0,-5-1-3 0,0-1 3 16,-1 0 3-16,-1-2-1 0,1 2 5 0,-3-4 4 15,3 0 6-15,0-3 10 0,3 0 11 0,-5-3 12 16,5-2 13-16,-3 0 2 0,0 1 7 0,4-1 7 0,-4-4 15 16,1 2 9-16,2 0 12 0,0 1 14 15,1-2 9-15,3 2 7 0,-6-3-1 16,4 2-8-16,2 1-7 0,-3-3-13 0,3 3-8 0,0 0-3 16,0 0-17-16,0 0-8 0,0 0 1 0,0 9 3 0,4-2-12 15,3 0-18-15,0 5-17 16,7 3-13-16,2-1-19 0,-2 0-12 0,0 2-6 0,1 0-16 15,1-1-10-15,-1 0-21 0,1-1-19 0,-3 0-48 16,-2-4-36-16,0 0-226 0,0-2-496 0,2-1 219 16</inkml:trace>
  <inkml:trace contextRef="#ctx0" brushRef="#br1" timeOffset="18363.7289">10299 2728 354 0,'0'-3'354'0,"-1"-2"-16"0,0 1-15 0,-1 0-18 0,2 0-14 0,-1-1-9 16,-1 2-16-16,2-1-18 15,-1 0-22-15,0 2-28 0,-1-1-13 0,2 3-4 0,0-5-10 16,0 5-19-16,-3-3-18 0,3 3-12 15,0 0-15-15,-5-1-17 0,-1 1 0 0,6 0-14 16,-10 4-11-16,5-3-6 0,-4 4-1 0,2 1-6 0,-3 1-12 0,0 2-7 16,1 2 1-16,0 0-4 15,2 1-2-15,-4 4-4 0,4 2-2 0,0 4-1 0,1-3-10 16,0 3-11-16,2-4-11 16,3 2-4-16,-1-2-10 0,2 4-10 0,3-4-4 0,1-5-7 0,2 2-8 15,2 1 4-15,2-3-20 0,-1-1-6 16,1-2-11-16,2-1-6 0,2-2-16 0,6-1-10 0,1-1-11 15,2-4 0-15,-1-1 12 0,-1-2 9 0,3-3 14 16,-7-1 13-16,0-1 20 0,0-5 26 16,-1 0 27-16,-1-1 25 0,-1-2 15 0,-3 0 27 0,-1-1 16 0,0-6 23 15,-1 0 10-15,-2-2 11 16,-3 0 10-16,1 3 4 0,-2 1 2 0,1 6 1 0,-4-2-5 16,1 4-4-16,1 3-13 0,-4 2-13 15,4 1-11-15,-2 1-16 0,0 0-6 0,0 3-15 16,0-1-29-16,0-1-13 0,0 4-31 0,0 0-13 15,0 0 8-15,0 0 6 0,0 0-19 0,0 16 13 0,0-7-12 16,0 4-5-16,0 8 0 0,0-4-3 0,3 4-3 16,-3-1 0-16,1-1-7 0,-1 0-9 15,1 0-14-15,1 1-9 0,-4-6-15 0,0 5-39 0,2-5-39 16,-3 1-53-16,1 0-61 0,-3-1-290 16,3-3-633-16,-1-4 280 0</inkml:trace>
  <inkml:trace contextRef="#ctx0" brushRef="#br1" timeOffset="18599.796">10692 2651 162 0,'5'-6'378'0,"0"1"-22"0,-4 0-34 0,2 2-29 0,0 1-30 0,1 0-21 16,0 2-21-16,2 3-12 0,3 1-7 15,1 6-12-15,1-2-13 0,3 9-5 0,-1 2-34 16,-1 2-9-16,-3 3-27 0,1 12-18 0,-2-1-25 16,-3-1-27-16,-4 1-30 0,-4 1-36 0,-2-1-56 15,-5 4-53-15,-3-2-68 0,2-4-95 16,-10-3-186-16,-4 1-532 0,4-12 235 0</inkml:trace>
  <inkml:trace contextRef="#ctx0" brushRef="#br1" timeOffset="20080.1112">11612 2765 140 0,'3'-4'325'0,"2"2"-32"16,-1 0-27-16,-1 0-23 0,-1 0-23 0,0-1-15 15,-2 3-7-15,0 0-22 0,0 9-12 0,-4-5-9 16,-1 7-15-16,-4 2-14 0,2 0-13 0,-7 7-10 0,-1-3-11 16,-2 3-12-16,-2-2-2 0,-2 1-15 15,0-1-8-15,-3-4-17 0,-10 5-7 0,8-6-10 0,-1-1-15 16,-10-1-5-16,2 1-5 0,9-8 0 0,-1 2 3 15,1-3 1-15,2-3 1 0,4 0-1 0,-1-2 4 16,7-2 1-16,0 0-4 0,1-2-4 0,2-2-1 16,1-1 3-16,4-2-7 0,0 1 2 15,2-4-8-15,2 0-6 0,4-7-1 0,5 2-5 0,3-2 2 16,4 2 6-16,5 1-5 0,9-8 1 16,-5 11 0-16,8-8 2 0,3 1 4 0,-2 2 2 0,0 1-1 15,-8 5 10-15,9-6 11 16,-8 5 14-16,-2 1 9 0,-1-1 11 0,-2 2 6 0,-3-2 13 15,-4 8 13-15,-4-2 14 0,-2 3-2 0,-1-1-6 0,-2 1-3 16,-1 0-11-16,-3 1-10 0,-4 1-4 16,-2-3-11-16,-1 3-3 0,-7 1-7 0,-3 3 1 0,-3 0 6 15,0 3-15-15,-3 1 0 0,2 5-2 0,0 1-9 16,1 3 1-16,3 2-1 0,0 1 0 0,1 4 1 16,3 2-9-16,4 4 13 0,2-1-17 15,0 10 14-15,6 4-3 0,4 0-4 0,5-4-3 0,4 1-6 16,2-2-11-16,4-2-13 15,4-2-14-15,-5-8-9 0,13 5-11 0,-1-6-13 0,4-2-24 16,0-2-32-16,-5-7-40 0,12-1-48 0,1-2-53 0,-12-5-224 0,11-4-536 16,-14-2 237-16</inkml:trace>
  <inkml:trace contextRef="#ctx0" brushRef="#br1" timeOffset="20694.7934">12161 2706 232 0,'3'-5'393'0,"-2"-1"-16"0,-1-1-24 0,3 0-20 0,-3-2-14 16,-3 6-18-16,2-6-19 0,-2 3-50 15,0-1-13-15,-1 1-20 0,0 0-19 0,-3 3-19 16,-3-1-19-16,0 1-14 0,-3 3-18 0,1 0-8 16,-2 3-12-16,-2 1-12 0,-2 5-3 0,1 1-15 0,0 1-3 15,2 5-20-15,-1 0 24 0,2 1-23 0,4 4-5 16,-1 0-2-16,4 1-23 0,0 2-19 0,4-3 0 16,3 0-14-16,0 1-4 15,4-2-2-15,3-3-8 0,6 2-13 0,1-3-9 16,0-1-22-16,6-6-14 0,1 0-19 0,3-2-17 0,1-3-15 15,2-4-12-15,4-2 3 0,6-5 12 0,-8 1 10 0,-1-4 14 16,-1-1 20-16,-2-2 15 16,-1-1 28-16,-3-3 27 0,-1 1 31 0,-3-5 21 0,-1 2 27 0,-4 1 16 15,-2-1 23-15,-3 1 25 0,-1 4 4 0,-1 2 5 16,-2 0 8-16,-3 4 15 0,2 0 6 16,-1 1 2-16,-1 0-1 0,1 3-17 0,-1 0-7 15,0 2-23-15,0-1-15 0,0 3-16 0,0 0-16 0,0 0-9 16,0 0-5-16,0 0-8 0,0 0-18 0,-4 10 8 15,4-3-16-15,0 1-20 0,0-2 10 16,3 3-6-16,-3 1-9 0,0-2 4 0,1 1 3 0,-1 4-10 0,2-3 4 16,-2 1-8-16,1 0 0 15,-1-2 5-15,0 2 5 0,0 0-9 0,0 2-1 0,0-4-6 16,0 2 0-16,0-4 17 0,2 3-13 16,-1 2 7-16,-1-4-8 0,2 0-2 0,0 1-2 0,0-2 0 0,1-1-10 15,-1 1-2-15,4-2-13 16,0 1-8-16,3-2-12 0,1-1-18 0,0 1-17 0,4-1-19 15,0-2-25-15,7 1-15 0,1 0-28 0,0-6-22 16,4 2-30-16,0-4-222 0,2 3-509 16,-4-3 225-16</inkml:trace>
  <inkml:trace contextRef="#ctx0" brushRef="#br1" timeOffset="21301.099">12824 2705 91 0,'0'-2'362'0,"0"-1"-14"0,0 3-31 0,-3-4-15 16,3 4-20-16,-1-4-24 0,1 4-23 0,0 0-28 0,-3-2-24 15,3 2-20-15,0 0-19 0,0 0-7 0,0 0-13 16,-2 8-14-16,0-3-5 0,2 1-4 16,0 3-12-16,-3-2-15 0,3 6-4 0,-2-1-6 15,1 3-12-15,1 1-3 0,0-2-5 0,1 5-10 16,-2-4-10-16,0 2-6 0,1-2-13 0,0-2-4 0,-2 1-2 15,1-1-9-15,-1-2-6 0,1-2-10 0,1-2-3 16,0 0 7-16,-2-1 0 0,1-2 5 16,0 1 4-16,-1-3 2 0,1 1 12 0,1-3 4 0,0 3 13 15,0-3-3-15,0 0-4 0,0 0 0 0,0 0 7 0,-7-10 7 0,7 4 12 16,0-2 10-16,-2-1 15 16,2-4 2-16,-1 0-1 0,2-2-20 15,1-4 13-15,0 0-6 0,0-1-5 0,2 0-2 0,0-1-1 16,2-2-9-16,3 2-1 0,-1 0-4 15,2 1-5-15,2 1-1 0,0 1-10 0,-2 7-1 0,-1 0-7 16,3 3-9-16,0 0-10 0,-1 4 1 0,-1 2-2 0,0 1-4 16,0 1-4-16,-1 3-6 0,1 1-4 15,-2 3-4-15,2 1-7 0,-3 2-6 0,-1 3-7 16,-2-1-4-16,-1 3 1 16,-4-1-3-16,-2 1-8 0,-3-2-7 0,-3 4 0 0,-2-1 0 0,3-5 9 15,-6 4 7-15,3-6 4 0,-2-1 6 16,2 0 2-16,-1-3 6 0,4 0 6 0,1-2 10 0,2-2 18 15,-1 1 8-15,0-2 15 0,2 0 4 16,-2 0 13-16,2-3 7 0,1 0 10 0,0 2 20 0,1-4 2 16,0 2 1-16,1 1-4 0,-1 0-6 0,2 2-5 0,-3-3-13 15,3 3-5-15,0 0-11 16,0 0-2-16,0 0-1 0,0 0-6 0,13 11-6 0,-3-3 10 16,1 2-6-16,2 4-18 0,3-1-7 15,-2 4 1-15,2-3 1 0,1 1-14 0,0 2-2 0,-2-1 0 16,1 0-24-16,0-2-26 0,-2-1-32 15,-3-2-39-15,1 0-56 0,0 0-64 0,-2-2-260 0,-2-2-570 16,-1 0 253-16</inkml:trace>
  <inkml:trace contextRef="#ctx0" brushRef="#br1" timeOffset="21843.9296">13374 2732 2 0,'3'-9'336'15,"-2"2"-9"-15,0-2-15 0,1 0-14 0,-2 2-7 0,1-1-5 16,-1 3-7-16,1-1-23 0,-2 3-14 0,2-3-26 16,-1 4-6-16,-1-1-27 0,1 3-23 0,-3-2-16 15,-1 0-13-15,4 2-17 0,-12 4-16 0,3-1-4 16,-5 6-12-16,1 0 1 0,-4 4-24 0,-2 2-1 16,3 1-9-16,1 1-3 0,2 2 18 15,1 5-37-15,0-3 15 0,0 11-21 0,6-7-7 0,3-2-11 16,1 1-8-16,4-3-4 0,1 0-18 15,4-2-4-15,2 0-21 0,3-1-10 0,5 0-20 0,3-5-25 16,1 0-25-16,2-5-28 0,3 0-32 0,2-3-29 0,1-2-24 16,11-5-18-16,-12 1-26 0,0-6-153 15,2 0-478-15,-3-2 211 0</inkml:trace>
  <inkml:trace contextRef="#ctx0" brushRef="#br1" timeOffset="22029.6662">13634 2993 804 0,'17'-18'71'16,"-3"-2"50"-16,-1 0 17 0,-2-3 18 0,-1 1 18 0,-3-1 14 15,-2 2 25-15,0 1 7 0,-2 2 15 16,-3 4 18-16,1 3-9 0,-2 2-10 0,1 0-5 0,-2 1-7 15,2 4-18-15,0-1-27 0,0 2-21 16,0 0-19-16,0-1-22 0,0 4-28 0,0-4-20 0,0 4-9 16,0 0-8-16,-1 11-12 0,1-2-6 0,0 2-18 15,0 2-11-15,0 8-6 0,0-1-3 0,1 2-10 16,1 0-6-16,-2-2-12 0,0 3-7 16,1-3-15-16,2 2-6 0,-5-4-21 0,1 1-39 15,0-1-35-15,-2 1-44 0,-1-4-55 0,3-2-79 0,-1-5-206 16,0 0-587-16,0-3 260 0</inkml:trace>
  <inkml:trace contextRef="#ctx0" brushRef="#br1" timeOffset="22249.9082">13940 2651 98 0,'1'-2'346'0,"2"0"-27"0,-3 2-27 0,4-2-7 0,-4 2-13 0,9 2-17 0,-1 1-13 16,2 5-7-16,1 1-20 16,6 5-15-16,-3 1-6 0,0 3-30 0,-1 1-17 0,-3 2-30 15,-2 3-23-15,-2-1-24 0,-2 2-28 0,-4 2-30 16,-4-3-37-16,-3 0-41 0,-4 0-61 16,-5-1-84-16,-12 4-102 0,-3-6-164 0,-7-4-515 15,-3-4 228-15</inkml:trace>
  <inkml:trace contextRef="#ctx0" brushRef="#br1" timeOffset="23759.6247">14566 2690 223 0,'7'-12'341'0,"0"-1"-13"0,-2 4-4 0,0 0-17 0,-2 2-17 16,-3 2-25-16,4 2-25 0,-1-2-16 0,-3 1-27 15,4 1-13-15,-4 1-26 0,0 2-26 16,3-3-12-16,-3 3-17 0,0 0-20 0,0 0-3 0,3 9-5 15,-1-2-6-15,-2 0-8 0,-1 2-6 0,1 5-1 0,0-3-4 16,0 5-8-16,0-3-6 0,0 6-3 16,1-1 0-16,-2 1-7 0,1 0-9 0,0 4-14 0,-1-5-4 15,-2 1-5-15,3-6-15 0,0 0-14 16,-3-1-8-16,3 1-20 0,-2-1-20 0,0 1-23 16,-1-5-29-16,-1 3-36 0,1-1-40 15,0-3-48-15,-2-1-245 0,1-2-545 0,-1-3 242 0</inkml:trace>
  <inkml:trace contextRef="#ctx0" brushRef="#br1" timeOffset="24289.365">14424 2672 2953 0,'-3'-7'55'0,"-1"0"-85"0,1 1 38 16,2 0 1-16,-2 0-1 0,3 3-1 0,-1-1-4 0,-1 1 0 0,1 0-1 15,1 3 3-15,-2-4-2 16,2 4-1-16,6-2-1 0,1 2 3 0,6-2-2 0,2 1-2 16,6-1 6-16,2 1-3 0,1-2 0 0,3 2-2 0,1-2 3 15,1-1 7-15,-1 0-1 0,1-1 6 0,-2 0 3 16,-1 0 9-16,-3 0 10 0,-1 1 0 0,-8 0 10 16,0 1 9-16,-4 0 6 15,-1 2-6-15,-2-1 7 0,-2 1-14 0,0-1-3 0,-1 2-1 16,-1-2-12-16,-3 2-5 0,0 0-6 15,7 0-2-15,-6 2 3 0,1 3-3 0,0 0 0 0,-2 5-1 16,-1 4 5-16,0-1-5 0,-4 7-3 0,2 0 3 0,-2 2-8 16,-1 0-3-16,2-1-2 0,-2-1 6 15,1 0-23-15,0 0 3 0,0 2-10 16,0-1-5-16,1-3-8 0,1-5-4 0,2 0-1 16,-1-4-3-16,1 0 6 0,1-3-4 0,0-1 5 0,0 1 11 15,0-3 11-15,0 0 23 0,-1-2 13 16,2 2-8-16,-1-3 6 0,0 0 2 0,6-7 3 0,-4 0 3 15,3 0 2-15,-1-1 10 0,6-4-20 16,-3 2 0-16,4-1 1 0,-1 1-2 0,0-1 0 0,0 2-11 16,1 0 2-16,0 0-1 0,1 2-3 15,1 3-3-15,-2-3 1 0,1 3-5 0,-1 3 0 16,2-2-2-16,-3 3 0 0,0 0-5 0,1 1-3 0,-1 1-12 16,-1 1-7-16,-1 2-8 0,0 1-5 15,-1 1-13-15,-1 1-14 0,0 4-11 0,-3-1-21 0,0 1-28 16,-1 1-24-16,-4 1-23 0,-1-2-26 0,0 1-37 0,-1-1-234 15,-2-1-506-15,1-2 224 0</inkml:trace>
  <inkml:trace contextRef="#ctx0" brushRef="#br1" timeOffset="24657.0191">15100 2866 185 0,'7'-1'202'0,"1"-2"-10"0,5 0-15 16,1 0-10-16,3 0-19 0,3-4-1 0,1 4-11 0,-1-1-5 16,-5 1-11-16,0-1 2 0,0-2-1 0,-3 2-1 0,4-1 2 15,-6 2 0-15,1-1 8 16,-4-2-3-16,0 1-7 0,-2 0-7 0,-1-1-7 0,-3 2-5 16,0-2-12-16,-2-1-4 0,-1 1-9 15,-1-2-9-15,-3 1-3 0,-2 3-3 0,-4-3-9 16,-1 2-3-16,1 3-2 0,-4 0-10 0,0 2-1 0,1 2-9 0,0 0 0 15,-4 5 0-15,4 0-6 16,3 2 0-16,0-1-8 0,2 3 7 0,3 4-6 0,3-3 0 0,1 6-5 16,3-3-6-16,2-2-4 15,6 4-6-15,1 0-3 0,3-3-4 0,4 1-9 0,4-1-5 0,3-3-7 16,4-4-11-16,-2-1-13 16,2-5-13-16,1 1-9 0,1-1-20 0,0-4-19 0,-1 0-11 15,0-1-23-15,-1-2-18 0,0 0-10 16,-4-3-24-16,0-2-26 0,-6 0-117 0,-4 4-379 0,-2-4 168 15</inkml:trace>
  <inkml:trace contextRef="#ctx0" brushRef="#br1" timeOffset="25490.7277">15707 2850 129 0,'-3'-5'352'0,"2"-1"-28"16,-2 3-12-16,2-3-19 0,-1 2-12 0,1 0-7 0,1 1-21 15,0-1-10-15,0 1-35 16,0-1-25-16,1 1-20 0,1 1-23 0,0-1-14 0,1 1-6 16,3-1-19-16,-6 3-13 0,10 0-11 0,-6 0-5 15,3 0-10-15,0 2-6 0,0 0-6 0,0 0-12 0,0 3-5 16,-1 1-8-16,-2 1-7 15,3 0-6-15,-3 2-12 0,2-2-4 0,-3 1-2 0,-2 1-8 0,1-1-8 16,-1 4 0-16,-1-4-4 0,0 0 0 0,-1 0-4 16,-1 1 1-16,1-4 5 0,-2 2 3 15,-1-1-4-15,2-1 0 0,1-2 6 0,-2 0 5 0,2 0 2 16,-1-1 14-16,2-2 14 0,-1 4 17 16,1-4 10-16,0 0-5 0,0 0-12 0,0 0-6 0,-3-9-1 15,3 1 4-15,0 0-4 0,4-5 9 0,-1 1-3 16,3-1-3-16,-2-1-7 0,0-1-1 0,2-2 1 15,1-2-7-15,-3 1-3 0,4 5 1 0,-2 0-6 0,3 3 7 16,-2 0 0 0,0 2-17-16,-3 4-5 0,3-1-8 0,0 1 8 0,0 3 1 0,-1 1-5 0,2 1 3 15,-1 2 4-15,2 2 2 16,2 2 0-16,-4 0 1 0,1 3 1 0,-1 0-2 0,3 6 1 16,-3-1-14-16,3 0-1 0,-3-4-7 15,-1 3-4-15,1-2 6 0,-3-2-10 0,-1-2 2 0,0 0-1 16,-1-1 1-16,0-2-5 0,-2 1 5 15,1-2 9-15,1 0 4 0,-2-1 10 0,0 0 16 0,1-1 22 16,-1-2 23-16,3 2 3 0,-3-2-8 0,0 0-2 0,3-8-7 16,1 1 9-16,-1-2-1 15,0 0 8-15,-1 1-5 0,4-3-6 0,0-2 8 16,-1 1 0-16,1 0 0 0,4-6-7 0,-3 6 20 16,0 1-11-16,0-2-4 0,3 3-2 0,-2-2 3 0,2 2-20 0,0 2-13 15,1 0 14-15,-2 4 4 16,-1-1-14-16,3 4-1 0,-1-2-2 0,0 3 11 15,0 3-18-15,3 1-4 0,-2 1 6 0,3 1-9 0,-4 3 2 0,1 0-8 16,0 3 3-16,-2 5-27 0,2 1 4 0,-4-1-13 16,0 4-17-16,-4-7-12 0,1 4-19 0,-1 3-24 15,-3-3-22-15,-3 1-36 16,-1 0-33-16,1-5-34 0,-1-3-38 0,1 2-239 16,-1-5-555-16,1-5 246 0</inkml:trace>
  <inkml:trace contextRef="#ctx0" brushRef="#br1" timeOffset="25820.2059">16380 2813 6 0,'2'-3'357'0,"-1"-1"-31"0,-1 2-23 0,0-1-30 0,0 3-24 16,0 0-30-16,0 0-21 16,0 0-15-16,0 0-17 0,0 0-19 0,-6 11-12 0,2-3-14 0,1 1-13 15,-1-1-8-15,3 4-9 16,-1 1-11-16,2-2-9 0,0 1-16 0,3 0-9 0,1-1-11 0,2-2-12 15,0 0-9-15,2-1-7 0,3-1-7 0,2-3 1 0,-2-1 2 16,3 1-2-16,-4-3 0 16,0-1 4-16,1-3 5 0,-2 1 12 0,-1-3 12 15,1 0 14-15,-2-1 1 0,0-1 13 0,-2-4 14 16,0 0 2-16,-1 3-6 0,-1-4 8 0,-3-1-18 0,0-1-1 16,-3-1-7-16,-1 0-6 15,-1 4-3-15,-2-1-9 0,2 1-4 0,-1 4-3 0,-1 0-17 16,1 1-27-16,1 2-32 0,-1 1-31 15,1 1-26-15,-4 4-29 0,2-2-39 0,1 4-38 0,2-1-36 16,1 3-38-16,-1 0-208 0,4-2-531 0,0 3 236 0</inkml:trace>
  <inkml:trace contextRef="#ctx0" brushRef="#br1" timeOffset="26152.9066">16689 2806 304 0,'5'-9'349'0,"2"-1"-9"15,-3 1-15-15,-1 2-15 0,1-2-11 0,-3 1-16 0,1 1-17 16,-2 2-25-16,3 0-19 0,-3 0-25 0,-3 1-21 0,3 0-22 16,-3 1-16-16,-1 1-14 0,1 0-21 0,-1 1 6 15,-3 1-31-15,0 1-26 16,3 0-31-16,-2 1-27 0,2 2-13 0,1 2-13 16,-2 1-7-16,3 2-6 0,2 1-9 0,4 2-7 15,1 3-7-15,3 2-4 0,5 0-2 0,-1-1-8 0,3-2-1 16,1 2 2-16,1-3 1 0,-1-1 6 15,-5-3 7-15,0 2 2 0,-1-3 8 16,0 0 4-16,-4-4 15 0,-1 2 8 0,-2-2 11 0,0-1 21 0,0 1 16 16,-2 1 20-16,-1 0 6 0,-1-1 9 15,-2 1 0-15,-2 0 5 0,-3 0 4 0,1 1-6 0,-5 0-4 16,-2 0-5-16,-2-4-4 0,0 3-4 16,-4-1-4-16,5-4 1 0,1 2-15 0,0 1-20 0,1-2-21 15,4-1-34-15,0-1-37 0,1-1-45 0,4-1-87 16,-1 0-282-16,3-1-546 0,2-4 242 0</inkml:trace>
  <inkml:trace contextRef="#ctx0" brushRef="#br1" timeOffset="26373.4913">16976 2678 2970 0,'16'-17'220'0,"-2"3"-12"16,-5 7-31-16,-1 1-27 0,-2 0-7 0,-2 2-27 15,-1 1-14-15,0 0-24 0,-2 0-28 0,2 1 1 0,-3 2-9 16,3-1-5-16,-3 1 4 0,0 0-12 0,0 9 5 15,3 1 0-15,-6 2-3 0,3 1-7 0,0 6-1 16,-2 3-13-16,2-1-6 0,2 2-16 0,-2 2-6 0,0 3-14 16,1-3 4-16,-2 0 0 15,1 1-11-15,0-1-31 0,0-1-17 0,0-1-16 16,0-1-11-16,0-3-31 0,-2 1-25 0,4-4-34 16,-2-3-49-16,0 0-293 0,0-1-590 0,-2-5 261 0</inkml:trace>
  <inkml:trace contextRef="#ctx0" brushRef="#br1" timeOffset="26655.0368">16932 2848 200 0,'-3'-2'373'15,"2"1"-26"-15,-2-2-7 0,3 3-26 0,-3-3-21 0,3-1-32 16,0 4-24-16,7-2-29 0,3 1-27 15,3 1-18-15,8 0-21 0,3 0-21 0,1 0-1 16,2 0-9-16,3 0-18 0,-3 0 4 0,-2 0-14 0,-1 0-5 0,-1-3-12 16,-2 3-11-16,-7-3 6 15,-4 2-7-15,-1-2 4 0,-3 1 6 0,-1 1-7 16,0-1 20-16,-2 0-4 0,-1-1-16 0,-2-1-18 16,0 4-33-16,-4-7-29 0,-2 3-27 0,1 1-18 0,-2-3-33 15,-2 3-32-15,2 3-48 0,0-2-52 16,1 0-54-16,0 2-273 0,1 0-604 0,-1-2 267 0</inkml:trace>
  <inkml:trace contextRef="#ctx0" brushRef="#br1" timeOffset="29079.7624">17415 2787 261 0,'0'0'282'0,"0"0"-22"0,0 0-23 16,0 0-18-16,0 0-20 0,0 0-22 15,0 0-17-15,0 0-17 0,0 0-15 0,0 0-12 0,0 0-12 16,6 7-6-16,-3-4-9 0,4 0-6 0,1 3-10 0,3 0-7 16,3 1-7-16,1-1-6 0,6-1-4 0,3 1-4 0,0-3-7 0,2 1-4 31,2-3-2-31,-2 0-10 0,-1-5 3 0,-1 0-5 16,0-1-4-16,-3-1 3 0,-7 1-2 0,6-3 1 0,-9 1 4 0,-2-1 14 15,-1-2 7-15,-2 3 10 16,-3-2 1-16,1 0-5 0,-4 2 9 0,-2-3 1 0,0 1-3 15,-1 2-2-15,-3 0-5 0,1-2 10 0,-1 4-19 16,-3-1-6-16,0 2 0 0,-1 1 6 0,-3 1-14 16,-1 3-7-16,1 2-4 0,-1 0-7 0,0 3 7 0,-1 0-2 15,-4 4-7-15,2 3 4 0,0 0-3 16,2 3 1-16,-2 4-5 0,6-1 4 16,-2 0-1-16,3 0 1 0,2 0-2 0,2 1 0 15,1-1-18-15,3 2 0 0,0-1-10 0,4-6 0 0,5 4-2 0,3-1-4 16,0-4 4-16,4 0-3 0,5-1-3 15,0-2-6-15,4-2-5 0,2-3-7 0,3-1 3 16,2-4-4-16,-1-2 3 0,16-5 2 0,-5-1 2 0,-1-2 5 16,-1-3 6-16,-11 3-1 0,0-2 11 15,8-4 4-15,-11 1 10 0,-2 1 16 0,1-3 8 0,-5-2 6 16,-1 3 10-16,-3-4 11 0,-2 1 8 16,-5-1 9-16,-2 2-3 0,1 4 6 0,-6 0 1 0,0 1 4 15,-3 0-3-15,-3 4-7 16,2 0-9-16,-7 0 2 0,1 1-7 0,-1 1-8 0,-2 2 2 15,-1 1-5-15,0 3-7 0,1 0 3 0,-1 3-6 0,0 2-7 0,-1 1-2 16,1 0 0-16,1 3-6 16,-1 1-7-16,2 1-12 0,3 0-7 0,0 10-13 0,4-7-10 15,-4 4-7-15,8-3-9 0,1 0-6 16,1 1-4-16,2-1-6 0,4-3-9 0,0 3-5 0,0-2-8 16,4-2 4-16,1-1-3 0,0-4 1 15,1 0 13-15,2-1 9 0,-1-3 8 0,1-1 3 0,0-1 17 16,-2-2 15-16,1 1 23 15,-4-2 19-15,-2-1 22 0,1 1 19 0,-2-1 13 0,0-1 20 16,-3 5 16-16,-1-2-4 0,1 0 4 0,-1 0 5 0,0 1-3 16,-2 0-26-16,-1 2-8 0,4-2-10 15,-4 2-13-15,3-1-4 0,-3 1-14 0,0 0-33 0,0 0-22 16,6-1-20-16,-6 1-4 0,0 0 6 0,4 2-4 16,-3 1 2-16,2 1 1 0,0 0-4 0,3 0-5 15,1-4 6-15,1 4 5 0,-1-1 2 16,2-2 7-16,-1-1 2 0,3-1 3 0,-1-1 3 0,0-1 2 15,0-1 10-15,-3 1 13 0,6-4 6 0,-2-2 8 16,-1 2 8-16,0-2 2 0,-2-1 6 0,2-2 16 16,0-5-10-16,-3 4 6 0,1-4 4 0,-2 5 10 15,-2-1-1-15,0 2 8 0,2-1-10 16,-2 1-1-16,-2 1-10 0,-1 3 16 0,0 0-7 16,2 1-3-16,-3 0 8 0,-3 1-11 0,2 2-8 15,1-1 10-15,-3 0-29 0,0 3-21 0,-1-2-3 0,4 3-7 16,-10 1-13-16,5 1-10 0,-2 2-1 15,1 1 3-15,0 2-7 0,4 0-2 0,-1 1 3 0,1 5-6 16,5 1 0-16,3 5-2 0,-1-2-11 0,4 3 2 0,2-3-8 16,0 0-2-16,2 0-6 15,1-1 1-15,-1 3-6 0,-5-7 7 0,2-1-3 0,4 3 0 0,-8-3 0 16,2-1-3-16,-5-3 8 16,0 1 3-16,-2 0 8 0,1-3 15 0,-1 0 8 0,-4 0 14 15,1 1 12-15,-3-2 8 0,-2 1 4 16,-1-1 5-16,-1-3 5 0,-2 1 1 0,1-1 5 0,-4-2 5 15,1 1 8-15,4-2 12 0,-1 0 5 0,1-1 1 16,1 1 5-16,1-1 4 0,0 0 3 0,3 0 8 16,-1 1 15-16,1 0-11 0,1 0 11 15,3 2-15-15,-4-3-3 0,1 1-14 0,3 2-8 16,-1-2-14-16,1 2-15 0,0 0-9 0,0 0-8 0,5-6-6 0,0 5-9 16,3 1-3-16,-1 0-7 0,2 0 3 0,3 1-8 15,2 1-1-15,3 0 5 16,3-1 3-16,-3 0 3 0,4-1 4 0,2 1 1 15,-1-2 2-15,-1 1 1 0,3-4 1 0,-3-1 3 0,0 2 2 16,-2-4 24-16,-4 2 9 0,4-4 9 0,-7 2 13 0,1-4 3 16,-1-3-7-16,-4 1 16 0,-1 0 5 15,2-5 22-15,-3 0-18 0,-4 0 3 0,-2 3-1 0,0 2 5 16,-1 0-6-16,-3 2-17 16,1-1 4-16,-1 3-7 0,-3 3-7 0,4-1-2 0,-4 3-10 15,0-1-18-15,4 3 4 0,-2 2-17 16,-4 1 6-16,4 3-35 0,-1 0-7 0,2 3-6 15,-2 3-15-15,2-1 2 0,1 5-9 0,0 6 6 0,3-2-10 0,2 2-12 16,-1-1-10-16,3-6-4 0,2 3-1 16,-2-3-3-16,5-1 5 0,-1-3 4 0,3 1 5 0,-1-3 5 15,2-1 4-15,3-2 8 0,-4-2 9 16,3-2 9-16,0-2 20 0,-1-2 16 0,1-2 22 0,0-1 15 16,0-2 14-16,-2-1 20 15,2-3 7-15,1-3 10 0,-4 5-2 0,-1-5 2 0,0-1 3 16,-3 7 12-16,0-1 1 0,0 0 1 0,-3 3 3 0,-1 2-12 15,0 0-6-15,0 3-9 0,-2-1-12 0,2 2-16 16,-3-2-22-16,3 1-38 0,-2 1-26 16,-1 2 3-16,5 5 8 0,-4 1 5 0,3 6-8 15,-1 1-11-15,-1 7-9 0,1 1 4 0,-1 1-9 0,0 3-2 16,1 10-5-16,0 1 2 0,-1 1-5 16,1 0 8-16,-2 0-11 0,0-1 1 0,0-1 6 15,-3 3 13-15,2-1-4 0,-1-2 0 16,0 0 12-16,0-11 1 0,0 4 3 0,0-2 5 15,-2 0 7-15,1-3 2 0,0-1 12 0,0-1 11 0,0-2 0 0,0-5 8 0,-1-1 6 16,0-2 4-16,1-3 11 16,0-1 1-16,-1-2 7 0,0 0 0 0,3-1 5 15,-2 0 6-15,0 0 5 0,2-2 3 0,-1 1 10 16,1-3 2-16,-2 2 11 0,2-2-5 0,0 0-7 0,0 0-7 16,-10-4 7-16,8-2-9 0,-1 2-4 15,0-2 12-15,-3-2-8 0,2 0 7 0,1 0-2 0,-1 0-12 16,-1 0-6-16,3-1 3 15,-1-1-5-15,0-2-5 0,-1 3-17 0,4-2 4 0,0-2-42 16,0-7-34-16,4 2-36 0,2-1-44 0,1 0-50 0,3 0-62 16,7 0-57-16,0-3-257 0,4 4-611 15,10-7 271-15</inkml:trace>
  <inkml:trace contextRef="#ctx0" brushRef="#br1" timeOffset="29859.8864">19265 2733 209 0,'2'-3'369'0,"1"0"-18"0,-1-1-29 16,-2 2-28-16,2 1-29 0,-2 1-34 0,2-3-19 15,-2 3-30-15,0 0-15 0,0 0-19 0,9 4-14 16,-6 0-9-16,1 5-16 0,3 4-12 0,-3 1-10 15,5 6 3-15,-1 0-13 0,-2 1 8 0,0 0-8 0,-2-1-26 0,0 0-11 16,-4-6-1-16,3 1-19 0,-6-2-1 16,3 0-3-16,-1-6-4 0,-2 3 1 0,1-3-11 15,0 1 3-15,-1-4 4 0,-2 1-3 16,1-3-3-16,0 0 5 0,2-1-4 0,2-1 4 0,0 0 0 16,-8-5 9-16,6 0-6 0,0-1 5 15,0-3 7-15,1 1 0 0,-2-4 4 0,2-1-1 0,3-6-3 16,0-1 4-16,1 0 5 0,0 6-4 0,4-4-5 15,0 0 1-15,0 4-9 0,0 2-2 16,1-1 2-16,7-2-4 0,-5 6 1 0,-2 0-4 0,1 2 4 16,0 2-3-16,0 1-4 0,2-2-1 0,-2 2-3 15,0 1 0-15,1 3-3 0,4 0 0 0,-3 3-2 0,-1 1 1 16,1 1 0-16,-1 3-1 0,2 2-1 0,-4 1 0 16,2 6 3-16,-1 0-11 0,-5-2 3 0,0 5-6 15,-1-2-1-15,-2-4-6 16,0 0-8-16,-3 1-1 0,-1-5 0 0,-1 3 2 15,0-6-5-15,-1 1 2 0,1-1 2 0,1-1 5 0,2-2 2 0,0-1 9 16,-1 0 13-16,-1-1 23 0,2 0 11 0,1-2-4 16,0 0-8-16,-3-7-5 0,3 3 5 0,0-5 9 15,1 1-4-15,2-4 3 0,-1-1 0 16,1 4-4-16,1-5 3 0,2 0-4 16,-1 0-1-16,2 2 2 0,0 1-8 0,3-2-2 15,3 4-2-15,-4-2 2 0,3 4-2 0,-2 0-2 16,-1 1-11-16,1 5 5 0,-2 0-2 0,1-1-3 15,1 4-2-15,0-1-1 0,0 2-4 0,1 4 10 0,-1 3 0 16,-1-1-3-16,0 3-11 0,-3 1-4 0,0-2-24 16,-2 1-12-16,1 1-11 0,-3 0-15 0,-2 0-22 15,-2 0-27-15,-2 3-36 0,0-4-38 0,0 2-27 16,-3-1-55-16,0-2-213 0,0-2-537 0,0-3 238 16</inkml:trace>
  <inkml:trace contextRef="#ctx0" brushRef="#br1" timeOffset="30410.0614">19766 2856 241 0,'0'0'295'0,"2"-2"-32"0,1 1-27 0,0-2-21 16,3 1-24-16,-1 0-22 0,5 0-14 15,4 0-16-15,-1 2-14 0,1-1-19 0,0 1-15 0,3-2-14 16,-3 0-6-16,0 0-10 0,-1 0-7 0,-3-1-7 15,0-1-4-15,-3 3-3 0,0-5 0 0,-2 3 3 16,1-3 7-16,-2 1 2 0,-3 0 5 0,1-1 0 16,-4 0-1-16,1-1-6 0,-2 0-5 15,-4-1-1-15,-3 1 1 0,1 0 1 0,0 2 6 0,1 0-5 16,-2 0 4-16,-1 4-1 0,2-1-5 16,-1 2 2-16,0 0-12 0,-1 2-6 0,3 1 0 15,1 2-6-15,-2 0-3 0,-1 5 0 16,3 2-4-16,-4 4 1 0,5-3 3 0,2 6-6 0,1-1-3 15,3-3-2-15,0 4-6 0,3-3-11 0,1-3-8 16,6 6-7-16,0-3-9 0,1 0-11 0,2-2-5 16,5-2-8-16,1-3-3 0,2-1-6 0,0-3-1 0,3 0 0 15,-2-1 4-15,4-4 8 0,-1-3 6 16,-1-3 8-16,1 0 6 0,-2-1 19 0,1-2 12 16,-4-2 17-16,-2-4 13 0,-1 1 11 0,-2-3 16 15,-1-3 8-15,-1-2 16 0,-2-2-8 0,3-9 16 16,-5 11 6-16,-1-3 7 0,-2 1-8 0,0 2-2 0,2-1 19 0,-4 5 6 15,-1 3 6-15,-3 3-6 0,1 3-16 16,-1 3-16-16,2-1 1 0,-1 2-15 0,-1 2-20 0,0 1-19 16,0 2-5-16,0 0-7 15,-7 6-5-15,3 1 5 0,-3 8-41 0,1 1-4 0,1 6 7 16,-1-2-29-16,3 2 10 0,0 3-19 16,2-1-11-16,0 1-4 0,1 1-13 0,1 0-18 0,-1-1-12 15,3-2-28-15,-2 0-25 0,2-3-15 0,-2 0-25 16,2-5-37-16,-1-2-271 0,-1-4-561 0,-1 0 248 15</inkml:trace>
  <inkml:trace contextRef="#ctx0" brushRef="#br1" timeOffset="30920.9147">20250 2749 207 0,'14'-3'271'16,"-3"-2"-14"-16,2 0-16 0,1 1-8 0,0-3-10 15,3 0-3-15,0-1-6 0,4 1-11 0,-5 3-7 0,-1-3-7 16,2-2 0-16,-3 4-31 0,-1-3-3 16,0 0 10-16,-1 2-19 0,-2-2-9 0,1 1-9 0,-4 1 0 15,0-1-7-15,-1 2-2 0,0 2-15 0,-1-3-2 16,-2 4-10-16,0 0-13 0,0 0-7 15,-2 1-13-15,2-2-16 0,-3 3-15 0,1-1-16 16,-1 1-12-16,0 0 0 0,0 7 12 0,-1 0-18 16,-5 3 17-16,-1 8-11 0,2 0 0 0,-4 1-18 0,2 3 7 15,-3 2-23-15,3-2-3 0,-3 4-7 16,3-2-4-16,-5-2-8 0,0 0 2 0,4-3-4 0,2 1-3 16,1-6 1-16,0-3 0 0,1-3 6 15,3 0 1-15,-1-3 11 0,1 1 2 0,0-3 9 0,-1 1 23 16,1-1 18-16,-1-2 25 0,2-1-9 0,0 0 0 15,0 0-7-15,14-8-4 0,-6 3 3 0,0-4-5 16,5 1 5-16,-1-1-3 0,5-3-4 16,-3 4 2-16,3-4-1 0,-3 5-4 0,0 0-2 15,-1 1-2-15,3 1 6 0,-4 1-7 0,2 0-1 0,-4 3-2 16,1-1 6-16,-1 2-6 0,0 2-7 16,-3 1-6-16,4 1-9 0,-2 2-7 0,-2 0-10 0,-3 1-15 15,3 0-12-15,-1 6-11 0,-2-3-27 16,-2 5-23-16,0-3-27 0,-2 2-34 0,3-2-30 15,-2 0-64-15,-2-3-157 0,2 0-474 0,-1-3 210 0</inkml:trace>
  <inkml:trace contextRef="#ctx0" brushRef="#br1" timeOffset="31284.6446">20860 2841 196 0,'3'-9'316'16,"-2"3"-5"-16,1 1-19 0,0 1-22 0,-2-1-27 0,2 1-29 0,-1 3-25 15,-1 1-20-15,1-3-17 0,-1 3-20 0,0 0-10 0,0 0-13 16,-8 11-13-16,5-5-21 0,0 3-16 16,0 3-11-16,2-2-20 15,-1 1-6-15,1 1-16 0,1 0-9 0,0-2-14 16,1 2-11-16,1-4-8 0,0 0-7 0,3-2 7 0,-1 0 0 16,-1-2-2-16,4 0 9 0,0-1 4 0,-1-3 4 15,3 0 12-15,-3 0 8 0,1-4 14 16,0 1 6-16,-2-3 9 0,1-1 6 0,0-1 5 0,-1 0 9 15,0-4-4-15,-2 0 2 0,-1-1-1 0,0-1 6 16,-2 1-6-16,0 1-3 0,-3-1-8 0,-1 3-3 16,1 1-4-16,-1 2-2 0,-4-2-5 0,-2 4-2 0,-1 0-4 15,-3 1-8-15,0 2-9 16,0 4-9-16,0 2-8 0,-1 3-10 0,0 3-15 0,-1 5-15 16,6 0-18-16,-1-1-18 0,8 4-17 15,-1 0-16-15,6 3-23 0,3-4-17 0,2 1-14 0,6-1-28 16,1-1-132-16,0-3-371 0,2 0 164 15</inkml:trace>
  <inkml:trace contextRef="#ctx0" brushRef="#br1" timeOffset="31734.994">21171 2983 149 0,'11'-11'292'16,"-1"3"-4"-16,-1-3-13 0,-1-1-8 16,-1 1 2-16,1 0-19 0,-1-1-10 0,-2 0-14 0,-3 4-22 15,1-2-5-15,-1 2 1 0,-2 0-33 16,-2 0-20-16,-3 0-18 0,-3-1-12 0,-4-1-15 0,-1 4-5 15,-2 2-16-15,-5-2-5 0,3 4-13 0,3 0-23 0,-2 4-14 16,-1 2-14-16,4 0-18 16,-1 3-25-16,3 0-8 0,1 4-16 0,1-2-16 0,5 3-10 0,0-2-13 15,4 3-7-15,3 1-17 16,3-1-18-16,2-1-12 0,2-1-14 0,1-1-5 0,1-1-9 16,2-4 6-16,1 1 21 0,1-3 8 15,1-2 20-15,-3-2 22 0,3-2 39 0,2-5 37 0,-5 1 34 16,3-8 30-16,-3 0 21 0,3-2 23 15,-4-5 20-15,7-10-1 0,-3 0 6 0,-1 0 3 0,0-5 2 16,0 2 11-16,0 1-4 0,-1-5-4 0,-1 0-3 0,1 1-9 16,-2-1-3-16,1 3-9 15,-4 4-8-15,-3 8-9 0,0 3-2 0,-2 3-13 16,-3 5-7-16,1 5-5 0,-1 1-1 0,-1 2-40 16,-1 3-4-16,-3 1-4 0,3 1 2 0,-10 10 1 0,0 7-5 15,-1 5 0-15,0 3-8 0,-2 11 5 16,1 2-9-16,4 1-14 0,4-1 2 0,2 0-6 0,2-2 5 15,2 0-3-15,3-3-11 0,1 3-8 0,0-10-8 16,1 1-6-16,0-4-12 0,0-3-16 0,3 2-12 0,0-4-19 16,1-1-2-16,-1-5-10 0,0-1 9 0,2 0-16 15,1-4-4-15,-2-1 3 16,2-2-28-16,-2-3-17 0,-2-2-124 0,2-2-334 0,-1 0 148 16</inkml:trace>
  <inkml:trace contextRef="#ctx0" brushRef="#br1" timeOffset="31889.869">21604 2843 147 0,'-4'1'153'0,"1"0"-42"15,3-1-55-15,0 0-50 0,-8 1-86 0,8-1-84 16,0 0 37-16</inkml:trace>
  <inkml:trace contextRef="#ctx0" brushRef="#br1" timeOffset="33864.5308">3375 4443 287 0,'-1'1'278'0,"1"-1"-12"0,-2 3-16 16,2-3-16-16,0 0 12 0,0 0-15 16,0 0-19-16,0 0-17 0,0 2-14 0,0-2-16 15,0 0-19-15,0 0-10 0,0 0-18 0,0 0-9 16,0 0-15-16,0 0-2 0,0 0-14 0,16-4-9 15,-8 2-7-15,5-3 0 0,-2 1-12 0,4-3-7 16,-3 1 2-16,5-1-6 0,0-5-2 0,-2 0-3 0,-2 2-3 16,4-1 5-16,-3-5 2 0,-2 0 11 0,0 1-15 0,-4-3 0 15,1 0 9-15,-5 5 13 0,1-2 5 16,-3 4-3-16,1 0 25 0,-3 3-10 0,2 2-1 16,0 3-5-16,-2-1-11 0,0-1 0 15,0 2-11-15,0 3-6 0,0-1-6 0,0 1-8 0,0 0-4 16,0 0 2-16,0 0-5 0,-11 4-2 0,4 4-6 0,-3 0-10 15,3 3-12-15,-3 1 8 16,3 0-17-16,1 1-9 0,0 0 2 0,2 0-6 16,0 2-2-16,0-1-9 0,2 0-9 0,2-1 1 0,2-1-6 15,-2 0-3-15,5-2-5 0,0 0-4 0,2-1-2 0,3 0 1 16,1-3 0-16,3-2-5 0,3-1-1 16,5-3-1-16,4-6 3 0,-1-1 8 0,-1-4 4 15,3-3 8-15,-3-1 5 0,7-5 7 16,-3-4 6-16,-8 5 11 0,2-9 20 0,-8 6 20 0,3 0 14 15,-7 1 13-15,-3-1 0 0,0 4 26 16,-4 7 17-16,1 2 25 0,-4 0 14 0,3 4-6 0,-3-1-17 16,0 1-13-16,0 2-10 0,0-1-7 0,0 4-14 0,0-3-5 15,0 3-17-15,0 0-1 0,0 0-12 16,-10 10-18-16,9-4-17 0,-2 3-7 0,0 3 9 16,0 2-18-16,6 1 0 0,-3 5 6 0,3 2-4 15,1 2 4-15,3-2 4 0,3 0 2 16,-3-1-6-16,1 2-9 0,2-2-9 0,0-2 0 15,-1 1-6-15,-2-2 3 0,-3-5-1 0,3 0 1 16,-6-5 3-16,1 2-3 0,-4-3 2 0,1 0 6 16,-2-1-2-16,-2-2-14 0,-4-1-17 0,-5 0-14 15,0-3-19-15,-10-3-17 0,-3-4-18 0,3-4-26 0,2 0-2 16,2-4-9-16,0-3-16 0,2-1-45 0,4-2-135 16,-7-11-402-16,11 7 177 0</inkml:trace>
  <inkml:trace contextRef="#ctx0" brushRef="#br1" timeOffset="34429.074">4599 4265 98 0,'3'-10'317'16,"0"-2"-14"-16,-2 3-3 0,0 1-18 0,-2-2-11 15,-1 1-14-15,-1 1-22 0,0 0-21 0,-2 1-21 0,-1 1-17 16,-2 0-18-16,-3 0-12 0,-2 1-12 16,-1 3-17-16,-3-1-9 0,4 2-13 0,-2 1-17 0,-1 3-2 15,1 0-6-15,0 2-12 16,1 1-5-16,1 2-8 0,2-1-4 0,-1 0-6 0,2 3-6 16,0-1-5-16,6-2-1 0,0 6-7 0,4-1-9 0,3 0-3 15,1 2 3-15,5 3-8 16,6-1-3-16,3 0-6 0,1 0 1 0,3 0-10 15,1-1-9-15,-1 1-3 0,3-1-1 0,0-2-1 0,-4 1-2 16,0-3 1-16,-2 0 0 0,-7-2-4 0,-1-3-2 0,-4 1-1 16,0-3-1-16,-5 1 5 15,3-1 11-15,-5 0 10 0,0-1 7 0,-3 2 1 0,-4 0 5 16,-7 2-1-16,-6 0 0 0,-5-2 1 16,0 0 0-16,-1-1-1 0,1-1 4 0,-2-1 0 0,3 0-2 15,1-2 1-15,-1 0 0 0,8 0-1 16,-1-2-8-16,0 4-17 0,6-4-21 0,-2 2-25 15,6-2-37-15,0 1-45 0,3-3-54 0,1 1-255 0,5-3-503 0,3-1 222 16</inkml:trace>
  <inkml:trace contextRef="#ctx0" brushRef="#br1" timeOffset="35180.1133">4745 4213 237 0,'11'-7'413'15,"-4"3"-28"-15,-1-1-28 0,-3 2-19 0,2 2-20 0,-2-2-21 16,0 0-24-16,-2 1-25 0,-1 2-23 0,4-1-20 15,-4 1-31-15,0 0-23 0,0 0-18 0,3 6-13 16,-4 1-13-16,-2 2-10 16,0 5-11-16,0 0-14 0,1 0-22 0,-3 5-13 0,2 0-5 15,1 1-17-15,2-1-14 0,-1 2-8 16,3-3-14-16,1 4-7 0,0-2-8 0,-1-2-15 16,1 1-1-16,0-5-7 0,1 0-7 0,-1-2-2 15,1-3 7-15,0-1 1 0,0-2 4 0,1-1 6 16,1 0 3-16,-2-3 10 0,5-2 5 0,0 0 4 0,3-3 8 15,-1-3 2-15,3-1 13 0,5-5 13 16,-3 0 16-16,-1-4 6 0,-1 1 10 0,1-3 17 0,-1 2 18 16,-1-3-4-16,-3 3 22 0,2 1 14 0,-6 4 10 0,-2 4 22 15,0-2-1-15,1 6-3 0,-4-3-8 16,2 2-12-16,0 1-12 0,-2 1-9 0,1 0-17 0,-1-1-13 16,-1 3-19-16,2-2-17 0,-2 2-30 0,0 0-31 15,0 0 7-15,1 7 0 0,-1 0-3 16,0 1-12-16,0 3-10 0,0 1-10 0,0 3-1 0,1 0-6 15,-2-1-6-15,1 4-5 0,0-2-8 16,0-3 1-16,0 0-2 0,-3 0-1 16,3-4-3-16,-1 3 2 0,-1-4 6 0,-1-4 8 0,2 1 12 15,0-2 16-15,-2-1 14 0,3-2 10 0,-5 2 14 0,5-2 17 16,-5-7 4-16,3 1 10 0,1 0 10 16,-3-4 17-16,2-2 8 0,-3-2-2 15,5-1-4-15,-2 1 9 0,1-7 5 0,2 1-33 16,1 0 5-16,0-2-2 0,4 2-15 0,0-2 0 0,1 2 1 15,3 2-9-15,-3 4-3 0,3-3-3 0,-1 6 7 0,2 1-9 0,-1 0-5 16,2 4-4-16,-3 1-7 16,1 0 15-16,-1 5-33 0,1-2-14 0,-2 2-6 15,0 2-12-15,0 2 6 0,-1 3-9 0,-4-1-4 16,-1 4 5-16,0 2-4 0,-2 2-6 0,-4-1 3 0,-2 1 7 16,-1 4-6-16,-2-6 2 0,-2 5 0 15,-3-2 3-15,0-1 4 0,2-3 7 0,-1-2 5 0,3-2 4 16,1-2 10-16,1 0 10 0,1-1 14 15,2-1 13-15,0-2 12 0,1 3 14 0,1-2 9 16,2 0 3-16,1-2 9 0,-6 1-5 0,6-1-2 16,-3 3-4-16,0-2-8 0,3-1-12 0,0 0-10 15,0 2-1-15,0-2 0 0,5 4-5 0,-1-1 3 0,3 0 1 16,0 2-1-16,6 2-3 0,-2 0 1 16,-1 0 2-16,4 2-3 0,3 3 0 15,-4-4-9-15,3 5-1 0,2-1-7 0,1-2-5 16,-1 5-12-16,2-2-27 0,0 0-39 0,-2-1-38 0,2-1-63 0,-2-1-67 15,-6-5-174-15,1 2-478 0,-4-6 212 0</inkml:trace>
  <inkml:trace contextRef="#ctx0" brushRef="#br1" timeOffset="35597.1064">5456 4219 164 0,'-2'-9'421'15,"-1"5"-44"-15,0 0-17 0,0-1-23 0,0 2-31 0,0 2-22 16,-1 1-27-16,0-2-15 0,4 2-32 0,-10 3-29 0,3 2-13 0,-1 3-22 16,-2 4-10-16,3 1-16 15,-4 2-11-15,1 3-11 0,1 1-11 0,4 0-6 0,-4 0-12 16,5 1-22-16,1-1-17 0,2 1-12 16,1 1-21-16,0-7-19 0,4 1-12 0,0-1-13 0,2 0-3 0,5 1 1 15,-4-3-5-15,6-2-16 16,0-4-12-16,1 1-13 0,2-5-17 0,0-1-9 15,6-2-11-15,-2-2 0 0,1-2 11 0,-1-2 12 0,0-4 24 0,-3-1 11 16,-1-2 15-16,-1 0 27 0,-1-2 26 16,-3-2 20-16,-1 0 33 0,-6-1 24 0,3 6 25 0,-1-1 28 15,-2 1 30-15,0 1-3 16,-1 0 6-16,0 4-5 0,-2 0 11 0,2 4 0 0,-3-1 1 0,0 1-7 16,0 1-17-16,0 0-11 15,1-1-21-15,-1 4-17 0,2-2-24 0,-2 2-28 0,0 0-31 16,0 0-28-16,0 0-10 0,0 0 8 15,0 0 10-15,-3 18-31 0,3-5 8 0,0 6-13 0,0 4 5 16,0 0-13-16,3 1-11 0,1 1-21 0,-4 1-12 16,0 1-27-16,0-3-34 0,1 1-45 15,-2-1-43-15,1-3-66 0,0-1-241 0,-1-7-601 0,-1-4 265 0</inkml:trace>
  <inkml:trace contextRef="#ctx0" brushRef="#br1" timeOffset="35809.8761">5914 4189 310 0,'3'-1'326'0,"3"2"-19"0,-6-1-17 0,11 5-13 0,-4 0-21 16,0 2-12-16,3 3-13 15,-2 1-14-15,3 7-16 0,2-1-15 0,-3 5-22 16,0-1-11-16,-3 5-36 0,0-4-27 0,-3 5-24 15,-4-1-35-15,-4-1-46 0,-3 9-45 0,-10 1-71 0,4-12-103 16,-12 7-271-16,-6-6-546 0,-4-5 242 0</inkml:trace>
  <inkml:trace contextRef="#ctx0" brushRef="#br1" timeOffset="38307.3527">6618 4343 199 0,'3'-11'293'0,"1"1"-6"15,-1-3-8-15,-2 2-9 0,-1 2-11 0,0-3-14 0,-1-1-16 16,1 5-10-16,-3 0-20 0,0 0-17 16,0 0-22-16,-1-1-13 0,0 2-11 0,-1 1-18 0,0 2-12 15,0 0-10-15,-2 0-18 0,0 2-5 16,0 1-5-16,-2 1-12 0,-1 2-6 0,-1 3-2 0,0 0-10 16,-2 4 9-16,0 1-18 0,-1 4-13 15,3 1-2-15,-2-1-12 0,-1 3-12 0,7 0-12 16,-3 0 13-16,3-3-11 0,3-1-13 0,0 1-4 15,0-2-2-15,2 1-1 0,0-5 3 0,2 1-9 0,0 0 3 16,1-2 2-16,0-1 1 0,2-2 7 16,0 1 6-16,0-1 4 0,2-2 8 0,2-2 5 15,3 0 6-15,-3-2 5 0,3-2 13 0,3-2 0 0,-5-2 20 0,6 0 10 16,-4-2 8-16,0-2 10 16,4-2 2-16,-5 2 4 0,-1 0 8 0,-1 0 0 0,0 1 12 0,-3 0 1 15,1 2 16-15,-2 3-4 16,-1 2 0-16,0-1-1 0,0 2-8 0,0 0-11 0,-2 0-7 15,1 0-11-15,-1 3-14 0,2-2-4 0,-2 2-16 0,2-2-16 16,-2 2-16-16,0 0-5 0,0 0-3 16,-3 8-13-16,1-1-2 0,1 0-21 0,-1 0-9 0,0 1-7 15,0 2-3-15,0 1 6 16,1 1-3-16,0 1 1 0,2-1-1 0,1 1 11 0,1-1-12 0,0-3-1 16,1 0-4-16,0-1 1 15,1 0 7-15,-1 0 5 0,3-3 6 0,0 1 5 0,3-1 6 0,0-3 5 16,4-2 1-16,-4-1 18 0,0-2 12 0,3-2-2 15,0 0 7-15,-3-4 6 16,1 1 19-16,-2-1 10 0,0-2 2 0,-1 1 1 0,-1-3 12 0,0 2-4 16,0-2 2-16,-2 0 15 0,0 0 1 15,0 1 14-15,-3 5 10 0,1-1 3 16,-3 3-5-16,2-1-5 0,0 3-7 0,-1-1-13 16,-1 2-5-16,2-1-12 0,-2 3-16 0,0-6-18 15,0 5-21-15,0 1-20 0,0 0-41 0,0 0 4 16,0 0 4-16,1 8 9 0,-2-2-10 0,-1 3-2 0,1 3-2 0,-2 1-10 15,2 0 7-15,-1 1-3 16,1 0 6-16,-1 0 3 0,1 2-4 0,1-3-7 0,0 1 4 16,3-2-2-16,-2 1-5 0,1-3-7 0,0-3-2 15,1-1 4-15,3 1 8 0,-3-2 6 0,1-2 12 16,3 0 0-16,0-3 9 0,5 0 7 16,0-3 9-16,1-1 14 0,-4 0 7 0,3-3 13 0,0-2 9 15,0 1 8-15,-2-1 12 0,0-3 11 0,-1 0 10 16,0 2 7-16,-2-1 8 0,-2-2 8 0,2 2 6 15,-1-1-1-15,-3 4 2 0,0-1-3 0,1 3 0 0,-2 0-7 16,-1 2-8-16,2 0 7 0,-3 0-31 0,1 1-17 0,-1 1-20 16,0 2-14-16,0 0 4 0,0 0-4 15,0 0-12-15,0 0-1 0,5 14 7 0,-4-8-13 16,3 5-19-16,-1 1-2 0,3 0-5 16,-1 2-1-16,4 1-9 0,0-5-5 0,3 5-8 15,-1-2-9-15,6-1-7 0,-3-5-5 0,5 3-6 16,1-2-1-16,2-2 0 0,0-3 9 0,-2-2 18 0,-3 1 9 15,-2-4 8-15,-1-1 36 0,0 0 23 0,-2-4 23 16,-1 2 21-16,-3-2 14 0,1-1 14 0,-4 1 15 16,2-4 25-16,-4 2-1 0,-1 0 11 0,-1 0 1 0,-1-2-2 15,-3 2 5-15,2 0 7 16,-2 0-2-16,-1 0-7 0,-2 3-7 0,2-2-13 0,-2 4-11 16,-2-2-11-16,0 2-13 0,-1 2-8 15,-1 1-4-15,-5-1-7 0,2 4-10 0,-1 0-19 0,0 1 0 16,3 4-23-16,2-3-20 0,-2 5-14 15,5-2-23-15,-1 1-8 0,1 2-4 0,4 2-7 0,-1-3-11 16,3 2-3-16,3 1-4 0,-1-2-7 16,6 3-4-16,0-4 2 0,5-1-3 0,-2-2 11 15,10 0 0-15,-5-3 9 0,5-5 6 0,3 0 9 0,-2-3 11 0,2-5 20 16,-4 0 20-16,1-1 28 16,-1-4 23-16,-3-1 17 0,-2-2 12 0,-2-2 17 0,0-3 13 15,-4 0 7-15,1-2 8 0,-1-8 0 16,-4-1 4-16,-2 7 13 0,0-7 6 0,-2 10-2 0,-1-3 22 15,2 0-14-15,-4 2 4 0,-1 5-1 16,1 1-7-16,-3 6-3 0,3 4-11 0,-3 1-15 16,2 1-9-16,-1 3-16 0,-1-3-5 0,-1 7-10 0,-2 2-11 15,-1 2-7-15,-3 5-8 0,-4 4-21 0,2 4-18 16,0 2-21-16,1 4-10 0,-1 11-14 0,4 2-15 0,3 2-11 16,3 0-10-16,4 0-4 0,4 0-5 0,2 0-2 15,4-4-12-15,4-1-12 0,3-2-1 16,-2-9-1-16,2-1-3 0,3-4-12 15,4-1-4-15,-3-1-8 0,4-5-25 0,2-2-14 0,1-4-32 16,-1-8-26-16,-2 0-196 0,1-3-484 0,-5-2 214 0</inkml:trace>
  <inkml:trace contextRef="#ctx0" brushRef="#br1" timeOffset="39390.1938">7756 4352 222 0,'1'-5'331'0,"1"2"-12"0,2-3-16 0,-1 3-17 0,-2 0-27 15,1 0-23-15,1-1-22 0,-2 2-25 0,2 1-17 16,1-2-18-16,-4 3-17 0,4-1-14 0,-4 1-18 16,10 2-7-16,-7 0-14 0,4 1-7 0,0 4-6 0,0-2-13 15,3 5 13-15,0-1-19 0,-3 0-22 16,4 2-6-16,-5 0-10 0,1 2-9 0,-3 0 3 0,-1-1-18 16,-3-3-7-16,0 4-8 0,-2-3 2 15,0 1-8-15,-1-3 3 0,0 0 1 0,0-3 2 16,2-1 9-16,-2 1-2 0,0-3 16 0,3 1 6 0,0-3-2 15,-4 0 3-15,4 0-1 16,-3-4 11-16,-1-1 1 0,4-2 7 0,-2-3 2 0,2-4-3 0,0 0 9 0,2-1-8 16,1-5-1-16,2 0 1 15,1 1-3-15,-1 0-1 0,4-1 0 0,1 2-3 0,0 6-2 16,4-1-1-16,-6 2-2 0,2 3 7 16,1 1-10-16,2 1-2 0,-3 2-2 0,1 2-3 0,2 0 2 15,1 2 1-15,-3 0-1 0,3 3-5 16,-1 2 1-16,0 2 2 0,2 0-6 0,-5 2-4 15,1 1-1-15,-4 1-8 0,0 2-4 0,-2 0-4 16,-3 0-1-16,1 0 1 0,-3 1-6 0,-3-1 2 0,2-1-3 16,0-3 2-16,-1 2 5 0,-4-2-2 0,5-2-1 0,-2-1 3 15,-1 0 6-15,1-3 7 16,3-1 16-16,0 1 11 0,0-3 2 0,0 0 2 16,0 0 1-16,0 0 1 0,-4-11 5 0,5 4-5 15,2-2-4-15,0-2 3 0,4 0 3 0,0-2 2 0,3-1-11 16,0 2 2-16,0 0-5 0,0 3-1 0,1-1-1 0,0 0-5 15,2 5 3-15,-2-3-1 0,2 4 0 16,-3 0-2-16,-2 2 0 0,0 1-2 0,2 1-2 16,0 1 1-16,0-1-2 0,1 6 9 0,2-1-15 15,-5 2-3-15,1 0-6 0,-1 3-11 0,1 2-9 16,-4 0-8-16,2 0-17 0,-4 2-22 16,0 0-29-16,-1 0-21 0,-1 0-31 0,-2 0-32 15,1 1-36-15,-3-2-192 0,1-4-461 0,-1 0 205 16</inkml:trace>
  <inkml:trace contextRef="#ctx0" brushRef="#br1" timeOffset="39739.2201">8439 4345 332 0,'-3'-3'328'0,"3"-1"-31"15,3 1-30-15,-3 3-13 0,0-3-37 0,0 3-15 0,0 0-19 16,0 0-17-16,0 0-19 0,0 0-4 15,-7 13-19-15,7-10-15 0,-3 6-11 0,3-1-12 0,0 2-7 16,3-1-4-16,0 4-18 0,-2-1-11 0,8 0-13 0,-4-2-13 16,5 2-18-16,-1-4-18 0,2 2-12 15,0 0-9-15,2-3-11 0,-1-1-2 0,-3-3 2 16,1-1 2-16,1 0 7 0,-3-4 5 0,0 2 16 16,-1-3 11-16,-2-1 10 0,0 0 11 0,0-2 6 0,-2-3 3 15,-3 0 0-15,-2-1 12 16,-2-3 5-16,0 0-6 0,-4-5-5 0,0 7-1 0,-5-5-3 15,4 4-1-15,-4-2-3 0,1 2-5 0,2 4-2 16,-1-1-3-16,1 1-10 0,3 5-21 0,1-1-26 16,3 1-27-16,-1 2-30 0,0 1-24 0,4 0-6 0,-6 3-10 15,6-1-3-15,3 3-10 0,3 1-4 16,2-2-37-16,3 4-129 0,4-2-352 0,5 2 156 16</inkml:trace>
  <inkml:trace contextRef="#ctx0" brushRef="#br1" timeOffset="40059.7993">8722 4352 238 0,'8'-5'268'0,"1"1"6"0,-2-3-1 0,-3 2-5 0,0-2-2 16,-1 1-11-16,0-3-28 0,0 2-10 16,-2-1-28-16,-1-1-4 0,-4 1-21 0,1 0-19 15,-1 1-14-15,-2 0-10 0,-1 1-14 0,-1 1-15 0,-3-1-15 16,2 2-9-16,-1 2-1 0,1 1 2 16,0-1-34-16,0 2-16 0,2 2-10 0,1-1 3 15,2 2-16-15,-1 2-1 0,2 2-1 0,3 1-11 16,0 3-5-16,6 1-12 0,1 1-1 0,4 2-3 0,3 1-4 15,4 0-10-15,-2 1-3 0,3-2 0 0,0 2-1 0,-1-2 0 16,0-2-5-16,-1-1 4 16,0 2 6-16,-5-4 1 0,-2 0 5 0,-3-3 2 15,-1 1 3-15,-1-1 9 0,-2 1 17 0,-1-3 12 16,-3 1 7-16,-2 0 2 0,-3-1-2 0,-3 0 4 0,-7-1 2 16,-3 1-3-16,-5-3 2 0,1 0-2 15,-1-2-1-15,0 1 0 0,4-4 0 0,0 1 1 0,6-1 2 16,1-2-1-16,2 0-20 15,2 0-25-15,2-4-44 0,3 1-34 0,2-3-23 0,4-1-33 0,5-8-32 16,3 3-176-16,4-3-409 0,2-1 181 0</inkml:trace>
  <inkml:trace contextRef="#ctx0" brushRef="#br1" timeOffset="40231.1866">8946 4140 104 0,'17'-14'279'0,"-4"5"-1"0,-2 0-7 0,-4 3-12 0,-1 1-8 0,-1 1-20 15,-2 2-26-15,0-1-16 0,-1 1-21 16,-2 2-11-16,0 0-11 0,6 9-11 0,-4 0-14 0,-1 4-4 15,-1 2-13-15,0 6-8 0,0 3-16 0,-1 2-11 16,1-1-13-16,-1 2-19 0,2-1-19 0,-1 9-28 16,1-7-23-16,3 6-25 0,-2-9-22 0,-1 3-33 15,1-1-40-15,1-1-27 0,-1-2-48 16,-1-4-192-16,0 0-454 0,0-8 201 0</inkml:trace>
  <inkml:trace contextRef="#ctx0" brushRef="#br1" timeOffset="40399.9791">8952 4432 130 0,'0'0'305'0,"0"-5"-33"0,1 3-32 16,1-1-30-16,1 0-28 0,2 0-25 16,2 1-28-16,4-1-21 0,5-1-40 15,0 2-33-15,5 0-47 0,2 1-55 0,2-2-60 16,-5 0-145-16,4 0-295 0,-2-1 131 0</inkml:trace>
  <inkml:trace contextRef="#ctx0" brushRef="#br1" timeOffset="40799.8843">9370 4397 33 0,'1'-6'321'0,"-2"0"-20"0,1-1-12 0,0 0-6 15,1 0 5-15,-1 2-23 0,-1-1-18 16,1 0-17-16,1 3-18 0,-2-3-5 0,0 3-28 0,1 1-16 15,0 2-28-15,0-4-3 0,0 4-18 16,-1-5-14-16,1 5-17 0,0 0-11 0,0 0-7 16,0 0 0-16,0 0-10 0,-2 16 7 0,-1-5-23 0,2 2-5 15,-1 6-7-15,2 4-6 0,-1 0-1 0,1 2-12 16,1 10-7-16,-1 1-3 16,1-8-7-16,1 5-2 0,-1 3-14 0,1-9-4 0,0-2-15 15,1 1-11-15,-1 1-3 0,-1-2-12 0,0-2-7 0,0 1-27 16,1-2-20-16,-2-4-28 0,-2-5-29 15,2-3-12-15,0-2-21 0,0-3-12 0,-2-1-188 0,1-2-447 16,1-2 199-16</inkml:trace>
  <inkml:trace contextRef="#ctx0" brushRef="#br1" timeOffset="41040.3123">9321 4480 191 0,'5'-36'227'0,"1"10"-9"0,2 1-10 0,1 3-5 16,2 3-8-16,-1 0-12 0,1 2-20 0,3 3-16 0,-1 5-17 15,-2 3-11-15,3 0-10 0,2 3-12 0,-4 2-10 0,3 2-7 16,-1 2 1-16,1 3 5 0,-2 0-1 16,0 3-8-16,3 4-5 0,-4-3-1 0,-4 1-17 0,2 6-10 15,-3 3-10-15,-3-3-10 16,-2 2-4-16,-4 1-11 0,-5 2-13 0,-4-3-17 0,1 0-15 0,-4 1-17 16,-6-2-9-16,0-4-5 15,1 1-5-15,-2-3-5 0,4-4 5 0,1 0-10 16,4-5-16-16,2 2-6 0,1-3-34 0,4-4-60 15,-1-2-124-15,1 0-348 0,3-4 153 0</inkml:trace>
  <inkml:trace contextRef="#ctx0" brushRef="#br1" timeOffset="41940.3728">9674 4367 284 0,'3'-1'327'15,"-3"1"-23"-15,4-2-20 0,-4 2-31 0,4-1-16 16,-4 1-16-16,0 0-8 0,0 0-26 0,-5 10-25 15,2-5-14-15,-1 2-13 0,1 1-14 0,-1 1-16 0,1 2-6 16,-3 1-14-16,3 1-10 0,2 1-20 0,2-5-16 16,1 3-12-16,1 1-11 0,1 0-15 0,1-3-14 0,1-1-2 15,4-2-8-15,-3 0-5 16,1-3-15-16,1 0 2 0,-1-1 6 0,1-3-1 0,1 0 6 16,-2-2 3-16,2 1 2 0,-3-3 1 15,-1-3 7-15,1 0 2 0,-3-1 7 0,-1-1 3 0,1-3 0 16,-5-1 13-16,1-2 6 0,-3 1 0 15,-3-5 3-15,2 6-2 0,-3 1 3 0,0-2 6 16,-3 1 0-16,3 3 4 0,-3-1-2 0,0 3-4 0,2-1 0 16,-1 2-2-16,1 4 0 0,1 0-6 15,0-1 9-15,-2 2-15 0,4 1 1 0,-1 1-4 0,2 2 0 16,0-1-4-16,1 3 1 0,0-1 4 16,1 0-8-16,1 0 2 0,1 4-6 0,0-1 3 15,3-1-3-15,1 1-3 0,2 0 4 0,1-1 2 16,1 0-5-16,2 0 4 0,3-1-1 0,-1-1 10 15,-2 0-5-15,2-2-1 0,0 1 3 0,1-1 6 0,1 0 11 16,-4-3 5-16,0 0 11 0,0 1 9 16,-1 1 0-16,1-3 2 0,-1 0 8 0,-1 2 4 0,1-2-2 0,-1 1 6 15,-2 1-3-15,-2-1 5 16,2 2 4-16,-4-1-2 0,-2 1 2 0,7-2-4 0,-5 1-8 16,-2 1 0-16,0 0-4 0,4-1 11 15,-4 1-19-15,0 0-6 0,3-2 0 0,-3 2-10 0,0 0-9 0,0 0-5 16,0 0-14-16,0 0-4 15,0 0 4-15,3 5-1 0,-3-3 6 0,0-2-19 16,-3 6-9-16,3-3-7 0,0 3 2 0,0 1-7 0,0 0 2 0,-1 1-9 16,1 0-9-16,1 0 0 0,-1 1-11 15,0 0-2-15,1 1-8 0,1-1-11 16,1 1-4-16,-1-3 0 0,4 1-1 0,-3-1 4 0,4-1 5 16,0-1 4-16,0 0 5 0,3-2 13 0,-3-1 6 15,3-2 14-15,-3 1 12 0,0-4 21 0,1 3 14 16,-1-3 20-16,0 1 6 0,0-3 12 0,-1-1 4 15,-2-1 29-15,0 0-10 0,1 1-3 0,-1 0-1 16,-1-1 2-16,0-2 5 0,-2 7-3 0,2-3-1 16,-3 0 8-16,1 3-21 0,-1-1-4 0,2 0-11 15,-2 3-16-15,0 0-6 0,0 0-7 0,0 0-8 16,0 0-13-16,0 0-14 0,-6 7-5 0,5-1-16 0,-1 1-12 16,5 3-8-16,-4-3-9 15,2 2-3-15,2 0-2 0,1 4 1 0,3-6-8 0,1 2 1 16,1 0-8-16,2-3 5 0,3-1 1 15,-1 0 6-15,2-2 9 0,-2-2 12 0,1-2 6 16,-4-2 26-16,0 1 21 0,0-2 22 0,0-3 19 0,1-1 16 16,-4-3 9-16,0 2 16 0,-1-4 8 0,-1 3 5 15,-2-4 5-15,-1 0 0 0,-2 1 9 0,-2-7-4 0,-1 2-6 16,-2 4-9-16,-2-5-10 0,1 7-10 16,-4-2 7-16,3 1-19 0,-3 3-14 0,-1 3-2 0,-2-2-4 15,-1 3-8-15,-1 1-11 16,-1 1-21-16,2 4-30 0,0 3-12 0,-1 0-29 0,2 1-18 0,0 2-19 15,3 2-22-15,2 3-29 0,1 0-24 0,1 1-33 0,5 1-35 16,-1-1-252-16,4 0-551 0,2-1 244 16</inkml:trace>
  <inkml:trace contextRef="#ctx0" brushRef="#br1" timeOffset="42839.814">10321 4457 211 0,'0'0'348'0,"2"-1"-17"0,-2 1-14 16,3-2-14-16,-3 2-16 0,4-2-21 0,-4 2-35 0,0 0-16 0,0 0-24 16,0-3-25-16,0 3-30 15,0 0-36-15,0 0-16 0,0 0-38 0,0 0-15 0,0 0-12 16,12 2-10-16,-7-1-11 0,4 1-4 0,1 0-3 16,-1-2-3-16,1 1 5 0,0-2-1 0,1 1 7 0,-2-2 13 15,-2 2 16-15,1-3 14 16,-2 0 11-16,0-1-5 0,-3-2 14 0,-1 2 3 0,0-2 7 15,-1 1-6-15,-1-2-4 0,-3 0 0 0,-1 0 0 16,0-1 0-16,-2 3-8 0,-1-1-10 0,-1 1-4 16,-4 0-7-16,1 1-1 0,1 1-16 0,0 2 3 15,-1 1 1-15,3-1-7 0,-1 4-9 16,-1-1-21-16,3 2-7 0,0 1-14 0,0 0-4 16,2 3-2-16,0 1-8 0,3 0-4 0,0 0 0 15,-1 4-4-15,3-4 0 0,0 3-3 0,3-1 3 0,0 2 2 16,1-4-1-16,3 1 0 0,0-3 0 15,3 2-1-15,0-2 5 0,-1-2 3 0,3-1-1 0,2 0 4 16,0-3 5-16,3-1 4 0,-1-2 4 0,1-1 9 0,-2-2 10 16,5-3 5-16,-6 2 13 15,1-3 17-15,-3 1 10 0,3-1 12 0,-4-1 10 16,-1-1 2-16,0-2 4 0,-1 1 0 0,-1-1 11 16,-1-1 4-16,-3 2-1 0,1-2 0 0,-3 1-3 0,1 0-6 15,-1 2 4-15,-2 0-11 0,-2 5 4 16,-1-4-11-16,-1 4-5 0,0 0-7 0,-2 1-9 0,2 1-9 15,-2 2-12-15,2 0-17 0,0 2-13 0,4 0 2 16,-10 5-10-16,4-2-4 0,2 4 2 0,2 2-3 16,1-2 1-16,-3 4 2 0,4 2 2 0,3-1 2 15,-1 2 4-15,0-2-3 0,5 3 1 16,-3-1 5-16,2-3 0 0,1 7 4 0,0-1 3 0,2 2 0 0,-2-6-11 16,-2-1-1-16,2 6-1 15,-2-6 1-15,2-1 2 0,-4 0 0 0,1 1 9 0,0-2-4 16,-3-3 0-16,2 1 4 0,-3-4 0 15,1 2 10-15,-2-2-3 0,1-1 4 0,-3 3 2 0,2-5 2 16,-2 2 1-16,-1-1-2 0,4-2 1 0,-7 1 2 0,3-1 6 16,4 0-8-16,-7-2 5 15,7 2-7-15,-5-5-15 0,4 2-8 0,0-2-8 0,2-3-5 0,0 0-2 16,6-4 0-16,0 0-4 16,3-4-5-16,4-1-2 0,2 1-4 0,1-2-2 0,2-1-1 0,9-5 5 15,-1-2-1-15,0 1 8 0,-6 6 19 16,4-9 22-16,-3-1 21 0,0-1 27 0,-6 8 25 0,-4-3 19 15,1 3 18-15,-2-1 16 0,-3 5 9 0,-3 3 14 16,0 3-1-16,-3-1 2 0,1 3 1 16,-3-2-11-16,-4 5 2 0,0 0-16 0,-1 0-12 0,-2 3-7 15,-3-2-14-15,0 3-5 0,0 1-10 16,-4 1-13-16,0 4-2 0,4-1-12 0,-1 5-11 16,-2 2-26-16,3 3-18 0,-1 7-8 0,0 3-11 15,-1 12-12-15,7 0 6 0,3 4-15 0,2-1 5 16,2 4-4-16,1 1-10 0,2-2-7 15,0 0 4-15,-2 4-14 0,4-4-3 0,-5 1-7 0,1-1-18 16,-3-4-10-16,1 1-8 0,-1-1-9 0,-2-10-9 0,0-1-8 0,-2 1-19 16,0-3-1-16,-1-1-9 15,0-4-23-15,1-4-189 0,-1-3-425 0,-1-3 188 0</inkml:trace>
  <inkml:trace contextRef="#ctx0" brushRef="#br1" timeOffset="43573.5719">10696 4573 93 0,'-1'-14'213'0,"-2"2"-15"16,3 1-12-16,0 2-18 0,0 1-16 0,3 4-14 0,-3 0-7 15,1-4-14-15,2 4-10 0,1 0-14 0,-1 0-8 0,4 0-7 16,0 0-7-16,2 2-7 16,1-1-5-16,-2 1-8 0,4-1 10 15,2 1 4-15,-1-2 9 0,-3 2 5 0,0-2 9 16,1-1 8-16,-1 1 15 0,-2-1 21 0,4 1-6 15,-4-1 4-15,1-1 3 0,-2-1 3 0,-1 2 2 0,-1-1 7 16,1-1 6-16,-2 2-13 0,2-1 0 0,-5 1 2 16,4-1 1-16,-3 2-4 0,1 1-4 15,-3 0-12-15,2 1-14 0,0 0-5 0,-1-1-18 0,-1 3-9 16,2-3-13-16,-2 3-24 0,0 0-19 0,2-2-26 16,-2 2-31-16,0 0-7 0,0 0-2 0,1 7 15 0,-1-1 0 15,-1 1 0-15,1 4-13 16,-2 2-12-16,0 1 8 0,1-1 5 0,-3 0-6 0,4 1-1 0,-1 1 6 15,1-2-12-15,0 0 2 0,1-3-2 0,-1 1 6 16,3-3 0-16,0-1-2 0,0-1 3 16,2-1-1-16,0-2 20 0,3 1-12 0,3-3 1 0,-2-2 6 15,1-3 2-15,4-1 6 16,-1-1 8-16,0-1 20 0,-3-2 9 0,1 0 7 0,0-2 15 0,-2 1 0 16,1-2 7-16,-3 2 14 15,0-1 15-15,-1 5 11 0,-2-2 5 0,-1 5 2 0,-2-2 0 16,2 0-7-16,-1 2-11 0,-1 2-15 15,0-2-11-15,-1 3-24 0,0 0-2 0,0 0-2 0,0 0-6 16,0 8-21-16,-2 0-19 0,0 0-17 0,2 1-2 0,0 1-5 16,0 2-6-16,0 1 7 0,5 0-5 15,-1-3-9-15,2 2-6 0,0-2-1 0,2-1-1 16,2-1-5-16,1-1 2 0,2-2-1 0,0-3 4 16,2-2 10-16,1 0 7 0,-2-6 4 0,5-2 14 15,-7 0 7-15,2-1 22 0,2-2 24 16,-1-5 5-16,-1 0 16 0,0-1 3 0,-2-4 11 0,0 1 17 15,-1-4 6-15,-2-1-1 0,2-8 10 0,-1-1-8 0,-3-2 2 0,2 1-6 16,-5 8 8-16,0-10-10 16,2 1 12-16,-6 10 2 0,1 1-2 0,-1 2-1 15,2 3 5-15,-4 1 2 0,1 7-4 0,1 5-12 16,-2-1-8-16,1 3-14 0,0 1-9 0,-1 1-21 0,2 2-11 16,0 1-9-16,0 0-15 0,-11 12-8 15,5 0-12-15,-4 7-10 0,2 4-18 0,2 4 3 16,-1 8-8-16,1 3-6 0,5 2-7 0,0-6-13 15,-1 1-15-15,2 0-16 0,3-8-32 0,0 0-34 16,-2-1-46-16,3-2-56 0,-2-2-227 0,-1-2-570 0,2-6 252 16</inkml:trace>
  <inkml:trace contextRef="#ctx0" brushRef="#br1" timeOffset="45167.3285">11706 4320 107 0,'0'-5'329'0,"3"1"-20"0,0 0-19 16,-3 1-21-16,3 1-20 0,-2-1-16 0,2 0-15 15,-3 3-31-15,0-3-22 0,0 3-18 16,3-2-15-16,-3 2-17 0,0 0-7 16,0 0-14-16,11 6-12 0,-3-1-5 0,-2 0-9 0,4 6-7 15,-2 0 1-15,1 1-14 0,-2 0-11 0,0 2-13 16,-3-1-6-16,0 0-7 0,1 1-7 0,-4 0 7 15,-1-1-20-15,-1 0-4 0,-2 1 0 0,1-2-6 0,-2-3 2 16,1-2-1-16,0 0 0 0,1-1 3 0,-1-2 7 16,1-1 10-16,1-1 16 0,0 0 3 15,1-2 4-15,0 0-4 0,0 0-1 0,-6-8-3 0,6 1 0 16,1-4 7-16,1-3 0 0,-1 2-2 16,5-5-4-16,1-2-2 0,0 1 5 0,0 5-2 0,1-3-1 15,1 3-2-15,2 0 0 0,-2 4-5 16,-1-1-2-16,2 2 2 0,1 1 0 0,-1 1 2 0,-3 3-6 15,3 0-3-15,-3 1 0 0,3 0-4 0,-3 3 0 16,1 1 0-16,-1 0-2 0,0 3 3 16,0 1 3-16,-1 0-8 0,-2 3-4 0,1 1-9 15,-1 0-6-15,-1 2-6 0,-2 1 0 0,-1-2 1 0,-1 0-1 16,-1-2-3-16,-2 0 3 0,0 0-4 0,1-2 1 16,1-1 6-16,1-2 4 0,0 0 8 15,-1-1 20-15,1 0 17 0,1-3-1 0,0 0-1 0,0 0-3 16,0 0 6-16,0 0 3 0,4-16-2 15,-1 9-2-15,1-2 15 0,2-2-17 0,1 0 2 0,-2 1-1 16,5-2-5-16,0 3-1 0,-1-1 0 16,-1 3-5-16,-1 2 0 0,0-1-3 0,0 1-2 0,2 3-6 15,-2 1 2-15,1 1-1 0,-1 0 2 0,0 3-4 0,-1 3 1 16,5 0-5-16,-4 4 2 0,0 2 3 0,0-1-6 16,-1 2-9-16,-1 0-6 0,0 2-12 15,-4-1-18-15,1-1-16 0,-1 4-21 16,-1-5-31-16,-1 4-27 0,-2-1-32 0,0-5-31 0,0 5-261 15,-1-8-510-15,1 0 226 0</inkml:trace>
  <inkml:trace contextRef="#ctx0" brushRef="#br1" timeOffset="45690.061">12246 4390 237 0,'1'-1'282'0,"-1"1"-24"16,0-4-19-16,0 4-20 0,1-2-20 0,-1 2-23 15,0 0-16-15,0 0-10 0,0 0-22 0,0 0-10 0,12 2-9 16,-5 0-8-16,1 1-12 0,2 0-9 0,1-2-7 16,5 2-7-16,-1-2-6 15,-1 1-6-15,3-3-1 0,-3-1-8 0,2 1-2 0,-2-1-6 16,-4-1-3-16,-2 1 5 0,1-2 7 0,-4 0 7 16,2 0 12-16,-4 0 2 0,0-3-3 0,-3 1-2 15,0-2-6-15,-3 1-4 0,-1-2 7 0,-2 4-8 16,-4-7-1-16,-1 5-10 0,3 2 5 0,-5 0-9 15,-1 1 2-15,1 0-9 0,-2 6-8 0,2-1 5 16,-4 2-5-16,3 1-4 0,0 2 0 0,3 2-6 16,-2 3-5-16,3-2-4 0,-1 8-18 15,4-5-9-15,4 2 1 0,0 2-12 0,3-2-5 0,3 4-8 16,4 0-4-16,3 0-12 0,6-3-11 0,2-2-14 0,4-1-12 16,2-4-6-16,7 0-4 0,-2-2 0 15,9-4 7-15,-8-2-8 0,8-2 24 0,1-3 15 16,-14-2 12-16,-1-2 24 0,3-1 28 0,-6-2 34 15,1-2 24-15,-8-2 22 0,5-2 21 0,-5-2 9 16,-3 0 9-16,-2-3 1 0,-2-3 7 0,-2 1 12 0,-3 0 0 16,-1 2 9-16,0 1 14 0,-2 2 4 0,-1 6-3 15,1 0-9-15,-3 3-17 0,0 2-11 0,0 2-13 16,-1-1-14-16,2 5-15 0,-1 1-30 16,-1 0-18-16,-2 2-22 0,-1 4-20 0,3 2-1 0,-4 4-19 15,5 2-19-15,-2 7-6 0,-1 1 0 16,4 2-2-16,2 1-4 0,2 3-16 0,2-1-11 0,0 1-3 15,1-1-9-15,2-2-28 16,-2 1-28-16,2-2-18 0,-3 2-23 0,0-1-51 0,2-3-41 16,-5-7-181-16,0-1-514 0,0-4 227 0</inkml:trace>
  <inkml:trace contextRef="#ctx0" brushRef="#br1" timeOffset="46188.5416">12589 4318 228 0,'13'-6'230'0,"1"0"-6"0,1 0-11 0,2-3-9 16,4 2-7-16,-1-3-7 0,0 1-8 0,-1 1-5 16,1-1-3-16,-1 0-2 0,0 1-3 0,-7-1-3 15,3 3 0-15,-4-3-4 0,2 2-3 16,-6 2 17-16,2 1-14 0,-4-2-7 0,2 3-2 0,-2-1-7 15,-3 3-6-15,1-1-12 0,2-1-13 0,-5 3-15 0,4-1-16 16,-4 1-24-16,0 0-19 0,0 0-7 16,2 6-5-16,-4 1-8 0,-2 5 3 0,-1 1-24 0,-1 7-10 15,1 1-8-15,-4 0-7 0,5 1-19 16,-3 0-3-16,1 0-6 0,-1 2-3 0,1-4-10 0,1-1-7 16,0-4-8-16,1-3-3 15,3 1 1-15,-2-5 6 0,2 1 11 0,-2-5 8 16,3 2 9-16,-2-2 15 0,1-1 22 0,1 1 15 15,0-4 3-15,0 0 3 0,0 0-2 0,6-7 8 0,-1-2 8 16,1 1 0-16,2-3 2 0,1-1-5 0,1-1 2 0,-1 2-2 0,5-3 2 16,-1-1-5-16,-3 6 3 15,0 1-6-15,1-1 3 0,1 3-9 16,-4 1 1-16,2-1-1 0,-2 3-3 0,1 2-4 16,-2-1-2-16,3 2-3 0,-3 2 5 0,4 0-2 0,-4 0-8 0,0 3-12 15,0 1-15-15,1 1-16 16,-1 2-11-16,-2 2-12 0,-2 3-18 0,-1-2-23 0,-1 0-23 15,-2 2-29-15,0 1-28 0,1-3-35 0,-2-1-226 0,-1-1-493 16,1-1 219-16</inkml:trace>
  <inkml:trace contextRef="#ctx0" brushRef="#br1" timeOffset="46521.0373">13132 4397 281 0,'2'-6'320'16,"-1"2"-20"-16,1 0-13 0,-2 1-27 15,0 1-16-15,0-1-41 0,0 3-16 0,0-4-24 0,0 4-19 0,0 0-10 16,0 0-16-16,0 0-11 0,0 0-9 0,1 12-13 16,0-8-12-16,2 3-12 0,0-1-17 0,1 1-11 0,4 4-12 0,-1-4-9 15,1 2-11-15,2 0-10 16,-1-5-5-16,2 3 0 0,-2-4 1 0,1 0 6 16,0-1-1-16,-1-3 2 0,-1 2 19 15,-1-2 19-15,1-1 7 0,-2 0 14 0,-1-3 3 16,0-2 6-16,-1 0 6 0,-1 0 2 0,-3-3 1 15,0 1-6-15,-2-3-2 0,-2-1-4 0,-3 0-4 0,-1 2-10 16,2-1-3-16,-4 2-7 0,-2 0 2 0,-1 1-10 16,0 0-4-16,-2 3-14 0,4 2-17 0,-2 3-16 15,2 1-20-15,1 1-17 0,3 3-14 0,-3 1-9 0,4 2-12 0,2 3-9 16,-1 3-20 0,5 2-13-16,2 4-17 0,5-1-3 0,2 1-11 15,5-1-10-15,3-1-13 0,1-2-21 0,2 0-155 0,-1-3-398 16,0-3 177-16</inkml:trace>
  <inkml:trace contextRef="#ctx0" brushRef="#br1" timeOffset="46917.2666">13423 4516 110 0,'14'-5'245'0,"0"0"8"0,-3-1 11 16,0-1 0-16,-4 1 3 0,2-3 2 15,-2 2-9-15,-3-2-28 0,1 3-11 0,-1-5-9 16,-3 4-16-16,1-2-9 0,-1 1-8 0,-1 1-9 16,0 0-18-16,-3 0-15 0,-1 1-19 0,-2 1-19 15,-1 1-10-15,0 0-11 0,-3 1-14 16,2 1-15-16,-5 3-16 0,-1 0-15 0,4-1-26 0,-2 5-14 15,0-1-18-15,3 2-13 0,1-1-3 0,1 2-23 0,2 0-10 0,1 2-8 16,2 1-6-16,3-1-10 16,1-1-9-16,3 0-2 0,3 2-3 0,2-3 1 15,3-2 1-15,2-1 11 0,0-1 14 16,-1-3 14-16,3-2 31 0,3-1 24 0,-2-5 26 0,-2 2 34 0,0-4 20 16,1-3 18-16,-3-2 17 15,1 1 8-15,-1-4 12 0,-2-1 9 0,1-2 11 0,-3-2 3 16,0-3 2-16,1-7-2 0,-5 8-1 15,-1-2 3-15,1 0-12 0,-2 1-2 0,-2-1 7 0,-1 4 3 16,3-1-7-16,-5 4-6 0,-2 7-8 0,3 4-12 0,-3 0-14 0,3 2-16 16,-1 3-22-1,-2 1-23-15,0 1-11 0,3 2-21 0,-7 7 7 0,0 4 0 0,0 6-34 16,-2 2-20-16,2 8-3 16,0 10-5-16,2-1-4 0,2 1-12 0,3-1-5 0,-1 0-16 0,3-9-17 15,1 1-5-15,0-3-31 0,4 10-26 16,0-10-32-16,3-2-35 0,0-3-281 0,-3-1-578 15,4-3 256-15</inkml:trace>
  <inkml:trace contextRef="#ctx0" brushRef="#br1" timeOffset="47919.6359">14012 4409 233 0,'-2'2'251'0,"2"-2"-17"15,-4 2-16-15,1-1-14 0,3-1-15 0,-4 2-18 0,4-2-13 16,-3 2-14-16,3-2-14 0,0 0-9 0,0 0-12 16,-4 1-2-16,4-1-14 0,0 0-4 0,0 0-6 15,0 0-6-15,0 0-2 0,0 0-5 16,0 0-2-16,0 0-9 0,0 0 0 0,0 0-2 16,14-3-4-16,-4 1-3 0,-2-1-2 0,5-2-1 15,1-1 0-15,0 0-5 0,-1-1-3 0,4-3 8 0,0-1-9 16,-2 0-6-16,-1-3 8 15,-1 4-2-15,-3-1 8 0,-2 0 2 0,1 2 2 0,-2-1-6 16,-2 2 1-16,-2 1-7 0,1 1-6 0,-2 1-1 0,-1 2 0 16,2-1 0-16,-3 0-3 0,0 4-4 15,0 0-4-15,-7-1-4 0,1 1-4 0,6 0-3 0,-12 5-2 16,4 0-6-16,-3 4-3 0,3-2-6 16,-2 4-1-16,1-1-9 0,4 0 3 0,-1 3-7 15,2-2-4-15,4 1-2 0,0-4-6 0,0 1 2 16,4 0 2-16,2 3 2 0,1-4 1 0,4 1-6 0,-4-4 3 15,6 2 5-15,1-3 1 0,1-1 10 0,1-1-5 0,2-3 1 16,-4-1 0-16,7-2 13 16,-1-3 2-16,-6 2 2 0,7-3 7 0,-4-2 7 15,-4 1 7-15,-2 0 5 0,0-1 1 0,1-1 8 16,-4-1-1-16,2 3 7 0,-6 0-1 0,3 1-1 0,-4 0 4 16,3 2 0-16,-5 1-2 0,3 1 4 15,-4 1-1-15,3-1-7 0,-3 2-13 16,0 2-8-16,4-4-19 0,-4 4-6 0,0 0 1 0,0 0-9 15,0 0 8-15,0 0-8 0,-4 16-8 0,4-7-3 16,0 0 7-16,4 4 1 0,-4 1 5 0,5 1-2 16,0 5 2-16,2-1-3 0,0-5 3 0,3 2 1 15,-3-1-4-15,3 1 3 0,-1-4-3 0,-1 0 3 0,-2 2 3 0,-1-8 0 16,-2 1-3-16,0-3 2 16,0 0-5-16,-3 1-9 0,0-4 3 0,-2 2-10 0,2-3-16 15,-11 1-24-15,1-2-27 0,-4-3-38 16,-6-4-43-16,-1-1-40 0,-1-1-253 0,-1-3-513 0,2-2 227 15</inkml:trace>
  <inkml:trace contextRef="#ctx0" brushRef="#br1" timeOffset="48080.4407">14359 3999 3198 0,'3'-6'60'0,"-1"1"-31"0,-1-1-1 0,0 3-1 15,1-1-10-15,-1 1-3 0,-1-1-1 0,0 2-15 16,0 2-15-16,0-6-19 0,0 6-30 0,-4-1-46 16,4 1-52-16,-8 1-51 0,3 3-248 0,1 0-501 0,0-1 222 15</inkml:trace>
  <inkml:trace contextRef="#ctx0" brushRef="#br1" timeOffset="49749.9807">15273 4264 40 0,'3'-13'311'0,"1"0"-7"0,-2-1-22 0,-1 3-12 0,-1-2-23 0,-3 4-19 16,2-2-18-16,-2 2-10 15,-3 0-19-15,1 2-2 0,-4-2-21 0,-1 4-18 0,2 1-17 16,-2 0-8-16,-4 1-9 0,1 1-16 0,-1 2-11 16,0 2-14-16,0 2 0 0,0 2-7 0,-1 2-6 15,-1 1-5-15,-1 5-5 0,3-1-6 16,1 3-1-16,2 2-6 0,-1-2-5 0,4 3-3 0,2 2 0 15,0-2-11-15,3 3-5 16,1-2-3-16,3 1-10 0,3 0-10 0,3-2-2 0,2-2-1 16,4 1-11-16,4-4-9 0,1 0-17 0,6-2-8 0,3-2-15 15,1-6-23-15,11-2-24 0,-1 0-10 0,2-4-16 16,-1-3-14-16,0-4 3 0,-2-2 10 16,-8 3 9-16,-4-3 29 0,1-5 20 0,-5 0 30 15,-1-2 41-15,-3-2 27 0,-1-1 28 0,-3 0 24 16,-2-3 26-16,-4 3 21 0,-1-1 16 0,0 5 25 15,-5 1 10-15,2 3 7 0,-2-1-1 0,-2 3 6 0,1 2 1 16,-2 0 0-16,2 5-15 0,0-1-21 0,-1 1-21 16,1 1-14-16,0-1-19 0,0 4-21 0,0 0-9 0,0 0-3 15,0 0-6-15,0 13-2 0,-1-4 6 16,-2 4-27-16,0 3-9 0,1 4 4 16,1 1-8-16,0-2-2 0,-1 2-6 0,-1-1 3 0,1 2-8 15,-1 0 2-15,0-2-10 0,0-1-9 16,1 0 7-16,1 0-14 0,0-4-7 0,2-1-14 0,2-2 0 15,1-3-7-15,1-1-5 0,2-2 2 0,4 1-3 0,3-3-9 16,2-1 1-16,6-1-5 0,2-4 8 16,1-2-1-16,2-3 5 0,-2-1 2 0,-2-5 7 0,4 1 4 15,-6-1 11-15,1-2 11 0,-2 0 13 16,0-2 20-16,-3 0 15 0,-2 0 20 0,-5 1 17 0,3-2 27 16,-6 7 33-16,-3-1-6 0,2 3 11 15,-2 0 12-15,-1 1 7 0,0 1 4 0,-2 3 1 16,2-1-15-16,-3 1-11 0,0 1-11 15,1 1-19-15,1-1-26 0,-2 3-20 0,1-2-19 0,-1 2 2 16,0 0-3-16,-3 10 2 0,2-2-12 0,-2 1-24 0,2 3-8 16,-2 1-13-16,0 2 6 0,0 3-4 15,-1 0-9-15,4-3-8 0,0-2-1 0,-3 1-11 0,3-1-6 16,-1-1-4-16,2-4-3 0,-2 0 5 16,1-2 6-16,0-2 10 0,-2 1 7 0,2-2 19 15,2-1 18-15,-2-2 5 0,0 0 10 16,0 0-2-16,0 0-3 0,1-12 9 0,-1 7 11 0,3-6 18 15,0-1 9-15,-3 0 7 0,1-3 2 0,2-4 2 0,0 0-4 0,1-1 22 16,-4 2-18-16,6-4 1 16,-2 1-11-16,0 1 2 0,0-1-2 0,3-2-7 0,2 2-11 15,1 2 8-15,-2 1-10 0,2 1 6 16,0 5-12-16,-2 2-10 0,2 0 3 0,-3 3-3 16,3 1-7-16,0 2 2 0,1 1-8 0,-1 3-3 15,0 0-13-15,0 2 9 0,1 3-13 0,-3 1-6 0,-2 1-9 16,1 4-4-16,-1 1-8 0,-5 2-5 15,1 1-2-15,-4 4-2 0,-2-1-6 16,-3-1-3-16,0 1-1 0,-6 0-3 0,2-2 1 0,-3-3 0 0,1-3 2 16,-4 4 4-16,5-6 8 0,-1-2 7 15,2 0 11-15,2-2 10 0,1-2 11 0,-1 2 10 16,1-4 16-16,2 2 12 0,2-4 8 0,4 2 13 16,-10 0 15-16,6-4 13 0,1 4 10 0,3 0 2 0,-7-2 0 15,7 2-5-15,-4-1-11 0,4 1-6 16,0 0-16-16,0 0 9 0,-3-2-17 0,3 2-6 15,0 0-5-15,0 0-3 0,0 0-2 0,4 11 2 16,2-7-7-16,4 5 0 0,-3-4 4 0,4 6-5 0,-1-1-2 16,1 0 0-16,0 0 0 0,5 3-5 0,-5-2-20 0,6 2-22 15,1 0-19-15,1 1-32 16,-2-2-33-16,-1 0-39 0,3-1-36 0,-1-1-52 16,2-1-243-16,-6-4-534 0,0-3 237 0</inkml:trace>
  <inkml:trace contextRef="#ctx0" brushRef="#br1" timeOffset="50167.1167">16470 4210 263 0,'0'-14'354'0,"-1"0"0"0,-2 0 15 0,2 3-26 0,-1 3-14 16,0 1-17-16,0 2-24 16,1 0-27-16,-1 0-29 0,-2 2-29 0,0 3-15 0,-5 0-22 15,2 3-17-15,-4 0-16 0,1 4-12 16,-7 6-11-16,2 2-11 0,2 0-20 0,-1 1-22 0,3 4-24 0,1-2-12 15,4 1-25-15,-1 2-23 0,3-1-3 0,1 2-4 0,3-1-8 16,3 0-14-16,1-1-14 16,3-2-7-16,2-1-7 0,-1-5-9 15,6 1-12-15,-2-4-11 0,2 0-8 0,5-2-12 0,4-1-7 16,2-3 3-16,2-3-9 0,1-1 3 0,-2-2 17 16,0-4 7-16,1 2 9 0,-3-6 25 0,-1 0 13 15,-1-1 28-15,-4-1 25 0,1-3 14 16,-3-2 19-16,-3-1 23 0,1-2 20 0,-4 1 18 15,-2-2 17-15,-1 2 16 0,-1 2 12 0,-2 3 18 0,-1 2 23 16,-1 2-5-16,0-1 3 0,-3 3 8 16,2 2-5-16,-3 1-13 0,2 1-16 0,0 0-11 0,-2 2-17 15,2 0-29-15,0 1-16 0,0 2-14 0,0 0-2 0,0 0-3 16,-7 11-16-16,4-2-14 0,0 4-10 16,2 1-16-16,-2 6 0 0,2 1-6 0,-1 1-2 15,2 1-15-15,0 0-12 0,2 2-15 16,-1-4-11-16,-1 0-28 0,0 1-26 0,0 0-35 0,0-4-47 15,0-4-40-15,0 1-290 0,0-6-588 0,-3-1 261 0</inkml:trace>
  <inkml:trace contextRef="#ctx0" brushRef="#br1" timeOffset="50371.8716">17039 4197 204 0,'5'-4'354'0,"0"-2"-14"0,0 1-39 0,1 2-25 16,-2 1-23-16,2 2-22 0,1 0-26 0,0 3-15 0,7 1-8 0,-2 5-11 16,-1 4-14-16,3 3-24 15,0 2-11-15,-4 4-20 0,-3 2-38 0,-3 0-24 16,-4 2-31-16,-5 9-35 0,-8-3-52 0,-5 0-73 16,-8-2-114-16,-6-2-204 0,-25 9-509 0,-7-10 225 0</inkml:trace>
  <inkml:trace contextRef="#ctx0" brushRef="#br2" timeOffset="59769.8513">6589 3407 84 0,'-4'-3'176'16,"0"3"-13"-16,1-3-2 0,-1 0-8 0,0 2-7 0,1-1-8 15,-2-1-10-15,1 2-7 0,0 1-8 0,4 0-10 0,-6-3-7 16,3 0-12-16,-1 2-7 15,1 1-7-15,3 0-8 0,-6 0-3 0,6 0-5 0,-4-4-6 16,4 4-3-16,-3-2-1 0,3 2-9 16,0 0-8-16,0 0 5 0,0 0-6 0,-4-2-1 0,4 2-6 0,0 0 0 15,0 0 0-15,0 0-3 16,0 0 3-16,0 0-9 0,0 0 0 0,0 0-2 0,0 0-1 16,0 0 0-16,0 0-5 0,0 0 5 0,0 0-4 15,0 0-6-15,0 0 8 0,0 0-1 0,0 0 2 16,0 0 1-16,0 0 0 15,0 0 4-15,0 0-5 0,0 0 4 0,0 0 4 0,0 0 1 16,0 0-2-16,0 0 1 0,0 0-2 0,0 0-2 0,0 0 4 16,0 0 9-16,0 0 5 0,18 2 3 15,-1-2 3-15,10 0-6 0,15 0-1 0,3-2-1 16,24 4 3-16,4-4-2 0,2-1-3 0,-2 2-4 16,11 4-3-16,0-9-2 0,2 11-1 0,1-5 0 0,-4-5-3 15,-7 3 2-15,-1-1-2 0,-3 2-5 16,-23 0 1-16,19-2-6 0,-25 1 1 0,-2 1 4 0,0 0-4 15,-14 0 0-15,-3 0-1 0,-3-1-5 0,-7 2-6 0,-4-1 2 16,-2 1 2-16,2 0 2 16,-7 0 0-16,4 0 0 0,-7 0 2 0,6-1-2 15,-6 1 3-15,1-2-1 0,-1 2-2 0,0 0 2 16,0 0-8-16,-17-1-15 0,13 1-17 0,-6 0-25 0,3 0-19 16,-1 1-25-16,-1-1-20 0,5 3-15 15,-3-2-22-15,1 1-189 0,-1 1-386 0,3-1 170 0</inkml:trace>
  <inkml:trace contextRef="#ctx0" brushRef="#br2" timeOffset="60299.9236">6678 3366 146 0,'-13'-2'199'0,"4"0"-9"0,-1 2-5 0,3-3 6 16,0 2-3-16,0 0-5 15,3 1-6-15,4 0-11 0,-7 0-12 0,7 0-16 0,-5-3-13 0,5 3-12 16,-3-1-10-16,3 1-13 15,0 0-2-15,0 0-14 0,0 0-2 0,-5 0-10 16,5 0-7-16,0 0-4 0,0 0 0 0,0 0-5 0,0 0-9 16,0 0-2-16,0 0-2 0,0 0-3 0,0 0 3 15,0 0-12-15,0 0 0 0,0 0-2 0,0 0 0 16,12-3-3-16,1 3-3 0,3-1 4 0,5-1-2 16,6 1-3-16,3-1 1 0,11 1 1 15,6-2-5-15,2 1 4 0,20 1-1 0,5 1-2 0,-2 0-1 16,1 0-3-16,-2 0 0 0,1 1-1 15,-22-2-2-15,22-1 0 0,-5 2 2 0,-19-1-1 16,0 1 1-16,-2-3-2 0,-3 3 3 0,-1 0-5 0,-4 0 2 16,-11 0-1-16,-2 0-2 0,2 0-5 15,-13 0-1-15,0 0 1 0,-1-1-1 0,-5 1 3 0,1-1 2 16,-2 1 2-16,-5 0-5 0,4 0 0 0,-6 0 3 16,4-2-2-16,-4 2-3 0,0 0 1 15,3-1 1-15,-3 1-6 0,0 0-9 0,0 0-12 16,-14 0-6-16,7 0-22 0,-1 0-7 0,-1 1-15 15,-2-1-23-15,1 1-13 0,-6 1-25 0,1 1-25 0,1-1-18 16,-3 0-187-16,-4 0-403 0,4 1 178 0</inkml:trace>
  <inkml:trace contextRef="#ctx0" brushRef="#br2" timeOffset="60722.2448">6790 3344 141 0,'-15'-1'200'0,"0"-2"-16"0,4 2-3 0,-1-1-3 16,-2 0-6-16,5 0-7 0,0 0-4 0,1 1-7 0,1 0-9 16,4 1 8-16,-1-2-14 15,4 2-9-15,-7 0-13 0,7 0-16 0,-6-1-11 0,6 1-8 0,0 0-10 16,0 0-5-16,0 0-8 0,0 0-7 0,0 0-2 0,13 3-5 15,-2-2-4-15,11 0-3 16,2 1-7-16,3-1 0 0,13 2 1 0,7-2-4 16,0 0-1-16,22 0-1 0,2-1-1 0,2 0-3 15,-4 0-5-15,1 0 3 0,-2 2-5 0,1-5-1 16,0 2-1-16,-21 0 1 0,0-3-3 0,1 2 1 16,-1 2-3-16,-3-2 3 0,-1 1-4 0,-5 0-4 0,-12 0 5 15,-2-1 1-15,-2 0-3 16,-2 1-2-16,-9-1 2 0,0 1-1 0,-5 0 4 0,0 1-2 0,-2 0-2 15,0-1 0-15,-1 1 0 0,-4 0-4 0,4-2-2 16,-4 2-3-16,0 0-7 0,0 0-22 16,-13-3-16-16,4 3-22 0,-4 0-20 0,-1 2-23 15,0-2-27-15,0 2-41 0,1-1-39 0,-1 2-191 16,4-1-444-16,3-1 196 0</inkml:trace>
  <inkml:trace contextRef="#ctx0" brushRef="#br2" timeOffset="65329.9523">12144 3253 79 0,'-7'-3'168'15,"0"2"-7"-15,0-2-11 0,-1 0-3 0,-1 0-13 0,4 0 2 0,-4 1-7 0,2-2-7 16,0 3-14-16,1-1-9 16,-2 0-10-16,1 0-5 0,0 0-7 0,0-1-9 0,1 1-1 15,2 2-5-15,-3-1-7 0,4 0 0 16,-3-1-2-16,6 2-7 0,-5-1-1 0,5 1 11 0,-7-1-3 16,7 1-2-16,-6-1-8 0,3 0-6 0,3 1 2 0,-4-1-6 15,4 1-2-15,-6-2 0 0,6 2-5 16,-5 0-1-16,5 0-2 0,0 0-1 15,0 0-2-15,-3-1-1 0,3 1-2 0,0 0-3 0,0 0-1 16,0 0-3-16,0 0 1 0,0 0-2 0,0 0 2 16,0 0 2-16,13 2-3 0,-1 1 5 15,4-1 3-15,11 0 2 0,1 1 3 0,14 2 0 0,2-3 1 16,26 4-2-16,-2-2 1 0,-1 0-2 16,2 2-2-16,0-2 0 0,4-1 1 0,6 0-6 0,-4 1 2 15,1 0-3-15,2-3-2 0,-3 0 1 16,0 1-6-16,-2-2 1 0,-4-1-4 0,0 2-7 0,-24-1 5 15,2-1 5-15,0-1-9 0,-3 2 0 0,-3-1 4 0,-11 1-2 16,-3-2 0-16,-1 2 2 16,-3-2 0-16,-7 0-2 0,-3 1 3 0,-4 1 2 15,-1-1-1-15,-2 0 4 0,0 2 0 0,-2-2-2 16,-4 1-1-16,7-2 1 0,-7 2 4 0,3-1-8 16,-3 1-4-16,0 0 4 0,0 0-1 0,-3-4-2 15,3 4 0-15,-6-3 2 0,3 2-6 0,3 1-5 0,-7 0-6 16,3-2-6-16,4 2-6 0,-7 0-14 0,7 0-6 0,-7-2-7 15,2 4-17-15,5-2-12 0,-7 0-20 16,7 0-21-16,-5 2-15 16,3 0-20-16,2-2-25 0,-3 3-149 0,0-1-362 0,3-2 160 15</inkml:trace>
  <inkml:trace contextRef="#ctx0" brushRef="#br2" timeOffset="66460.2627">11937 3207 6 0,'-4'2'91'15,"4"-2"-6"-15,0 0-3 0,0 0-10 0,0 0 0 0,0 0-16 16,-4 0-7-16,4 0 0 0,0 0-9 0,0 0-3 16,-6 1 2-16,6-1-1 0,-4 1-3 0,4-1 5 15,0 0-6-15,-7 1 2 0,7-1-2 0,0 0-2 0,-3 1-3 16,3-1 1-16,0 0 3 0,0 0 4 16,-4 1 2-16,4-1-8 0,0 0 8 0,0 0 4 0,0 0 1 15,-3 1-7-15,3-1 4 0,0 0-3 0,0 0 5 16,0 0-4-16,0 0 2 0,0 0 2 0,0 0-1 15,0 0-3-15,0 0 4 0,0 0-1 0,0 0 0 16,0 0-4-16,0 0 1 0,0 0 0 16,0 0-4-16,0 0-4 0,0 0 1 0,0 0-5 0,0 0-5 15,0 0 0-15,0 0-5 0,0 0-3 16,0 0 1-16,10 2-2 0,0-1-2 0,-2 2 2 16,6-2 2-16,10 5-1 0,-1-3 3 0,5 1 3 15,10 3 3-15,7 0 5 0,0-1-3 0,4 2 4 16,23 2 4-16,0 1-1 0,-2-4-2 15,6 2-1-15,-4-1-5 0,4 0-3 0,2-3-4 0,1 1-2 16,2 0-5-16,-2-4-8 0,-3 1-2 16,-2-2-6-16,-1 0-4 0,-25-1-1 0,23 2 2 0,-24-4-2 15,-3 4 2-15,-2-2-1 0,0 0 0 0,-4-2 1 0,-10 2-2 16,-3 0 0-16,-1 0 2 0,-3 0-1 16,-5-1-1-16,-1 1 3 0,-2-1 1 0,-3 0 1 0,-3 1 4 15,0 0 5-15,-4 0 6 16,-3 0 3-16,7-2 0 0,-4 0-1 0,-3 2-14 0,3-2-9 0,-3 2-4 15,0 0-3-15,0 0 1 0,-9-3-12 0,5 2-6 16,0 0-1-16,4 1-7 0,-9-2-17 16,4 2-4-16,-1 0-16 0,6 0-10 0,-10 2-11 15,6-2-12-15,0 0-15 0,-2 0-126 0,3 2-274 16,-2-2 121-16</inkml:trace>
  <inkml:trace contextRef="#ctx0" brushRef="#br2" timeOffset="73109.5721">12448 3284 45 0,'-2'-2'126'0,"2"2"-2"0,0 0-8 0,0 0-6 0,-2-3-4 16,2 3-10-16,0 0 5 0,0 0-14 15,0 0-7-15,0 0-7 0,-3-1-8 0,3 1-1 0,0 0-6 16,0 0-2-16,0 0-4 0,0 0-10 16,0 0 8-16,0 0-16 0,0 0-6 0,10 0 1 0,-1 0-3 0,3 0-5 15,2 1-2-15,9 2 1 16,2-1-2-16,4 2 0 0,11 0 1 0,2 0-2 0,2 2 6 15,4-1-8-15,21 5 3 0,-22-3-6 0,21 2 2 16,0-2-1-16,-19 0-1 0,20-1-4 16,-21 0 4-16,0 1-4 0,22 1 0 0,-22-4-1 0,-2 2-1 15,0-3 0-15,-1 2-2 0,-4-2-4 16,-3 0 1-16,-10-1 0 0,0-2-3 0,-4 2 4 0,-4 0-1 16,-3-2-4-16,-3-1 1 0,-3 2 2 15,-2-1 3-15,-2 0 9 0,-3 0 9 0,1-1 7 16,0 1 3-16,-5 0-5 0,5-2-6 0,-5 2-3 15,0 0-9-15,0-4-12 0,0 4-5 0,-5-6 8 16,0 6-10-16,0-3-1 0,-2 0-7 0,3 3-15 0,-5-1-6 0,-1 1-5 16,-2-3-6-16,2 2-8 0,-3-1-8 15,2 2-9-15,-2 0 2 0,-2 0-11 16,-1 0-13-16,1 0-16 0,-6-2-92 0,0 2-222 16,-1-3 99-16</inkml:trace>
  <inkml:trace contextRef="#ctx0" brushRef="#br2" timeOffset="73542.8606">12226 3244 123 0,'-14'0'117'0,"1"-1"-8"0,6 0-2 0,-3 0-5 0,3 0-2 15,3 1 5-15,-2-2-4 0,6 2-7 16,-5 0-13-16,5 0-8 0,0 0-9 0,0 0-6 0,0 0-6 16,0 0-11-16,19 2-6 0,-6-2 0 15,4 1-2-15,4 2-11 0,3-1 1 0,0 1-6 0,4-1 0 16,3 0 0-16,0 0 3 0,10 2-5 16,0-1-5-16,-2-1 0 0,3 3-1 0,-1-1 4 0,4-1-9 15,0 1 0 1,0 1 1-16,0-2-5 0,-3 0-1 0,-1-1-1 0,2 1 2 0,-2-1 0 15,-2 2-1-15,-10-2-1 0,0 0-1 0,-2-2 4 16,-2 1-6-16,-2 0-1 0,-1 0 8 0,-6 1-2 16,-1-2 3-16,-1 2-3 0,-6-2-2 0,1 0 1 15,-3 0 0-15,-2 0 2 0,-4 0 3 16,7 0-7-16,-7 0-2 0,0 0-7 0,0 0-6 0,0 0-7 16,0 0-15-16,0 0-5 0,-23-4-17 15,11 3-2-15,-3 1-1 0,0-1-6 0,-2 0-3 16,1 1-4-16,-4-1-13 0,4 1-68 0,1-1-172 15,1-2 78-15</inkml:trace>
  <inkml:trace contextRef="#ctx0" brushRef="#br2" timeOffset="75000.1588">8943 3359 31 0,'0'0'134'0,"0"0"-14"0,-7 0-3 16,7 0-16-16,0 0-4 0,0 0 1 0,-6 0-13 0,6 0-13 15,0 0 3-15,-4 1-6 0,4-1-7 0,0 0 3 0,0 0-3 16,0 0-3-16,-7 0-2 0,7 0 2 16,0 0-3-16,0 0 0 0,-6 0 6 0,6 0-3 0,0 0-7 15,0 0 0-15,-5 2-1 0,5-2-2 16,0 0-6-16,0 0-6 0,0 0-3 16,0 0-2-16,0 0-4 0,-3 0 2 0,3 0-1 15,0 0-1-15,0 0 3 0,0 0 6 0,0 0-3 0,0 0-4 16,0 0-3-16,0 0 2 0,15 0-2 15,-2-2 0-15,9 1 0 0,4 0-1 0,13 2 2 0,8-2 0 16,20-2 5-16,2 5-6 0,1-3-2 0,4-2-4 0,1 1 1 16,2-3-1-1,1 2-1-15,2-1-4 0,2 2-12 0,-5-2-2 0,-1-3-7 0,-1 2-5 0,-3-3 0 16,-3 4-12-16,-20 2 7 16,-1-3-2-16,4 1-6 0,-4-2 4 0,-3 1-1 15,-3 5 1-15,1-5 3 0,-14 3-3 0,-2 0 6 16,-2 2 0-16,-4-2 0 0,-7 1 4 0,0 1-1 0,-4-3 2 15,-1 3 2-15,-1-1 3 0,-3 1-3 0,0-2 4 0,-5 2-3 16,7 0 3-16,-3-1-3 0,-4 1 2 16,5-1-3-16,-5 1-3 0,0 0-6 0,0 0-5 15,5 0-13-15,-5 0-7 0,0 0-9 0,0 0 10 16,0 0-16-16,0 0-4 0,0 0-9 0,-9 5-10 0,5-4-13 16,-1 1-29-16,1-2-39 0,-5 3-87 15,1-3-265-15,-5 0 119 0</inkml:trace>
  <inkml:trace contextRef="#ctx0" brushRef="#br2" timeOffset="75558.9797">8969 3234 4 0,'-10'-1'136'0,"0"-1"-6"0,1 2-7 16,1-1 2-16,4 0-9 0,-2 1-1 0,6 0 2 15,-9 0-13-15,5-1-13 0,4 1-6 0,0 0-12 0,-8 0-9 16,8 0-7-16,0 0 2 0,0 0-12 15,-5-2-7-15,5 2-4 0,0 0 1 0,0 0-7 0,0 0 2 0,-1 4-1 16,1-4-2-16,0 0-2 0,7 4-1 0,-1-3-1 16,1 2 0-16,1-3-3 15,2 4 1-15,5 0-1 0,7-1-1 0,3 1 7 0,4-1-1 0,11 1 2 16,4-2 4-16,0 2-3 16,1 1 6-16,4-1-2 0,2-3 0 0,25 2-3 0,-7 2 0 0,0-2-2 15,1-1-1-15,2 0-4 16,1 0-3-16,-1 0-7 0,-3 1-6 0,0-1-5 0,-20-1-6 15,23 0 6-15,-23-1-13 0,19 0-5 0,-23 0 4 16,3 0-6-16,-4 1 3 0,-1-2-3 0,-2 2 2 16,-3-1 1-16,-10 0 2 0,-4 0-1 0,0 1 3 15,-3-1-2-15,-4 0 2 0,-3-1 4 0,-4 0 1 16,-3 2-3-16,-1-1 1 0,0 0 2 0,-1-1 4 0,-5 1-3 16,7 0 2-16,-7 0-5 15,3-1-1-15,-3 1-9 0,0 0-2 0,0 0-16 0,0 0-13 0,0 0-9 16,0 0-9-16,0 0-15 0,-23 3-7 15,15-2-9-15,-2 0-12 0,-3 0-18 0,2 0-98 16,-3 2-242-16,-3-3 107 0</inkml:trace>
  <inkml:trace contextRef="#ctx0" brushRef="#br2" timeOffset="76029.1194">9192 3278 2 0,'0'0'128'0,"0"0"-8"16,0 0-10-16,9 2-6 0,-3 2 0 0,-1-4-3 0,2 0-6 0,0 1 2 15,1 0-18-15,1-1-7 16,1 1-3-16,-3 0-11 0,3 0-2 0,-1-1-1 0,-1 0-1 15,2 0 7-15,-1 0-11 0,0 0-3 0,-1 0 1 0,-2 0-1 16,0 0 0-16,-1 0 4 0,-1-1 1 16,-4 1-2-16,9 0-3 0,-5-1-1 0,-4 1-4 0,5 2-4 15,-5-2-6-15,0 0-3 16,6 0 0-16,-6 0-5 0,0 0-4 0,0 0-10 0,0 0-12 16,0 0-9-16,0 0-16 0,0 0-10 15,0 0-23-15,0 0-11 0,0 0-22 0,0 0-21 0,0 0-24 0,0 0-116 16,0 0-275-16,0 0 122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6-22T17:56:00.64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1926 2229 65 0,'0'-3'216'0,"-3"0"-10"0,3 0-10 16,-4 2-10-16,4-3 12 0,0 1-8 0,-3-1-6 0,3 2-6 15,0 2-13-15,-3-4-12 0,3 4-10 0,-3-2-10 16,3 2-17-16,-1-3-10 0,1 3-16 0,0 0-2 15,0 0-11-15,-3-2-10 16,3 2-5-16,0 0-5 0,0-2-7 0,0 2-6 0,0 0-5 16,0 0-5-16,0 0-6 0,0 0 0 15,0 0-1-15,0 0-6 0,0 0-2 0,0 0 4 0,0 0-1 0,0 0 1 16,3 8-4-16,-3-5 7 0,1 0-8 16,2 0-2-16,0 0-2 0,0 3 4 0,-2-1 1 15,5 2-1-15,-2 0 1 0,3 3-2 0,0-1-5 16,2 0 2-16,-1 2-1 0,1-2 2 0,-1 1-5 15,1 1 0-15,0 0-1 0,3 0 2 0,2 4-2 16,-6-5-6-16,3 0-5 0,-1 1-7 0,0-1-16 16,0 1-11-16,-2-1-19 0,2 0-22 0,-1-1-23 15,-1-1-27-15,1 3-32 0,-1-2-29 0,1-4-39 16,-2 2-194-16,-2-3-454 0,1-1 201 0</inkml:trace>
  <inkml:trace contextRef="#ctx0" brushRef="#br0" timeOffset="583.785">2327 2232 164 0,'-1'-3'272'0,"-1"0"-12"0,2 0-8 16,-2 0-17-16,0 0-23 0,2 3-21 0,-4-2-20 15,4 2-17-15,-3-2-18 0,3 2-16 0,0 0-14 16,0 0-11-16,0 0-10 0,-8 3-8 0,5 0-9 16,-1 0-7-16,-2 3-3 15,1-1-8-15,-1 3-2 0,-1 2-9 0,-2 0-2 0,-2-1-2 16,1 3-5-16,0 0-5 0,-4 1-4 0,3 0 0 16,1-2-6-16,-1 0 1 0,1 0-13 0,-3 0 0 15,4-1-2-15,-1-1 3 0,1 1 1 0,2-4-5 16,0 1-2-16,3-3-2 0,0 1 3 0,1-2 1 15,0 0-2-15,2-2 6 0,-1 1 2 0,2-2-3 16,-3 4 3-16,3-4 7 0,-1 3 6 16,1-3 12-16,0 0 5 0,-3 0 8 0,3 0-1 0,0 0 10 15,0 0 0-15,0 0-3 0,0 0 3 0,0 0-3 16,0 0-2-16,0 0 0 0,0 0-9 0,-1 2 5 16,1-2-6-16,0 0 1 0,0 0-7 0,0 0-2 15,0 0-19-15,0 0 12 0,0 0 0 0,0 0-7 16,0 0-2-16,-3 2-8 0,3-2 0 0,0 0-4 15,0 0 5-15,0 3 9 0,-3 0-14 0,3-3-15 0,0 6 17 16,0 0 0-16,3-2-1 0,-3 3 1 16,-3 0-2-16,3 2 1 0,0 1-2 0,0 3 6 0,3 2-3 15,-3 3-2-15,0 0 1 0,-3 3 1 16,3-2-3-16,0 2-1 0,0 0 1 0,-3 1-2 0,-1 2 7 16,1-5-5-16,3 3-1 0,-4-3 1 0,4 2 2 15,-3 0 1-15,-1-7-5 0,4 0 2 0,-3-1-2 16,0-2-12-16,3-1-6 15,0-6-20-15,-2 3-9 0,0-3-15 0,2 0-11 16,0 1-19-16,0-3-15 0,0 1-14 0,0-3-11 16,0 0-36-16,0 0-35 0,0 0-46 0,0 0-197 0,0 0-483 15,7-12 215-15</inkml:trace>
  <inkml:trace contextRef="#ctx0" brushRef="#br0" timeOffset="1150.6629">2396 2418 281 0,'3'-3'312'16,"-3"3"-19"-16,0-4-13 0,0 1-23 0,0 3-19 15,3-2-27-15,-3 2-22 0,0 0-18 0,0 0-20 16,0 0-17-16,1-3-23 0,-1 3-8 0,0 0-10 15,0 0-10-15,0 0-6 0,-1 12-7 0,1-5-13 16,-2 2-5-16,-2 4-3 0,1 0-7 0,2 4-4 16,-4 1 0-16,0 1-5 0,3 1-4 0,-3-2-2 0,0 2-3 15,-2-3 1-15,1 2-15 0,0 1 11 0,1-7 0 16,0 0-7-16,1-1 0 0,0-3-4 16,2 1 2-16,-2-2 5 0,2-3-6 0,-1-1 3 15,1 0 4-15,1 0 1 0,0-1 1 0,1-3-4 16,0 0-2-16,0 0-5 0,0 0 3 0,-3-10-9 15,4 2 4-15,0-2-7 0,2-2 2 0,2-2-1 0,1-6-12 16,0 0 15-16,3-2-4 16,0-2 6-16,1 0-5 0,0-1-4 0,0-1 5 0,1-7-5 15,-1 9 2-15,0 1 4 0,1-1-7 0,-1 2 5 16,2 2 3-16,-3 6 0 0,-2 1-1 0,-1 1 0 0,-1 6-1 16,-1-2-2-16,-1 3-2 0,0 1-4 0,1 2 9 15,-1 1-8-15,-3 1 1 16,7 4 2-16,-4 1-3 0,2 2 7 0,-1 4-1 15,1 0 3-15,1 3-4 0,-2 5 2 0,-1-5-4 16,3 7 3-16,-1 2 5 0,2-1-3 0,-3 3 7 0,0-1-7 16,1-3-7-16,-1 2-6 0,0-2-5 0,2 0-11 15,-3 0 1-15,1-7-7 0,-1 1-8 0,1-3-14 16,-1 1-3-16,1 0-12 0,-2-6-7 0,-1 2-8 16,-1-1-15-16,3 0-20 0,-3-3-28 0,1 0-22 15,2-2-22-15,-3 1-36 0,0-2-159 0,0-2-416 16,0 0 185-16</inkml:trace>
  <inkml:trace contextRef="#ctx0" brushRef="#br0" timeOffset="1343.9078">2419 2527 230 0,'0'0'245'16,"0"0"-25"-16,0 0-25 0,-2-3-18 0,2 3-22 16,0 0-20-16,13-2-35 0,-3 2-31 0,3-2-47 0,2 0-48 15,1 0-52-15,5-1-60 0,-5 2-80 0,4-4-236 16,-5 1 104-16</inkml:trace>
  <inkml:trace contextRef="#ctx0" brushRef="#br0" timeOffset="2200.2405">3021 2348 222 0,'-1'-3'220'0,"1"3"-7"16,-3-4-9-16,1 1-12 0,-1 2-19 0,2-1-15 0,1 2 0 15,-3-4-11-15,3 4-10 0,-4-2-10 0,4 2-15 16,-4-1-13-16,2-1-3 0,2 2-9 0,-5-1-6 16,5 1-10-16,0 0-2 0,-8 1-3 0,8-1-4 15,-8 3-3-15,4-1-7 16,-3 2 0-16,1 1-3 0,-1-1-1 0,-2 1-1 16,2 1 1-16,0 1-2 0,-1 3 4 0,-1 0-3 0,1 2-1 15,-1 0 3-15,0 0-5 0,0 3-2 0,0 3-6 16,0 0 1-16,3-1-4 0,-1 2-1 0,1-2 2 15,2 2-4-15,1 0-11 0,1-1 6 16,0-4-4-16,3 4 1 0,0-4-2 0,2 0 0 16,2-2-17-16,1 0 9 0,1-2-4 0,2 0-4 15,1 0-11-15,1-2 1 0,1-1-5 0,2-3-3 0,0 1 3 16,0-4-12-16,0 1 9 0,2-1-9 0,-2-2 6 0,-1-2 1 16,0 0 4-16,-2 1-7 0,-2-1 9 0,-1-1 0 15,1 1 3-15,-4 0 8 0,0 0 8 0,-1 0 0 16,-1 0 1-16,0 1 3 0,0-3 9 0,-2 2-10 15,-1 3 2-15,3-4-9 16,-3 1-12-16,0 3-23 0,0-3-21 0,0 3-35 16,0 0-37-16,0 0-44 0,0-7-51 0,1 5-70 0,-1 2-155 15,-3-4-479-15,3 4 212 0</inkml:trace>
  <inkml:trace contextRef="#ctx0" brushRef="#br0" timeOffset="2715.0207">3383 2317 276 0,'0'0'306'0,"-5"-4"-18"0,2 4-21 16,0-3-24-16,3 3-21 0,-4-3-22 0,4 3-21 0,-4 0-21 15,4 0-16-15,-6-1-16 0,6 1-14 0,0 0-10 16,-5 0-12-16,5 0-3 0,-7 1-13 0,4 2-2 16,-3 0-4-16,0-1-8 0,-1 2-1 0,2 1-3 15,-4 0-1-15,2 2-6 0,-1-1 3 0,-1 3-4 16,1 0-8-16,-2 1 9 0,3 2-1 0,0 1-5 15,-1 0 1-15,1 6-7 0,-1-2-3 0,3 1 0 16,-1 1-7-16,2-1 2 0,2-5-13 16,0 7 12-16,-1-6-7 0,3 0-2 0,3 1-2 15,-2-3 4-15,2 0-7 0,2-1 1 0,1-3 2 16,3 1-11-16,2 0-9 0,0 0-8 0,1-6-12 16,1 2-8-16,2 0-6 0,0-5 1 0,1 0-10 15,-1 1 5-15,0-2-6 0,1 1 5 0,-2-4 5 16,-4 1 5-16,0 1 6 0,-3 0 5 0,0 0 9 0,-1 2 12 15,-2-2 18-15,1-1 9 0,-3 3 2 16,2-3-7-16,-4 3 0 0,3-3-3 0,-3 1-9 16,3 0-22-16,-3 2-32 0,0 0-41 0,-3-5-51 15,3 5-60-15,-3-5-83 0,-1 3-205 16,2-1-523-16,2 3 231 0</inkml:trace>
  <inkml:trace contextRef="#ctx0" brushRef="#br0" timeOffset="4293.4159">3975 2329 126 0,'1'-9'214'0,"1"4"20"0,-1-3-10 0,-1 3-5 0,0-1-11 0,-1 1-17 16,2 0-7-16,-2 1-5 0,1 0-5 15,0 0-14-15,0 0-11 0,0 4-16 0,0-4-15 0,0 4-13 16,-2-3-18-16,2 3-6 0,-1-3-12 0,1 3-10 0,0 0-9 15,0 0 9-15,0 0-19 16,0 0-1-16,-1 13-4 0,1-5-1 0,-3 4-4 16,0 1-2-16,3 1-5 0,-3 4 0 0,0 4-1 15,-1 0-8-15,3 2 0 0,-1-3 28 0,-1 3 6 0,1-2-9 16,0 1-7-16,-2-1-1 0,4-2-3 0,-1 0-9 16,-2 0-13-16,0-2-26 0,2-3-4 0,-2-2-17 15,1-1-20-15,-1 0-12 0,2 0-16 0,-2 0-20 16,0-5-24-16,2 2-27 0,0-3-35 15,-1-1-31-15,1-1-181 0,-2-3-440 0,3-1 195 16</inkml:trace>
  <inkml:trace contextRef="#ctx0" brushRef="#br0" timeOffset="4641.3039">3769 2347 56 0,'-3'-2'291'16,"3"2"-19"-16,-1-1-13 0,1 1-22 0,0 0-18 0,0 0-22 16,0 0-25-16,3-7-15 0,0 5-18 0,4-2-18 15,4-5-10-15,3 3-13 0,6-3-13 0,1 1-11 16,4 0-17-16,2 1-20 0,1-2-4 0,0 1-12 15,-1 1-11-15,-1 2-7 0,0-1-3 0,-3-1 0 16,-1 3-5-16,-9 2 3 0,1-2-1 0,0 1 1 16,-4 3 0-16,-1-1-1 0,-1-3 0 0,-2 3 4 15,-1 1-6-15,-2 0 8 0,-3 0-7 0,9 0 1 16,-9 0 0-16,0 0-5 0,5 1-1 0,-5-1-13 16,0 0-16-16,0 0-29 0,4 5-37 0,-4-2-26 15,0-3-30-15,0 6-24 0,0-2-132 0,0 2-343 16,0-2 152-16</inkml:trace>
  <inkml:trace contextRef="#ctx0" brushRef="#br0" timeOffset="5196.4142">4167 2502 38 0,'-2'-3'305'0,"1"-1"-22"0,-1 0-22 16,1 1-2-16,-2 0-6 0,3 3-11 0,-3-3-14 15,3 1-17-15,0 2-36 0,0 0-10 0,-3-4-16 16,3 4-21-16,0 0-10 0,0 0-10 0,0 0-12 16,0 0-6-16,-11 7-11 0,7-4-9 0,-2 3-17 15,2 0 5-15,-2 1-9 0,2 0-4 0,-1 0-6 16,0 5-5-16,1-5 8 0,0 2-11 0,1 0-2 16,0 4-12-16,-1-2 6 0,4-3 0 0,-1 2-1 15,2-1-1-15,-1 0-1 0,1 0-7 16,2-2-15-16,0 1 13 0,1-2-8 0,2 0-8 15,-2 0-11-15,3-2-2 0,-3-1-3 0,2 1-4 0,3-3-2 16,0 0-13-16,-2-2 6 0,2 0-6 0,1-2-5 16,-2-2 9-16,2 0-6 0,-3-1 6 0,0 1 5 15,4-5 0-15,-2 0 0 0,-1 1 11 16,-1-3 0-16,-1 0 15 0,0-1 0 0,-4 1 21 16,1-1 0-16,-1 1 5 0,-2-1 11 0,-2 2 7 15,2 1-3-15,-3 1-8 0,-1 1-5 0,-3 2-4 16,0 1-4-16,-1 1 1 0,-1 0-7 0,-1 2-8 0,3 2-24 15,-3 0-18-15,3 3-22 0,-4 0-23 0,4 1-24 16,0 1-24-16,3 0-33 0,1 0-30 0,0 0-29 16,3 0-189-16,-1 2-448 0,1-1 198 0</inkml:trace>
  <inkml:trace contextRef="#ctx0" brushRef="#br0" timeOffset="5596.7257">4392 2481 25 0,'1'-3'316'15,"-1"3"-16"-15,-1-4-20 0,1 4-19 0,0 0-19 0,0 0-28 16,0 0-19-16,0 0-26 0,0 0-11 0,-10 6-18 16,6-3-16-16,-2 2-11 0,2 2-12 0,-2 0-6 15,2 2-10-15,-2 1-6 16,2-3-11-16,1 5-3 0,0 1-8 0,-1-1-2 0,1-1-7 15,2-1-9-15,1-1-13 0,1 0-18 0,2 0-4 16,0-1-10-16,1 1-9 0,0-2-6 0,2 1-3 16,1-5-8-16,-3 3 0 0,2-2-3 0,1-1 4 15,0-2-5-15,0 0 6 0,0-1 1 0,3-2-2 16,-3-1 3-16,1 1 3 0,-2-3 5 0,1 0 6 16,0-1 6-16,-1-1 13 0,-1-1 10 0,0 2 17 0,-1-2 5 15,-1-4 7-15,0 2-5 0,-1-1 4 16,-1 0-4-16,-2-2 7 0,0 1-1 0,-2 1 1 15,0-2-4-15,1 5-6 0,-3 0-6 0,0 0-3 0,0 1 0 16,-1 0-12-16,-2 1-8 0,0 1-14 0,1 2-25 16,-3-1-29-16,3 3-32 15,-3 0-29-15,2 2-37 0,2 2-42 0,-1-1-41 0,4 1-176 0,-1 1-454 0,1-1 201 16</inkml:trace>
  <inkml:trace contextRef="#ctx0" brushRef="#br0" timeOffset="5929.2972">4662 2287 236 0,'0'-5'372'15,"-2"1"-20"-15,2 0-9 0,0 0-21 0,0 4-18 0,-1-5-17 16,1 5-23-16,0-6-33 0,0 6-12 16,0 0-29-16,-2-5-23 0,2 5-24 0,0 0-9 15,0 0-19-15,0 0-7 0,0 0-10 0,0 0-13 16,-2 12-9-16,0-4-9 0,2 0-2 0,-1 4-7 16,-1 3-1-16,0 5-15 0,-1-1-2 0,1 4-3 15,1 1-5-15,-1 1-5 0,0 2-10 0,1-1-22 16,-1 0-17-16,1-1-29 0,0 0-34 0,-2 2-27 15,1-3-33-15,0-2-35 0,-1 1-46 0,1-5-52 16,1 1-286-16,-1-5-611 0,0-1 270 0</inkml:trace>
  <inkml:trace contextRef="#ctx0" brushRef="#br0" timeOffset="6595.1274">4920 2429 168 0,'-3'-4'279'0,"3"4"-16"0,-4-2-20 0,4 2-25 0,0 0-23 15,-4-1-11-15,4 1-20 0,0 0-27 0,0 0-14 16,-8 5-10-16,6-1-13 0,-1-2-7 0,0 0-9 15,3 3-16-15,-1-1-12 0,0-1-10 0,2 3-13 16,-1-3-13-16,1 1-8 0,1 0-6 0,-1-1-10 0,3-1-10 16,-1 1-2-16,2-1-2 15,-1 0 4-15,0-2 0 0,2 2 3 0,-6-2 5 16,6-2 5-16,-2 0 0 0,1-1 6 0,-3 1 24 16,1 0 19-16,-1-2 4 0,-1 1-5 0,-2-3-7 15,0 2-2-15,0-4-1 0,-1 2 3 0,1 1 11 16,-1 1 5-16,1-2 5 0,-1 1 5 0,0 1-1 15,0 1-15-15,1 0-15 0,-1 1 4 0,2 2-4 16,-2-4-15-16,2 4-22 0,-1-4-25 0,1 4-26 16,0 0-24-16,0 0-41 0,-8 8-27 0,6-4-60 0,-3 3-64 15,-1 0-135-15,2 2-438 0,-2 1 193 0</inkml:trace>
  <inkml:trace contextRef="#ctx0" brushRef="#br0" timeOffset="7013.0279">4900 2711 185 0,'0'0'294'0,"0"0"-13"0,0 0-15 16,-2-1-20-16,2 1-22 0,0 0-17 0,0 0-26 15,0 0-18-15,0 0-17 0,-2-3-14 0,2 3-16 0,0 0-10 16,0 0-14-16,0 0-7 0,0 0-13 0,0 0-11 16,0 0-14-16,0 0-9 0,0 0-24 0,0 0-7 15,0 0-7-15,0 0-10 0,0 0-9 16,4 10-20-16,-1-9-10 0,-1 1-14 0,2-1-13 16,1 1-7-16,0-1-11 0,0 0 2 0,4-1-7 0,-1 0 10 15,-1 0 8-15,-1 0-2 0,0-1 29 0,-1 0 4 16,0-1 29-16,-1 1 34 0,-1 0 28 0,-3 1 24 15,3-3 17-15,-3 3 2 0,0-3 5 0,0 3 9 16,0 0 7-16,-10-3 5 0,5 1 2 0,0 0-4 16,1 0-9-16,-2 1-8 0,2-1-7 0,0 1-6 15,4 1-12-15,-5-2-7 16,5 2-2-16,-4-2-21 0,4 2-31 0,0 0-36 16,0 0-18-16,0 0-25 0,0 0-39 0,0 0-59 15,0 0-51-15,7 8-241 0,-7-8-502 0,5 4 222 16</inkml:trace>
  <inkml:trace contextRef="#ctx0" brushRef="#br0" timeOffset="7278.8928">5010 2625 36 0,'0'0'288'0,"1"-3"-25"0,-1 3-28 0,3-2-27 0,0 0-24 16,4-1-19-16,0-1-31 15,3 1-31-15,2-2-30 0,0 0-27 0,4 1-26 16,-1 0-18-16,0 0-14 0,-1 1-26 0,-5 1-2 16,0 0-10-16,0 1-16 0,-6 1-16 0,2-2 6 15,-5 2 13-15,0 0-14 0,0 0-10 0,0 0-24 16,0 0-66-16,0 0-190 0,-15 7 85 0</inkml:trace>
  <inkml:trace contextRef="#ctx0" brushRef="#br0" timeOffset="9286.5564">1965 2912 35 0,'0'0'176'0,"0"0"-9"0,0 0-11 16,0 0-11-16,0 0-5 0,0 0-20 0,0 0-9 15,0 0-9-15,0 0-12 0,0 0-11 0,0 0-6 0,0 0-8 16,0 0-9-16,0 0-6 0,0 0-2 16,0 0-3-16,3 9 6 0,-1-6 5 0,-1 1-13 0,3-1 1 15,-2 1-5-15,0 0-3 0,1 0-6 0,2 3 0 16,2-2-7-16,-3-1 1 0,0-1-2 0,0 2 0 16,3 0-1-16,-1 0-2 0,-2-2-3 0,2 0-5 0,2 1 4 15,-4-3-1-15,6 3-1 0,-3-3-3 0,0-1 2 16,3 0 1-16,-3-1-3 15,3-1-1-15,0-1-1 0,-3-2 1 0,7 2-1 0,-4-5 4 0,1 2-3 16,2-2 16-16,-5 3-2 0,2-4 3 16,-1 1 1-16,-1-1 8 0,-1 2-4 0,0 0 3 15,0-1 9-15,0 1-1 0,-2 4-2 0,0-3-2 16,-3 2-3-16,3 1-7 0,-2 1-6 16,-2 0-1-16,2-1 0 0,0 2-10 0,-3 1-2 15,3-1 0-15,-3 1-1 0,0 0 3 0,8 3-4 16,-5 0-2-16,0 0-1 0,1-1 3 0,-1 3-5 15,1 1 0-15,2-3-2 0,1 3-4 0,-1 0-2 16,1-3-5-16,1 2 4 0,1 0-11 0,-1-2-2 16,5 0-9-16,-1 0 5 0,-1-1-2 0,3 0 1 0,-1 1 1 15,1-2 3-15,-1 1 1 0,1-2-2 0,-5 0 7 16,1 0 0-16,-1 0 7 0,-2 0-7 0,2-2 5 16,-3 1-3-16,0 1 4 0,-1 0-5 0,-1-3 12 15,0 3-1-15,-4 0 2 0,7-1 1 0,-4 0-2 16,-3 1 3-16,6-3-2 0,-3 3 5 15,-3 0-4-15,5-2 2 0,-1-1-3 0,0 0 1 16,1 0 3-16,0 1-1 0,0-2 1 0,3 0-4 0,-1-1 0 16,0 1 1-16,0 1 4 0,-1 0-5 0,-1-1 4 15,-2 1-3-15,3 1-1 0,-2 0-3 0,-1 2 2 16,3 0-3-16,-6 0 3 0,5 0-3 0,-5 0 3 16,7 1-2-16,-4 2 1 0,2 0-3 0,-3 2 3 15,0-1 0-15,1 1 1 16,0 3 4-16,-1-3-6 0,2 2 1 0,0-1 2 0,2 1-4 15,0-2 0-15,1 1-2 0,1-3-1 0,1 0-4 16,0 0-1-16,4-1-6 0,-3 1 2 0,4-4-2 16,-3-1 0-16,2-2 7 0,-2 3 3 0,-1-3-4 15,-1 0 4-15,-1 0 4 0,2 0 3 0,-1 0 5 0,-2-1 1 16,0 1 11-16,-1-1 7 0,-3 2-2 0,1-1-1 16,0 3-2-16,0-2-3 0,-2 1-4 0,1-1-4 15,-1 2-2-15,-2 1-2 0,5-2 1 0,-1 1-8 16,2 1-6-16,-2-1 2 0,0-1-12 0,2 2-2 15,1 0-6-15,1 2 1 0,1-1-14 0,0-1 1 16,1 0-8-16,0 1 2 0,2-2 1 16,0 1 9-16,1 1-16 0,-4-2 15 0,1 1 6 15,3-1-2-15,-4-1 5 0,-1 4 7 0,1-2-6 0,-9 0 11 16,11 0-5-16,-5 1 5 0,-6-1 5 0,8 0 1 16,-8 0 8-16,9 1-4 15,-9-1 2-15,5 2 3 0,0 1-5 0,-1-1 6 16,-1 0-11-16,-3-2 12 0,7 2 6 0,-3 2-6 15,2-3 6-15,0 1-1 0,2 0 4 0,-4-3-7 16,5 2-2-16,1 0 3 0,-1 0-3 0,1-2 4 0,0 1 2 16,0 0-4-16,0-1 1 0,3 0-4 0,-3 0 2 15,-1 1-4-15,2-2 7 0,-4 2-3 0,2-1 0 16,-2-1 4-16,-3 2-7 0,3 0 2 0,-2 0 7 16,-5 0-8-16,8 0-1 0,-4 2 3 0,-4-2 2 15,6 1 0-15,-2 1-3 0,-2 0 7 0,1 0-6 16,-3-2-1-16,9 1 0 0,-5 0 8 0,0 0-7 15,1-1 1-15,1 0-5 0,1 2 5 0,2-4-13 0,1 2 12 16,-3 0-1-16,3-1 3 0,-2 0-4 16,2-1-1-16,-1 1 2 0,-2 1 3 15,1-1-8-15,-1 0 3 0,-1 1-2 0,1 0 1 0,-3 0 0 16,2 0 1-16,-6 0-2 0,9 1 1 0,-4 1 3 16,-3 0 1-16,1 0-3 0,1 0 4 0,-1 0-5 15,0 0 2-15,-1 1 2 0,2-1 1 0,-3-1-3 0,1 2 7 16,2-1-10-16,1 0 4 0,-5-2-4 0,9 3 0 15,-4-3 1-15,1 0-5 0,-6 0 9 0,16-3-5 16,-11 3 2-16,2-2 6 0,2 0-2 16,-2 0 4-16,0 1 7 0,0-2-4 0,-4 3 14 15,4-2-2-15,0 0-3 0,-7 2 3 0,7-2 3 16,-4-1-9-16,1 2 3 0,1-1-8 0,-5 2 2 0,9-2-5 16,-6 0-16-16,-3 2-5 0,7-2-13 15,-7 2-15-15,0 0-15 0,4-3-20 0,-4 3-23 0,4-2-21 16,-4 2-123-16,0 0-265 15,0 0 117-15</inkml:trace>
  <inkml:trace contextRef="#ctx0" brushRef="#br0" timeOffset="11123.631">3395 2934 67 0,'0'0'177'0,"0"0"-4"0,0 0 1 0,-3-4-8 0,3 4-6 16,0-2-12-16,0 2-8 0,0 0-7 0,-3-3-6 16,3 3-11-16,0 0-8 0,0 0-14 0,0 0-6 15,0 0-9-15,4-5-6 0,-1 4-10 0,0-1-6 16,1 1-3-16,2-2-9 0,-2 2-2 0,3-1-1 15,-1 1-5-15,-2 0-8 0,4 0-2 0,-2 0-3 0,1 2-4 16,1-1 2-16,-2 1-8 0,0-1-2 0,2 1 3 16,-2 0-3-16,-2 1 0 0,2-2-2 0,-2 4-1 15,2-3-1-15,2 2-1 16,-5-1-2-16,2 1 2 0,1 0-3 0,-2-1 5 16,0-1-4-16,1 2-4 0,-2-2 2 0,-3-1 0 0,4 3-6 15,0-3 0-15,-1 1-1 0,0 1 2 16,-3-2 0-16,4 0 4 0,-4 0-1 0,3 1 3 15,-3-1-2-15,0 0 2 0,7 0-2 0,-7 0-2 16,4-4 6-16,-1 1 3 0,0 0 2 0,1-1 0 16,0 1 3-16,-1-1 7 0,2-3 1 0,0 2-1 15,-1-1 3-15,-1 3 5 0,1-1-3 0,-1-1 3 0,1 1 0 0,-1 0 0 16,1 0-8-16,0 1-1 16,-1-1-1-16,-1 3-5 0,-1-1-1 0,-1 2-6 15,3-3 2-15,-3 3-6 0,5-1 8 0,-5 1-10 16,0 0 1-16,0 0-4 0,9 3-1 0,-5-1-6 15,-1 0 3-15,1 1-3 0,2 2-4 0,-1 0 7 16,1 0-14-16,0 2-7 0,-2-4-2 0,3 4 4 16,-1-2 0-16,2-1-2 0,-5-1-2 0,1 0-3 15,-1 1 1-15,1-2 1 0,2 1 5 0,-2-1 5 16,2 0 2-16,-2 0 4 0,0-1 0 0,-1 0 4 16,1 1-4-16,-1-2 5 0,1 1 2 0,-4-1 4 0,6-1 10 15,-1 1-2-15,-5 0 1 0,9-3 2 0,-5 0 3 16,0 0 3-16,0-1-2 0,2 2 5 15,-3-1-7-15,4-3 6 0,-1 2-3 0,-1 1 1 16,1-3 5-16,-2 3-4 0,3-1 1 0,-3-2-2 16,1 3 1-16,-1 0-3 0,0 1 2 0,-1-1-5 15,1 0-4-15,-2 0 0 0,0 1 5 0,-2 2-3 16,6 0-1-16,-6 0-3 0,0 0-5 0,0 0-5 0,7 1 3 16,-4 2-1-16,-2-1-2 0,2 3-3 0,0-3 0 15,1 1-1-15,-4 0-2 0,3 3 0 16,1-3 1-16,-1 1-4 0,1 1-4 0,-1-2 1 0,3 2 1 15,-1 0-3-15,-1-1-3 0,2-2 5 0,-2-1 4 16,2 0 3-16,-2 0 2 0,0-1 0 0,2 0 1 16,1 0 10-16,2-1-6 0,-2-1 2 15,0 0 12-15,-2 0 0 0,-1-2 6 0,1 1 2 16,-1-1 4-16,0 1 13 0,3 0-5 0,-5-1 0 16,3 0-2-16,-5 1 3 0,3-2-4 0,1 2-2 0,-1 0-1 15,-3 1-4-15,4 0-3 0,-4 2-7 0,0 0-10 16,3-5-13-16,-3 5-1 0,0 0 3 0,6 1-4 15,-6-1-4-15,4 3 1 0,-1 0-4 0,1-3 3 16,0 2 1-16,-1 0-4 0,4-1 3 0,-3 1 0 0,2 2 4 16,0-4-3-16,1 2 8 0,-2-2-1 15,1 1 1-15,1-1 1 0,-3 0 5 16,0 0 0-16,2 0 5 0,-6 0 1 0,10 0 6 16,-6 0 0-16,-4 0-1 0,6-1 3 0,-6 1-5 0,7-1 3 15,-7 1-2-15,4 0-1 0,-4 0-2 0,0 0 0 16,7-1 0-16,-7 1-2 0,6 0 0 0,-3-3 0 15,-3 3-1-15,7 3-4 0,-2-3 1 0,-1 0-2 0,2 0 1 16,1 0-3 0,3 0 0-16,-2-3 5 0,-1 3-5 0,3-3 3 0,-3 2-1 15,2-2 3-15,-1 2-1 0,-2 1 5 0,2-2-1 16,1 0 2-16,-4 1 3 0,0 0 3 0,0 1 0 16,-1-3 3-16,-1 1-4 0,2 2 0 0,-5 0-3 0,0 0 0 15,7-1-1-15,-5 0 2 0,-2 1-5 0,0 0 1 16,0 0 1-16,8 1-5 0,-8-1 1 0,0 0-1 15,2 3 0-15,1-2-8 0,1 2-1 0,-1-2-1 16,-1 1 4-16,0 0-5 0,4-2 6 0,-2 1-2 0,3 2-1 16,0-3-1-16,-1 0 0 0,-1 0 3 0,4 1 3 15,-3-2 1-15,-1-1-1 16,1 2 3-16,0-1-1 0,-1 0 2 0,1 1-5 16,-2 0 2-16,-4 0 2 0,10 0-4 0,-6-2 5 15,-2 1-2-15,-2 1 2 0,8 0-4 0,-8 0-2 16,6 1-1-16,-6-1-2 0,7-1 5 0,-4 0-7 15,2 1 8-15,-5 0-1 0,11-1-4 0,-6 1 5 16,2-1 2-16,1-1 0 0,1 0-4 0,0 1 5 16,-2 1-1-16,2-5 2 0,-1 4 5 0,-1-2 6 15,-1 2 14-15,3-1 2 0,-5 0 9 0,1 1-2 16,0-2-2-16,1-1 3 0,-1 3-2 0,0-2-1 16,-2 2-5-16,1-1 0 0,-1 0-4 0,0 0-4 0,0 2-7 15,-3 0-6-15,5-3 4 0,-5 3-15 0,6 0-8 16,-6 0-11-16,7 3-9 0,-2-3-3 0,-5 0-5 15,9 0-8-15,-2 2 4 0,-4-2-9 0,2 2 1 16,0-2 3-16,2 1 4 0,-3 0 7 0,-4-1 3 0,7 1 4 16,-3-1 4-16,-4 0-1 15,6-2 9-15,-3 1-4 0,-3 1 0 0,0 0-4 16,7-2-16-16,-7 2-29 0,3-2-26 0,-2 0-34 16,-1 2-141-16,0 0-298 0,2-7 133 0</inkml:trace>
  <inkml:trace contextRef="#ctx0" brushRef="#br0" timeOffset="13020.598">4562 2854 167 0,'0'0'151'0,"0"0"-12"0,0 0-14 0,0 0-11 15,0 0-4-15,0 0-20 0,0 0-10 0,0 0-8 16,0 0-11-16,0 0-6 16,0 0-9-16,0 0-4 0,0 0-6 0,0 0 1 0,0 0-8 15,0 0 7-15,6 6-4 0,-5-3-7 0,1 0-10 16,-1 0 4-16,3 0 2 0,-2-1-9 0,-1 1-5 15,1 0 7-15,0 0-4 0,2-2 2 0,-2 2-4 0,1-2 3 16,1 1-5-16,-2 2 2 16,1-3 1-16,1 0-2 0,-4-1 0 0,5 1 3 0,-1-1 0 0,-4 0-2 15,7-2-2-15,-3 1 5 0,-1-3-3 16,1 2 4-16,0 1 5 0,0-2-3 0,-1 2 8 16,-1-1 13-16,-2 2 1 0,4-4-3 0,-3 2-2 0,1 0-3 15,-2 2-3-15,3-3-5 16,-1 1 1-16,-2 2-2 0,2-3-5 0,-2 3 3 0,3-2-8 15,-3 2-2-15,0 0 2 0,4-1-3 0,-4 1 2 0,4-1-1 16,-4 1 0-16,6-2-4 0,-6 2 0 16,0 0-4-16,4 0 5 0,-4 0-1 0,0 0 0 0,0 0-3 15,0 0 0-15,6 0 2 0,-6 0-4 0,0 0 7 16,0 0-7-16,0 0-1 16,0 0 1-16,1-2-2 0,-1 2-10 0,0 0-16 0,0 0-17 15,0 0-27-15,0 0-20 0,0 0-22 0,0 0-27 16,0 0-116-16,0 0-282 0,-1-5 125 0</inkml:trace>
  <inkml:trace contextRef="#ctx0" brushRef="#br0" timeOffset="16002.4654">5865 2389 59 0,'-3'-3'264'0,"-1"1"-8"0,4 0-8 15,-3-1-10-15,3 0-13 0,-3 1-10 0,3 2-10 16,-4-3-21-16,4 3-12 0,0-2-16 0,0 2-16 16,-3-3-13-16,3 3-14 0,0 0-13 0,0 0-9 15,0 0-12-15,0 0-14 0,0 0-2 16,0 0-6-16,0 0-6 0,0 0-6 0,10 5-3 15,-4-2-6-15,-2 0-1 0,3 3-1 0,4-1-6 16,-1 3-3-16,0 0-3 0,1 0-1 0,-1 1-2 16,1 1 4-16,0 0-12 0,-1 0 6 0,2 2-13 15,-4-1-17-15,3 0-16 0,-1 2-7 0,-3-4-24 0,3 4-26 16,-3-2-24-16,-4 0-22 0,4 1-26 0,0-3-34 16,-3 0-31-16,-1-1-183 0,0-2-438 0,0-1 194 15</inkml:trace>
  <inkml:trace contextRef="#ctx0" brushRef="#br0" timeOffset="16495.1921">6225 2356 240 0,'0'-3'233'16,"-2"1"-19"-16,0-1-21 0,2 3-23 0,-3-1-16 15,3 1-17-15,0 0-14 0,-12 4-11 0,6 2-11 16,-2-1-17-16,-1 2-15 0,2 1-20 0,-3 2-13 0,0 1-9 16,-1-3-12-16,1 4-16 0,2-3-7 0,-1 2-5 15,2-4-8-15,3 1-7 0,-2-4-4 0,1 3-3 16,1-1-7-16,-1-2 6 0,4 1-8 0,-3-1 4 16,2-1 13-16,-1-1-2 0,2 1 1 0,1-3 16 15,-3 4 8-15,3-3 8 0,0-1 17 0,-1 3 8 16,1-3 17-16,0 0 0 0,0 0-4 0,0 0 3 15,-6 1 8-15,6-1 8 0,0 0-3 0,0 0 0 0,0 0 6 16,0 0 8-16,0 0-1 0,0 0 5 0,0 0-5 16,0 0 1-16,0 0 1 0,0 0-4 0,0 0 1 15,0 0-7-15,0 0-4 0,0 0-5 0,0 0-8 16,0 0-7-16,0 0-3 16,0 0-4-16,0 0-7 0,0 0-5 0,0 0 1 15,-4 2-4-15,4 1-1 0,-1 3-1 0,2 1-2 16,-2 1 1-16,-1 4-3 0,1 3-2 0,-1-1 3 15,1 1-5-15,0 3 2 0,-1 2-1 0,2 0 0 0,-1-6-2 16,2 4-2-16,-1 2 1 0,-1-6 0 0,1 0 4 16,-2 0-9-16,4-1 0 0,-2-3-4 0,0-2-5 15,0-1-12-15,1 4-14 0,-2-6-12 0,2 4-22 16,-1-6-27-16,0 2-14 0,0-5-23 0,0 5-28 16,0-5-12-16,3 4-26 0,-3-4-162 15,0 0-391-15,0 0 173 0</inkml:trace>
  <inkml:trace contextRef="#ctx0" brushRef="#br0" timeOffset="17261.6128">6211 2610 46 0,'0'0'226'0,"0"0"-20"0,-3 1-15 0,3-1-22 16,0 0-16-1,0 0-15-15,0 5-17 0,0-5-8 0,2 5-10 0,-1-2-14 16,-1-3-8-16,7 6-3 0,-5-4-10 0,-2-2-11 16,5 3-7-16,-2 0-3 0,-3-3-10 0,6 2 0 15,-1-1-3-15,-2 3-6 0,-3-4-2 0,10-2-4 16,-4 0-11-16,-1 1-2 0,2-1 4 0,0 0-9 15,-1-1 6-15,0 1-1 0,2-4-3 0,-4 4 3 16,2-3 1-16,-2 1 6 0,-1 0-3 0,1-2 11 16,-1-1 16-16,1 2 12 0,-1-1 0 0,-3 1-4 15,0-1 2-15,3 0 0 0,-6-1 2 0,3 3 10 0,0 0 8 16,-1-1 4-16,-1 1-7 16,-2 0-9-16,1 1-3 0,-1-1-8 0,1 2-2 0,0-1-2 0,-4 1-4 15,3 2-5-15,-3-1-6 0,0 1-2 0,1 3-1 16,-1-1-6-16,0-1 3 0,-1 3-3 15,0 2-5-15,0 1 0 0,1 1-2 0,-2 2-1 16,2 1-2-16,1 0 4 0,0 1 1 0,2 0-9 0,-2 0 4 16,4 3-2-16,0-2-2 0,1 1 2 15,1 1-3-15,1-3-5 0,1 2-7 0,0-2-9 16,1 2-12-16,1-3-7 0,2-3-9 0,1 2-4 16,-3-2-12-16,5-5-6 0,-1 2-7 0,5-1-14 0,1-3-12 15,1-2-15-15,0-1-4 0,1-3-33 0,7-1-10 16,-2-4-6-16,0 0-8 15,0-1-2-15,1 0 8 0,-2-1 8 0,-2-3-85 0,-2 2 221 16,1-3-64-16,-3 0 37 0,-4-2 17 0,2 0 26 16,-3-2 14-16,-2 2 26 0,-1-4 9 0,-3 3 37 15,2 0 14-15,-2-1 22 0,0 8 13 0,-1-4 3 16,-2 3 14-16,1 2-4 0,-2 1-5 16,1 1 2-16,-1 0 13 0,0 3 11 0,0-1-13 15,1 4-13-15,-2-3-9 0,2 2-19 0,-1-1-14 0,1 4-6 16,0 1-15-16,-2-4-11 0,2 4-3 0,0 0-1 15,0 0-14-15,-4 8 4 0,0-2-9 0,0 2-6 16,1 4-3-16,-1 1 0 0,-2 7-2 0,1-2-7 16,2 3 3-16,0 1 0 0,0 1-4 0,0 0-6 15,0 0-10-15,-1 1-10 0,1 0-13 0,2-1-22 16,-1 1-7-16,1-1-21 0,1-8-20 0,0 3-21 0,0-4-27 16,0 0-26-16,1-2-31 0,1-3-33 0,-1 2-201 15,-2-5-466-15,-1-1 206 16</inkml:trace>
  <inkml:trace contextRef="#ctx0" brushRef="#br0" timeOffset="17451.2404">6453 2634 124 0,'3'-3'202'0,"4"0"-33"0,0 0-28 16,6-1-44-16,2-1-49 0,10-2-55 0,-1-2-64 16,-3 4-47-16,3-1-126 0,-3-2 56 0</inkml:trace>
  <inkml:trace contextRef="#ctx0" brushRef="#br0" timeOffset="42868.1899">11826 2199 32 0,'0'0'272'0,"0"0"-44"0,0 0-43 16,0 0-62-16,0 0-79 0,0 0-99 0,0 0-84 16,0 0-149-16,7-13 66 0</inkml:trace>
  <inkml:trace contextRef="#ctx0" brushRef="#br0" timeOffset="58144.3831">7151 2472 20 0,'1'-2'186'0,"-1"-1"0"0,0 3-6 16,1-3-2-16,-1 3-7 0,0 0-12 0,0 0-10 16,0 0-10-16,0-3-9 0,0 3-9 0,0 0-10 15,0 0-11-15,0 0-7 0,0 0-15 0,0 0-5 16,0 0-4-16,0 0 1 0,0 0-6 16,-8 9-7-16,5-3-7 0,0 1-1 0,-1 0-11 0,1 1 1 15,-1 1-4-15,0-1-5 0,-2 5-2 0,0-1-3 16,0 2 0-16,1-1-5 0,-2 5-2 0,0 0 2 15,2-4-4-15,0 3 0 0,-2-4-3 0,0 6 5 16,2-6-6-16,0 2-2 0,0-3-5 16,0 0-3-16,2 0-9 0,0-5-5 0,0 3-14 15,0-3-21-15,1-1-14 0,-1-3-10 0,1 2-6 16,1-1-19-16,1-4-14 0,-2 6-1 0,2-6-2 16,-2 3-12-16,2-3-10 0,0 0-7 0,0 0-1 15,0 0-112-15,0 0-275 0,2-16 121 0</inkml:trace>
  <inkml:trace contextRef="#ctx0" brushRef="#br0" timeOffset="58427.0036">7101 2498 51 0,'6'-19'138'15,"1"7"0"-15,-2-1 3 0,0 6 0 0,-1-2 7 16,0 4-1-16,-1 0-4 0,1-1-9 0,-2 4-15 16,-1 0-11-16,-1-3-13 0,3 5-5 0,-3 0 3 15,4-1-8-15,-4 1-9 0,4 4 5 0,1 0-5 16,-4-1 0-16,3 5-11 0,-1-3-6 0,2 4-5 15,-1 0-5-15,2 3-1 0,-1 1-4 0,2 6-5 0,0-3-4 16,-1-1-3-16,-2 0-1 0,4 3-4 0,-2 0-2 16,-3-3 0-16,0 3-6 15,-1 1 0-15,1-4-1 0,1-1-2 0,-2 4-4 0,1-3 3 16,-1-1-2-16,-2-2-2 0,2 2 4 0,-1-5-15 0,0 0-6 16,-1 0-8-16,0 0-14 15,1-3-12-15,0 2-10 0,0-4-13 0,0 3-1 0,-1 1-15 16,0-3-7-16,2-1-13 0,-1 0-11 0,-1-4-6 15,1 9-2-15,-1-6-17 0,1 1-7 0,-1-4-7 16,1 5-93-16,-1-5-263 0,0 0 117 0</inkml:trace>
  <inkml:trace contextRef="#ctx0" brushRef="#br0" timeOffset="58695.0161">7081 2659 71 0,'0'0'241'0,"0"0"-21"0,-3-1-20 16,3 1-18-16,0 0-20 16,0 0-17-16,-2-2-16 0,2 2-11 0,0 0-10 0,6-4-14 15,-1 3-6-15,-1 0-12 0,4-2-10 0,1 1-4 16,1 2-6-16,4-5-14 0,-1 2-16 0,1-1-6 15,0 2-12-15,0-1-23 0,0-1-20 16,-4 1-23-16,3 0-39 0,0-1-24 0,-2 1-28 0,-2 2-125 16,-2-2-295-16,1-1 131 0</inkml:trace>
  <inkml:trace contextRef="#ctx0" brushRef="#br0" timeOffset="59189.7208">7341 2576 152 0,'0'0'221'16,"0"0"-17"-16,3-2-21 0,-3 2-11 0,0 0-25 15,0 0-12-15,0 0-11 0,0 0-15 0,0 0-1 0,6 4-6 16,-4-2-3-16,1 1-11 0,-2-1-4 0,2 2-9 16,2 1-6-16,-3 0-8 0,2 1-4 0,-1 1-3 15,0 2-8-15,0-2-5 0,2 5-1 0,-2-4-9 16,-1 4 2-16,-2-2-9 0,1-1 2 0,-1 1 0 15,1 0-4-15,1-1-3 0,-5 0 5 0,2-2-10 16,-1 1-1-16,1-3-1 0,-2 3 1 0,2-3-4 16,0 1 2-16,0-2-4 0,0-1 1 0,-1 0 3 0,2-3 0 15,-3 5 1-15,3-5 2 0,-2 3-1 16,2-3 1-16,0 0 9 0,0 0-5 0,0 0-4 16,-6-12 2-16,5 6 0 0,1-2-1 15,0 1-3-15,2-2-2 0,0 0 0 16,1-3-2-16,0 1-3 0,1-2-2 0,0 0 4 0,1 1 1 15,0 0-6-15,2 2-2 0,-2 0 4 0,1-1-4 16,1 3 1-16,0-2-3 0,1 3 2 0,0 0-1 16,-1 2-3-16,-2-1 1 0,2 0 0 0,-1 5 2 15,1-2-3-15,-1 0-1 0,-2 2 3 0,3 1-4 0,0 1 3 16,0 2 7-16,-4 1-7 0,4 4 1 0,-1-3 0 16,-1 4 0-16,2 2 0 0,-1 0 2 15,-3 3 5-15,1-2-5 0,-4 2-4 0,1 1-17 0,1 4-6 16,-2-4-5-16,0 5-13 0,-2-6-23 0,1-2-13 15,-1 1-7-15,1-4-18 0,1 1-15 0,0-4-12 16,-1 2-25-16,1-3-15 0,0 0-131 0,0-5-327 16,0 7 145-16</inkml:trace>
  <inkml:trace contextRef="#ctx0" brushRef="#br0" timeOffset="59586.3835">7672 2594 147 0,'-3'-2'309'15,"3"2"-21"-15,0-3-14 0,0 3-27 16,-3-2-23-16,3 2-28 0,0 0-16 0,0 0-17 0,-10 7-18 16,6-3-14-16,1 1-13 0,-1 1-15 0,1 2-4 0,0-1-14 15,2 2-9-15,-2 1-6 16,3 1-8-16,-3-2-9 0,3 0-8 15,0 0-9-15,6 2-7 0,-6-2-9 0,3 0-12 16,1-1-9-16,-3-1-4 0,5 1-9 0,-3-4-11 16,-2 0-3-16,5-1 5 0,-2 0-3 0,2 0-1 15,-2-3 2-15,3 3-4 0,-7-3-2 0,12-3 6 0,-3 0-6 16,-2 0 9-16,0-3-2 0,1 2 9 0,-2-2 0 16,-2-2 4-16,2 1 8 0,-2-1 6 15,2-3 6-15,-2 0 8 0,0-1 5 0,-1 2 4 16,-2-2 0-16,1 1-2 0,-2-2-2 0,-2 5-2 15,0-4-2-15,-1 4 2 0,0 0-2 0,2 2-5 0,-4-1-6 16,3 4-15-16,-5-1-12 0,1 4-23 0,-3-2-26 16,0 4-28-16,-3 4-38 0,4-3-40 0,1 2-50 15,-2 0-143-15,2 1-396 0,2-1 175 0</inkml:trace>
  <inkml:trace contextRef="#ctx0" brushRef="#br0" timeOffset="60213.2433">7925 2485 37 0,'0'0'283'0,"0"-4"-9"0,-1 2-12 15,1 2-11-15,0-3-22 0,0 3-18 0,0-4-18 16,0 4-22-16,0 0-19 0,0 0-16 0,-3-3-15 16,3 3-14-16,0 0-9 0,0 0-13 0,0 0-13 15,0 0-9-15,0 0-4 0,0 0-4 0,0 0 0 16,1 12-13-16,-2-7 2 0,-1 1-6 0,1 4 0 16,-2-1-4-16,0 2 2 0,2 1 3 15,-2 1-2-15,-1 0-1 0,3 3-5 0,-4 2-1 16,2-3-6-16,2-1-3 0,-3 6 1 0,1-7-6 15,2 2 3-15,-2-1 3 0,4 1-13 0,-2-2-7 16,2-1-17-16,2 1-16 0,-3-3-27 0,0-1-31 16,1 0-22-16,1-1-32 0,-2-3-28 0,1 1-33 15,1-4-21-15,-1 2-177 0,-1-4-434 0,0 0 192 0</inkml:trace>
  <inkml:trace contextRef="#ctx0" brushRef="#br0" timeOffset="60854.1738">7826 2632 166 0,'0'0'166'0,"2"-1"-14"0,4-2-12 0,-2 0-28 0,3 1-2 16,3-1-9-16,-2-1-16 0,5-1-11 0,-2-1-15 15,2 0-5-15,-1-2-2 0,1 0-9 0,4-1 0 16,-3 2-5-16,-4 0 7 0,-3 1-5 0,0-1 10 16,1 2 8-16,-1-3 15 0,-1 2 17 0,1 1 14 0,-4 2 9 15,3-3 10-15,-4 3 15 0,1-1 2 0,0 2 1 16,-2-1 4-16,-1 3-9 0,2-4 1 0,-1 2-4 16,-1 2-15-16,0 0 3 0,0 0-13 0,3-4-8 15,-3 4-16-15,0 0-5 0,0 0-16 0,0 0-2 16,0 0-10-16,0 0-1 0,0-3-7 0,0 3-12 15,0 0-3-15,0 0 0 0,0 0-5 0,0 0-3 16,0 0 2-16,-1 11-9 16,1-6 5-16,-2 2-7 0,1-1 0 0,-1 1 3 0,1 3 3 15,1 2-10-15,-1 1-6 0,-1 1 1 0,4-2-5 16,-5 2 13-16,1 1-18 0,1-2-1 0,-2 2-5 0,3-2-7 16,-1 0 2-16,-2-4 2 15,2 3-4-15,-1-3-5 0,-1-1-3 0,2 1-2 16,1-5 5-16,-1 1 5 0,-1 0 1 0,2-1 2 15,0-4 5-15,0 5 3 0,0-5-2 0,-1 5 3 0,1-5 1 16,0 0 5-16,0 0-2 0,0 0 4 16,0 0-1-16,0 0-4 0,0 0 1 0,5-14 2 0,-3 9 0 15,2 0 1-15,-3 1-5 0,4-5 7 0,-3 3-4 16,3-1 1-16,-1 0-3 0,0 1 2 0,0-1 3 16,1 4-3-16,0-3 5 0,1 1-3 0,-2 3-3 15,0-3 1-15,1 2 2 0,0 1 0 0,-1 0-5 16,2 1-2-16,-6 1 3 0,8 0-4 0,-8 0 5 15,6 3-1-15,-2 0-2 0,-1 2 4 0,1 0-3 16,-1 3 1-16,0 1-7 0,-2 0-11 0,-1-1-10 0,0 1-13 16,3 5-19-16,-6-5-17 15,2 2-34-15,-2 3-21 0,-4-1-28 0,4 0-30 0,0 0-32 16,-1-1-207-16,-1-1-470 0,-1-3 207 0</inkml:trace>
  <inkml:trace contextRef="#ctx0" brushRef="#br0" timeOffset="61607.5019">8170 2665 81 0,'0'0'217'0,"0"0"-20"0,0 0-19 0,6-2-21 0,-6 2-14 15,0 0-16-15,0 0-13 0,7 8-9 0,-3-7-10 16,-4-1-17-16,9 3-11 0,-5 0-5 0,1-2-15 15,1-1-9-15,-6 0-10 0,14 0-5 0,-7-1-2 16,2 1-2-16,0-4 0 16,-4 2-2-16,3 0-6 0,-4-1 9 0,2-1 13 0,-2 1 14 15,0 1 8-15,-1-4 3 0,1 1 5 0,-1 3 16 16,-1-3 17-16,-1-1 8 0,-1 2-15 0,0-1-4 16,0 2 0-16,0-1 2 0,-1 0-3 0,-2 1-9 15,3 3 1-15,-6-4-1 0,5 1 1 0,1 3-12 16,-9-3-9-16,9 3-1 0,-9 0-8 0,9 0 1 15,-9 3-7-15,3 0-3 0,-1 0 0 0,0 2-11 16,2 1 0-16,-2-2-1 0,1 3 2 0,-1-1-8 16,1 3-1-16,2 0 1 0,1-2-2 0,-1 2-7 15,4 4 2-15,-1-4-4 0,-1 0-1 0,4 1-19 16,1 0-7-16,1 0-19 0,1-2-8 0,2 1-7 0,-1-2-10 16,1-1-10-16,0-1-23 0,4-1-14 0,-1-2-7 15,0 0-17-15,0 0-6 16,1-2-15-16,6-4-17 0,-3 1-11 0,2-2-3 0,-2 0 12 0,-2 1-7 15,1-3 18-15,-2 0 14 16,1 0 39-16,-3-1 26 0,-3 0 30 0,5-1 23 0,-8 2 24 16,4 0 28-16,-3-1 38 0,-1 0 22 0,0-1 12 15,1 0 12-15,-1 2 20 0,-3 0 22 16,0 3 12-16,0-1 4 0,0 0 3 0,3 2-7 0,-2 1-5 16,-1-1-8-16,0 3-14 0,0-5-16 0,0 5-13 15,0-3-20-15,0 3-4 0,0 0-12 0,0 0-6 16,0 0-6-16,0 0-4 0,3 8-8 0,-3-4-16 15,0 1-14-15,3 0-1 0,-3 1-6 16,1 3-9-16,-2-2-14 0,1 2-7 0,0 1-10 16,-3-2-9-16,3 2-5 0,0-3-4 0,-1 2 2 15,-1-1-5-15,-2 0 4 0,3-1 3 0,-1 1 2 0,-1-5 4 0,2 2 7 16,1-2 7-16,0-3 8 0,-3 5 10 0,3-5 10 16,0 0 0-16,0 0 3 0,0 0 13 0,0 0 2 15,0 0 2-15,0-14 5 0,4 7 0 0,1-1 6 16,0-5 9-16,1 1-3 15,0-3-4-15,-1 2 0 0,5-5-4 0,0 5-3 16,1-2-4-16,-4 3-3 0,3 1-1 0,0 3-7 16,-3 0-1-16,2 0-6 0,0 3-10 0,-4 0-22 0,2 1-22 15,0 0-26-15,-2 3-25 0,-5 1-36 0,7 0-37 16,-7 0-43-16,7 3-221 0,-4 0-474 0,-3-3 210 0</inkml:trace>
  <inkml:trace contextRef="#ctx0" brushRef="#br0" timeOffset="62683.8173">9148 2398 25 0,'-2'-5'215'0,"2"0"0"0,-2-1-3 0,0 1 3 16,2 2-10-16,-3-1-8 0,2 1-10 0,-1 1-12 0,-2-1-22 15,1 1-10-15,-1 2-10 0,-2 0-8 0,6 0-5 16,-14 0-8-16,6 4-4 0,-1-1-12 0,-4 3-4 15,5-1-8-15,-5 4-4 0,2 0-4 0,1 1-9 16,-1 0-2-16,0 5-6 0,2-2-11 0,1-1 4 16,-2 5-5-16,2 0-7 15,1 4 0-15,1 0-11 0,1 0 2 0,0 2 3 16,2 1-3-16,1-1-9 0,3 1 1 0,0 1 6 0,2-2-13 16,1-1 4-16,2-2-4 0,3 0 3 0,-1-1-7 0,3-1-6 15,2-2-10-15,4-3-6 0,-4-4-13 0,10-2-22 16,-3-4-13-16,5-1-16 0,2-5-33 0,1-5-29 15,0 0-32-15,9-10-38 16,-2-2-36-16,-2-1-192 0,-14 5-470 0,1-1 208 16</inkml:trace>
  <inkml:trace contextRef="#ctx0" brushRef="#br0" timeOffset="63856.9392">9423 2610 150 0,'0'0'294'0,"-1"-5"-9"0,0 4-17 0,1 1-27 16,-5-5-15-16,4 3-18 0,-2 1-14 0,3 1 0 15,-6-2-30-15,4 0-16 0,2 2-12 0,0 0-3 16,-10 2-15-16,6-1-11 0,-2 1-9 0,-2 1-13 16,2 2 3-16,-2 1-13 0,1 1-6 0,1 0-8 0,0 0-6 15,-1 4-6-15,2-4-3 0,0 4 1 0,0 0-13 16,0 2-3-16,2-2-1 0,0 2-2 0,2-4-4 16,2 3-2-16,-1-1-10 0,2 2-4 0,3-2-3 15,-1-2-9-15,-1 1-13 0,2-2-5 16,1 0-5-16,1-1-11 0,-1-1-3 15,3-2-6-15,1-2-2 0,-1-1-10 0,3-1-3 16,-2-3-2-16,4-1-2 0,0-1 7 0,-2-3 1 0,-1 2 1 16,-1-3 9-16,-2-1 3 0,-2 3 3 0,-2-2 4 15,1-3 10-15,0 2 4 0,-2-2 12 0,-3-1 6 16,2 2 15-16,-1-2 7 0,-2-1-2 0,0 2 4 16,0 0 10-16,1 5 5 0,-3-2 6 0,1 2 0 15,0 1 2-15,1 0-3 0,-1 2 2 0,2 0-1 16,-2-2-3-16,2 6-6 0,0-7-1 0,-1 4-4 0,1 3-4 15,0 0-3-15,3-6-7 0,-3 6 1 0,0 0 0 16,0-5 1-16,2 3-4 0,-2 2 9 0,5-2-15 16,-4 0 2-16,3 1-3 0,-4 1-1 0,7-3 0 15,-7 3-2-15,10 2 1 0,-4-1 3 0,2 1-5 16,-2-1 8-16,1 2-9 16,1 1 2-16,1 0-2 0,1 3 2 0,0 0-1 0,0 1 0 15,-2 1 2-15,2 0-5 0,-3 2 5 0,0-2-3 0,-1-2-7 16,-2 2 2-16,0 0-1 0,-1 0-3 15,0 2 4-15,-2-2-10 0,2 0-2 0,-3-1 1 16,-2-1 1-16,1 0 0 0,0-2 0 16,1 0 1-16,-3-1 1 0,3 0 4 0,0-4 8 0,-2 6-1 15,2-4 3-15,0-2 0 0,-2 4 2 0,2-4 3 0,0 0-1 16,0 0 1-16,0 0-3 0,-6-12 8 0,5 8 1 16,-1-3 0-16,1 0 0 15,1-2 7-15,0 0 0 0,1-2-7 0,1-2 0 16,2 1 1-16,-1 0-1 0,-1 4-1 0,3-5 1 0,-1 0 3 15,1 2-2-15,-2 3-4 0,2 2 5 0,0-2-5 16,1 1-6-16,-1 0 3 0,1 3-3 16,-2 1 4-16,2 0-5 0,0 0-2 0,-1 1 2 0,1 2 0 15,-1 3 0-15,2 0 1 0,2 2 0 0,-2 0 0 16,-1 3-5-16,-1-2 0 0,2 5 2 0,-1-1-2 16,-6 1-3-16,4 2-3 0,-4 0-5 0,0-1-9 15,0 0-4-15,-1 3-5 0,-2-6-5 0,3 1 4 16,-3-2-2-16,2 0-1 0,-2-3 5 0,3-1 13 15,-3 1 0-15,3-2 6 0,-1 1 14 16,1-4 3-16,-2 4 5 0,2-4-5 0,0 0 3 16,0 0-1-16,3-11 2 0,-3 6-2 0,3-2 11 15,0-2-6-15,1 1 6 0,0-4-5 0,2 1-2 16,1-2 1-16,0 1 1 0,0 1 2 0,1-2 2 16,1 2 0-16,-1 0-1 0,1 2 8 0,-2 2-9 15,0 1-3-15,0 1 0 0,0 1 0 0,-1-1-1 0,-1 4-4 16,1-2-2-16,-2 3 0 0,0 0-1 0,-4 0 1 15,10 2 0-15,-6 1 2 0,2 3-4 0,-3-1-5 16,1 1-12-16,0 1-9 0,-1 2-5 16,1 2-10-16,-1 0-21 0,-3-3-23 0,3 1-20 15,-3 3-19-15,-3 1-15 0,3-4-23 0,0 0-18 16,-4-2-29-16,1 1-141 0,0-1-377 0,2-2 167 0</inkml:trace>
  <inkml:trace contextRef="#ctx0" brushRef="#br0" timeOffset="64068.6605">9967 2638 49 0,'4'-6'297'0,"-1"2"7"0,0 0 1 16,-2 1-6-16,2-1-9 0,-3 0-27 0,0 4-24 15,4-3-36-15,-4 3-14 0,3-2-23 0,-3 2-17 16,0 0-14-16,0 0-9 0,4 14-17 0,-1-5-12 0,0 3-12 16,0 1-9-16,0 6-12 0,-2 0-28 0,2 3-19 15,-3 0-16-15,1 0-16 0,2 3-20 16,-3 2-22-16,-1-2-19 0,-2 1-16 0,1 1-18 15,-2 9-15-15,0-10-14 0,0-3-20 0,0 2-15 16,-1 0-7-16,1-2 0 0,-3-2-7 0,0-3-141 16,0 0-354-16,1-8 157 0</inkml:trace>
  <inkml:trace contextRef="#ctx0" brushRef="#br0" timeOffset="64372.138">10019 2637 177 0,'3'-14'183'15,"1"1"-17"-15,2 2-14 0,-5 3-18 0,5 0-16 0,-1 1-10 16,1 0-10-16,-2 4-12 0,6-3-12 0,-4 6-4 16,-2-4-2-16,0 4-4 0,-4 0-6 0,10 0-3 15,-10 0-2-15,10 2-1 0,-6 2 0 0,0 0 1 16,2 2-11-16,-6 0-1 0,3 2-4 0,1 1-1 15,-4 0-5-15,2 0-4 0,-4 5 0 0,2-3-8 0,0 1 3 16,-4 0-4-16,4-2-2 0,-4-1 1 0,1-2-5 16,0 1-5-16,-1-1-6 0,0 0-7 15,-2 0-11-15,-1-1-6 0,4-1-16 0,-4-1-6 16,3 1-11-16,1-4-41 0,3-1-4 16,-6 3-20-16,6-3-20 0,0 0-114 0,0 0-276 15,0 0 122-15</inkml:trace>
  <inkml:trace contextRef="#ctx0" brushRef="#br0" timeOffset="64607.1946">10191 2546 25 0,'4'-2'300'0,"-2"0"-14"0,-1 0-15 16,-1 2-16-16,4-3-18 0,-4 3-29 0,0 0-22 15,0 0-18-15,0 0-17 0,0 0-13 0,7 6-12 0,-7-3-11 16,3 4-14-16,-3 0-8 0,0 2-7 0,0 3-12 15,4-1-7-15,-4 2-18 0,0 1-13 0,-4 0-15 16,4 6-15-16,-3-1-12 0,3-4-21 0,-4 4-22 16,1 0-1-16,0-5-11 0,2 0-9 0,-2-2-12 15,2-3-4-15,-2 1-15 0,0-7-27 0,3 4-23 16,-1-1-17-16,1-2-169 0,0-4-365 0,-2 4 162 0</inkml:trace>
  <inkml:trace contextRef="#ctx0" brushRef="#br0" timeOffset="64855.4522">10318 2433 159 0,'3'-8'359'0,"-2"2"-1"0,2-2-26 16,-2 3-24-16,-1 1-30 0,2 0-29 0,-1 2-25 0,-1 2-24 16,1-5-28-16,-1 5-20 0,0 0-17 0,0 0-3 15,0 0-16-15,6 15-16 0,-5-8-6 0,2 5-12 16,0 3-11-16,-3-1-5 0,4 6-9 15,-4 0-13-15,0 0-11 0,0 1-12 0,-1 1-16 0,0-1-8 16,-1 1-11-16,-1-3-7 0,0 0-27 0,3-4-15 16,-2 1-13-16,2-2-22 0,-2-1-26 15,2-1-31-15,-1-3-44 0,1-1-16 0,1-1-44 16,-2-2-153-16,2-1-447 0,-1-4 198 0</inkml:trace>
  <inkml:trace contextRef="#ctx0" brushRef="#br0" timeOffset="65880.8551">10418 2649 108 0,'1'3'218'15,"-1"-3"-15"-15,0 0-28 0,0 0-11 0,0 2-15 0,0-2-18 16,0 0-11-16,4 4-11 0,-4-4-14 0,0 0-7 15,2 1-9-15,-2-1-9 0,3 1-9 0,-3-1-6 16,2 2-3-16,-2-2-4 0,6 1-3 0,-6-1-5 16,4 2-5-16,0-1-4 0,-4-1-1 0,7-1-4 15,-4-1 1-15,2 2-4 0,-5 0-2 0,9-2-6 16,-6-1 5-16,3 3-5 0,-2-4 1 0,0 2 7 16,1-2 1-16,-1 1 7 0,-1-1 5 0,-1 1 10 15,3-1 3-15,-3 2 8 0,1-2 6 0,1-1 2 16,-1 1 7-16,-3 1 3 0,0 0 6 0,0 0 1 15,4 1 0-15,-4 2-6 0,0-4 2 0,0 4-3 16,0-4-1-16,0 4-5 0,0 0-8 0,0 0-6 0,0 0-6 16,-2-2-4-16,2 2-12 0,0 0-1 0,-10 5-6 15,4-3-1-15,1 2 4 16,-2 1-4-16,2 1-5 0,0 1 0 0,0-1-2 16,-2 2-2-16,3 0-5 0,1 1 18 0,-1-1-22 15,4 1-4-15,-3 1-4 0,5-1-6 0,-2 0-14 16,1-1-1-16,-1 1-25 0,4 0-19 0,-1-2-10 15,1-1-6-15,-1 0-1 0,4-1-5 0,-2 0-8 16,-3-1-11-16,5-1-9 0,0-2-10 0,0 1-22 16,-7-2-3-16,15-5-10 0,-6 2-1 0,4-1-13 15,-5-2 23-15,4 0 8 0,-1-2 28 0,-4 1 11 16,2-2 17-16,-1 0 28 0,0-1 25 0,-1 1 23 16,0-2 34-16,-1 0 20 0,-2 3 36 0,1 0 23 15,-1 0 6-15,-2 0 10 0,0 2 7 0,1 1 13 0,0 1 9 16,0 1 2-16,-2-2 4 0,0 1-13 0,-1 4-15 15,4-4-18-15,-3 1-11 0,-1 3-14 0,0 0-12 16,4-3-5-16,-4 3-9 0,0 0-3 0,0 0-6 16,3 12-2-16,-1-7-10 15,-2 4-9-15,0-2-8 0,0 4-17 0,0-5-8 16,-2 3-11-16,0 1-6 0,1-1-7 0,-1-1-8 16,0 0-7-16,-1 0 1 0,0-1 1 0,1 0 9 0,0-3-1 15,0 0 3-15,1 1 7 0,-2-3 7 0,2 0 5 16,1-2 3-16,0 0 2 0,0 0 12 0,0 0 2 15,0 0 11-15,-5-14 6 0,5 6 1 0,4-1 4 16,-1-2-6-16,2-2 2 0,2-5-9 0,0 2 8 0,0 2-10 16,1 0-8-16,0 2-6 0,2-1-5 0,0 4-11 15,0-2-5-15,0 2-2 0,-3 3-11 0,0 2-18 16,-1-2-22-16,0 2-23 0,-4 2-24 0,3-1-42 16,-5 3-20-16,5-1-33 0,-5 1-163 15,0 0-415-15,0 0 184 0</inkml:trace>
  <inkml:trace contextRef="#ctx0" brushRef="#br0" timeOffset="66137.8209">10161 2387 2561 0,'-1'-4'63'15,"1"0"-53"-15,-3 0 9 16,3 0-10-16,-1 2-7 0,-1-2-8 0,2 4-10 16,-1-5-16-16,0 5-29 0,1 0-33 0,0 0-40 15,0 0-45-15,0 0-178 0,0 0-387 0,0 0 171 16</inkml:trace>
  <inkml:trace contextRef="#ctx0" brushRef="#br0" timeOffset="67913.7234">11175 2453 57 0,'3'-2'202'15,"-3"2"-3"-15,0-4-8 0,0 4-7 0,0-3-12 16,3 0-2-16,-3 3-7 0,0-3-7 16,0-1-9-16,0 4 1 0,-5-3-2 0,5 3-6 15,-1-2-7-15,1 2-4 0,-3-2-9 0,3 2-12 0,-4-3-10 16,4 3-7-16,-7-1-10 0,2 1 6 0,5 0-19 15,-11 4-6-15,2-2-3 0,0 1-3 0,0 0-1 16,0 3 0-16,-1 0-13 0,-1 4 2 0,0 0-6 16,-2-1-3-16,-1 7 3 0,2-1-7 0,4-3 0 15,-3 6-4-15,1 1-3 0,2-1-2 0,1 0-3 0,3 2 2 16,1 0-2-16,-1 0 2 16,4 0-4-16,2-1 1 0,1 0-6 0,1-6-9 15,3 4-3-15,0-3-11 0,3-3-10 0,4 5-10 16,0-9-10-16,3 3-5 0,4-3-11 0,0-4-12 15,1-1-10-15,2-4-20 0,2-2-5 0,-2 0-13 0,2-4-11 16,-2 1 2-16,-1-4-4 0,-4 0 16 0,1-2 5 16,-1 1 2-16,-2 1 15 0,-3 0 16 0,-3 1 14 15,-1-2 17-15,-1 1 19 0,-1 0 19 16,-2-3 24-16,-2 3 13 0,0-3 15 0,-2 2 15 16,0 0 13-16,0 0 16 0,-2 2 16 0,-1 2 2 0,0 1 8 15,-1 0-5-15,2 0-6 0,-4 2-2 0,1-1-8 16,-1 4-5-16,-1-1-13 0,1-1-7 15,0 4-7-15,4 0-11 0,-10-1-3 0,6 2-3 16,-5 4-8-16,2-1-2 0,0 3-6 0,0-1-2 0,0 4 0 16,0 0-4-16,-2 1-6 0,3 1 2 0,1-1-5 15,-3 3 0-15,2-1 1 0,1 2-5 0,2-1-3 16,0 5 2-16,1-5-7 0,1 1 1 0,0-1-11 16,3-1-4-16,0 0-12 0,0 0-5 0,2-1-17 0,1-4-5 15,-1 0 2-15,2-4 3 0,2 1-1 16,-1-3 1-16,3 0 3 0,0-4-2 15,0 0 2-15,-3 0 3 0,9-4 1 0,-5-2 4 16,-1 1 3-16,1-4 7 0,-2 0 0 0,-2 0 10 16,0 0 11-16,0 0 4 0,-2-1 21 0,0-1 11 15,-1 0 12-15,-3 2-8 0,0-1 5 0,1 1 15 0,-3-1 6 16,1 3 3-16,0 0 0 0,-1 0 3 0,0 1 5 16,1 4-5-16,0-2-7 0,-1 3-4 15,1-1-13-15,0 4-3 0,0-5-8 0,0 5-7 16,1-4-7-16,-1 4-5 0,6-3 0 0,-6 3-2 15,10 0-2-15,-10 0 2 0,9 1 1 0,-1 1-9 16,-1 1 1-16,1 0-6 0,-1 1-5 0,0 0-4 16,0 1-4-16,0 0 3 0,0 1-7 0,0 0 2 0,-1 1-3 15,1 0-12-15,-3 3 1 0,3-2 5 0,-4-1 6 16,0 4-14-16,0-3 2 0,-2 1 4 0,0-1-2 16,-1 0 4-16,-1-1-4 0,0 0 3 15,-1-2 2-15,1 1 7 0,-2-2 1 0,2 0 3 16,-1-1 6-16,1 0 3 0,1-3-2 0,-4 3 1 15,4-3-2-15,-6 1 3 0,6-1 3 0,0 0 3 16,-7-7-2-16,6 3 1 0,-1 0 7 0,1-4-2 16,1 1-3-16,1-2 0 0,-1 0 0 0,2-3 0 0,-1-3 0 15,3 4-3-15,-1-2 2 0,1 1-7 0,2 0 5 16,-2 1 3-16,2 1-1 0,-2 1-4 0,3 2-2 16,-1 1 0-16,1 1 2 0,-2-1-1 0,4 2-2 15,-2 3 0-15,0-1-3 0,1 2 6 0,-1 2-6 16,-1-1 2-16,1 3 2 0,0 2-3 15,0 0-2-15,0-1-4 0,0 2-5 0,-3 2-3 0,-1-1 3 16,1 0-4-16,-1 0-9 0,0-1-9 0,0 2-2 16,-2-3 1-16,-1 3 5 0,0-4-5 0,0 1-1 15,0-3 8-15,0 3 0 0,0-3 7 0,0-2 4 16,0-1 8-16,0 5 11 0,2-3 1 0,-2-2 3 16,0 0 0-16,0 0 11 15,0 0 5-15,0-11 4 0,1 5 3 0,-1 3 5 0,0-6 0 16,3 2 5-16,-3-1 1 0,3 0 1 0,1-1-2 15,-1 0-5-15,1-1-1 0,2 1-7 0,-2 1-1 16,0 1 2-16,3 1-3 0,0 0 6 0,-1 2-14 16,2 0-4-16,-1-1 6 0,0 5-7 0,0 0-2 15,2 0 4-15,-1 3-1 0,-1 0 0 0,2 1-6 16,1 5 4-16,-2 0 0 0,0 1-1 0,1 2 0 0,-2-1-16 16,0-1-14-16,-4 0-9 0,1-1-16 0,-1 3-15 15,-3-2-22-15,4 3-30 0,-4-6-24 16,0 2-30-16,0 0-34 0,0 0-30 0,0-1-163 15,0-3-431-15,-1-3 191 0</inkml:trace>
  <inkml:trace contextRef="#ctx0" brushRef="#br0" timeOffset="68151.1291">11967 2613 298 0,'1'-2'293'0,"-1"2"-20"0,3-3-27 16,-3 3-22-16,0-4-26 0,0 4-19 0,0 0-15 15,0 0-16-15,0 0-14 0,4 12-13 0,-4-7-16 16,3 4-10-16,-2-1-5 0,1 2-10 0,2 4-8 16,-1 2-2-16,0 3-9 0,-1 1-22 0,0 0-7 0,-2 1-10 15,3 0-13-15,-2 3-8 0,-1-1-15 0,2-3-18 16,-1 3-15-16,-2-2-17 0,-2 2-18 0,-2-1-12 16,1-2-16-16,0-1-11 0,0-5-20 15,-2 6-10-15,1-7-13 0,2-2-22 0,-3-4-106 0,2 1-315 16,0-4 139-16</inkml:trace>
  <inkml:trace contextRef="#ctx0" brushRef="#br0" timeOffset="68412.4224">11992 2621 194 0,'3'-14'222'0,"1"2"-18"0,-1 3-26 0,3 1-16 16,-2 0-17-16,0 1-14 0,3 0-18 0,-3 1-10 15,2 3-10-15,1 2-9 0,-4 0-8 0,4 1-8 0,0 1 0 16,0 0 1-16,0 2-9 0,0 3 0 0,-1 0-1 16,-1-1-2-16,1 4-9 0,-2-2-10 0,-1 1 0 15,-2 1 0-15,4 2-1 0,-4-2-7 16,-1 3-1-16,-3 1-2 0,0 0-4 0,-1-2-2 0,0-2 1 16,0 1-12-16,-2-2-4 0,2 0-16 0,-5 1-4 15,4-2-22-15,-2 0-12 16,-3-2-21-16,3 1-37 0,4-3-18 0,-4 1-36 0,4-2-27 15,-4-2-107-15,7 0-317 0,0 0 140 0</inkml:trace>
  <inkml:trace contextRef="#ctx0" brushRef="#br0" timeOffset="68643.8742">12182 2538 124 0,'3'-3'341'16,"0"2"-19"-16,-3 1-30 0,1-2-26 0,-1 2-24 0,0 0-33 15,6-1-18-15,-6 1-20 0,0 0-16 0,3 6-19 16,-2 0 1-16,-1 0-28 0,3 2-7 0,1 1-16 16,-4 1-17-16,3 1-18 0,-3 2-15 0,0-1-27 15,0 1-13-15,0 0-17 0,0 2-15 0,0-1-23 16,-3-2-15-16,3-1-15 0,-4-2-13 0,4 0-16 16,0-1-15-16,-3-3-4 0,3 1-18 0,0-3-10 15,0-3-5-15,0 6-128 16,0-6-323-16,0 0 144 0</inkml:trace>
  <inkml:trace contextRef="#ctx0" brushRef="#br0" timeOffset="68897.4674">12358 2386 11 0,'3'-4'402'0,"-3"-3"-13"0,0 2-15 0,3 2-19 15,-2-1-21-15,-1 1-29 16,2 0-31-16,-2 3-32 0,1-4-30 0,-1 4-25 15,0 0-17-15,0 0-22 0,0 0-12 0,3 8-13 16,-2 1-10-16,1 3-12 0,-1 2-18 0,2 0 4 16,-2 7-11-16,2 1-13 0,-3 1-18 0,0 0 2 15,0 0-29-15,0 1-17 0,-1-1-28 0,-2-1-16 0,0-1-13 16,0 1-14-16,3-3-11 0,-1-5-10 0,-2 1-16 16,3-3-15-16,-1 1-21 0,-1-4-26 0,2-2-35 15,0 0-16-15,0-3-12 0,3-1-34 0,0-1-146 16,-3-2-444-16,0 0 197 0</inkml:trace>
  <inkml:trace contextRef="#ctx0" brushRef="#br0" timeOffset="69510.3674">12506 2569 208 0,'-3'-6'245'0,"3"6"-16"0,0 0-31 0,0 0-22 0,0 0-16 16,0 0-16-16,0 0-15 0,0 0-20 0,0 0-19 15,0 0-24-15,-3 10-19 0,3-7-17 0,0-3-18 16,3 3-16-16,-3-3-16 0,7 4-9 0,-7-4-9 0,9-2-8 16,-9 2 4-16,8-3-2 15,-1 0 1-15,0-2 6 0,0 1 24 0,-2-2 10 16,0 0 18-16,-1 2 20 0,-1 0 24 0,3-1 20 16,-3 0 19-16,1 1 17 0,-3 1 14 0,2-1 7 15,-3 1 5-15,2 1 0 0,-2 2-9 0,2-4-4 16,-2 4-5-16,0 0-15 0,3-4-12 0,-3 4-6 15,0 0-12-15,0 0-8 0,-11 6-5 0,7-2-12 0,-1 1-6 16,0 2-3-16,-1 1-3 0,2 0-7 16,-2 5-1-16,1-2-2 0,-2 0-10 0,2 0-14 0,1 1-2 15,4-3-11-15,-3 4-2 0,3-5-6 16,-1 1 1-16,2 2-11 0,1-6-9 0,1 3 2 16,-1-4 3-16,1 2 3 0,4-5-1 0,-2 2 10 15,2-3-6-15,1 0 4 0,1-3 3 0,0 0 0 0,4-2 2 16,-2-2 3-16,1-1 1 15,0 0 4-15,0 2 9 0,0-5-4 0,-2 0 13 16,0 0 5-16,0 3 22 0,-2-2 5 0,2 1 13 16,-4 2 9-16,1-1 12 0,-2 3 5 0,-3 0 7 15,1 1 7-15,0 1-6 0,-1-3 0 0,1 4-13 16,-3 2-4-16,2-4-16 0,-2 4-2 0,1-3-9 0,-1 3-5 16,0 0-8-16,0 0-4 0,-13 9-6 0,8-2 4 0,-1 1-10 15,3 0-8-15,-5 2-7 0,3 2-22 0,1-4-10 16,-3 4-16-16,7 0 1 0,-3 1-7 0,2-1 2 15,2 0-6-15,-1-1 4 0,2-2 1 16,-1 1 1-16,3-2 6 0,-1-1 4 16,1 0-3-16,1 0 8 0,-2 0 8 0,-1-2-5 0,4-3 6 0,-2 1-9 15,0 0-4-15,-4-3-10 0,11 1-18 0,-11-1-25 16,13-5-32-16,-6 1-24 0,1 1-31 0,-1-2-39 16,0 1-25-16,0-2-16 0,-1 2-168 0,-3 0-460 15,4-1 204-15</inkml:trace>
  <inkml:trace contextRef="#ctx0" brushRef="#br0" timeOffset="71443.6304">13296 2366 42 0,'3'-5'208'0,"-2"1"-4"0,0-2-7 0,1 0-7 15,-1 2-7-15,1 0-8 0,-2 0-9 0,1 0-3 0,-1 3-11 0,0 1-4 16,0-6-10-16,-1 4-9 15,1 2-12-15,-3-4-9 0,3 4-7 0,-6-1-5 16,6 1-6-16,-10 4-3 0,3-1-12 16,0 3 3-16,-4-1 0 0,0 4-7 0,-6 2-1 0,5-1-2 15,-4 3-4-15,-1 6 7 0,2-3-2 16,-1 5-2-16,2 0 6 0,1 0-15 0,0 3-2 16,2 0-5-16,1 0-5 0,1-1-9 0,1 2-1 0,3-1-3 15,3-2 2-15,2 0-2 0,3 1-6 0,4-1 0 16,1-1-11-16,4-4-14 0,2 1-9 15,4-2-13-15,2-1-31 0,6-4-26 0,-1-6-30 16,3 2-35-16,0-4-49 0,11-4-50 0,0 2-276 0,-14-4-560 16,1-1 249-16</inkml:trace>
  <inkml:trace contextRef="#ctx0" brushRef="#br0" timeOffset="71749.7364">13571 2328 2560 0,'1'-8'114'0,"-2"4"7"0,1-1-5 16,0 0-47-16,-2 2-6 0,2-2-8 0,2 3-8 15,-2 2-8-15,-2-5-5 0,2 2-8 0,0 3-3 16,0 0-2-16,0 0-4 0,0 0-3 0,10 5 0 15,-6-2-2-15,4 3-1 0,1 2 0 0,2 2 6 0,-1 2-12 16,4 3-5-16,-1 0-6 0,-3-3-10 0,0 4-11 16,4 0-19-16,-4 0-12 0,2 0-12 0,-5-1-20 15,-1-2-24-15,0-1-16 16,1 2-31-16,-3-3-21 0,2 1-15 0,-4-4-18 0,1 0-132 0,-1-4-375 16,-1 1 167-16</inkml:trace>
  <inkml:trace contextRef="#ctx0" brushRef="#br0" timeOffset="72130.7564">13910 2379 66 0,'1'-4'294'0,"1"0"-5"0,-2 2-18 16,0 0-17-16,0 2-31 0,-2-4-21 0,2 4-22 0,-5-1-19 16,5 1-15-16,-13 3-15 0,5 1-14 0,1 1-12 15,-2-1-23-15,-1 4-17 0,2-1-11 0,-2 2-10 16,3-2-14-16,-1 3-13 0,2-4-13 0,0 2-8 15,2-1-2-15,-2-2 3 0,5 1-1 0,-2-3-7 16,2 1 1-16,-2 0-1 0,2 1 4 0,-1-2 1 16,-1-1 1-16,2 0 5 0,1 2 4 0,0-4 9 15,-3 3 10-15,3-3 8 0,-1 3 2 0,1-3 5 16,-3 2 6-16,3-2-6 0,0 0 1 0,0 0 7 16,0 5-10-16,0-5 5 0,-3 4 9 0,3-1-7 15,-1-1-4-15,-1 3-4 0,1 0-7 0,1 3 7 16,-3 0 3-16,3 1 7 0,-3 3-16 0,2 3-1 15,-1 1 1-15,1 1-2 0,1-2-5 16,-3-1-4-16,3 2 2 0,0-2-6 0,-1-1-4 16,1-1-7-16,-2-2-9 0,2-2-18 0,0 0-12 15,-1 0-16-15,4-2-16 0,-3 2-21 0,1-3-28 16,-1-3-22-16,2 1-16 0,-2-3-37 0,5 0-13 16,-5 0-41-16,0 0-127 0,17-9-405 0,-10 2 179 15</inkml:trace>
  <inkml:trace contextRef="#ctx0" brushRef="#br0" timeOffset="72547.2527">14013 2481 270 0,'3'-1'281'0,"-3"1"-20"0,4-2-12 0,-4 2-24 16,0 0-12-16,0 0-23 0,0 0-4 0,0 8-19 16,0-3-13-16,-1 3-19 0,-2 0-9 15,0 1-14-15,0 4-12 0,-1 1-7 0,1-3-11 0,2 4-9 16,-5-3-6-16,3 1-6 0,-1 0-8 0,1-2-1 15,-1 1-15-15,0-4 0 0,1 0-12 0,0-1 0 16,3-2 2-16,-4 0 9 0,4-1-10 0,-2-1-2 16,2-3 11-16,-1 4 3 0,1-4 4 0,0 0-5 15,0 0 2-15,0 0 1 0,0 0-3 0,-4-12-1 16,8 4-6-16,-4-1-6 16,3-4 7-16,1 0-7 0,2-1-6 0,2-6 9 15,-1-2-9-15,3-1-3 0,0 1-4 0,0-1 10 0,1 2-12 16,0 1-4-16,-1 0 4 0,1 4-2 0,-4 4 4 15,2 0-5-15,-2 2 0 0,-3 2 0 16,0 4-9-16,-1 1 2 0,0 0 6 0,0 2-11 16,-3 1 5-16,7 1 5 0,-3 2 3 0,-1 3 2 15,1 3 0-15,2 2 0 0,-1 2-4 0,1 4 3 16,-2 3 1-16,2 1-1 0,-2-2-4 0,-1 1-1 16,0 0-12-16,-2 1-14 0,2-2-20 0,-3-1-6 0,0-3-17 15,3-2-17-15,-3 1-13 0,0-1-15 0,3-4-16 16,-2 0-17-16,-1 0-16 0,0-3-34 0,3-2-21 15,-3 0-17-15,0-1-183 0,3 2-449 0,-3-5 199 16</inkml:trace>
  <inkml:trace contextRef="#ctx0" brushRef="#br0" timeOffset="72743.3424">14102 2617 76 0,'-3'-2'271'0,"3"2"-9"0,-3-3-16 16,2 2-26-16,1 1-26 0,-5-2-24 0,5 2-16 16,0 0-22-16,0 0-22 0,0 0-16 0,7-5-23 15,-2 4-26-15,3-1-21 0,1 1-24 0,0-1-36 0,4 0-33 16,4-2-37-16,-2 2-28 0,1-2-32 0,-2 1-94 16,3-1-282-16,3-3 126 0</inkml:trace>
  <inkml:trace contextRef="#ctx0" brushRef="#br0" timeOffset="73261.3819">14486 2406 228 0,'0'-2'290'0,"0"2"-16"0,0-5-16 16,0 5-15-16,0-3-17 16,0 3-15-16,0 0-21 0,-3-3-17 0,3 3-16 15,-5 0-9-15,5 0-13 0,-10 3-10 0,1 0-7 16,2 1-7-16,-2-1-8 0,1 3-10 0,-1 0-4 0,0 0-6 15,1 3-10-15,-1 2-4 0,-1-1-4 0,3 1-5 16,-1 0-1-16,1 2-12 0,1-2-6 0,3 1 3 16,1 1-11-16,0 0 5 0,2-2-8 0,0 2-12 15,2 0-1-15,2-2-8 0,0-2-12 16,0-1-14-16,3-1-15 0,2-1-18 0,2 1-18 16,0-2-28-16,3-1-30 0,3-2-38 0,-3-3-57 15,10-1-38-15,-3-1-212 0,2-4-510 0,-5-1 227 16</inkml:trace>
  <inkml:trace contextRef="#ctx0" brushRef="#br0" timeOffset="73556.2944">14766 2366 271 0,'-2'-3'335'0,"0"0"-6"0,2 3-15 16,-3-4-18-16,0 1-28 0,3 3-18 0,-7-2-21 15,7 2-21-15,-6-3-22 0,6 3-15 0,0 0-23 16,-10 1-1-16,3 3-6 0,-1-1-11 0,1 2-8 16,-1 1-10-16,-2 1-8 0,-1 1-2 0,1 0-12 15,0 2-8-15,0 1-3 0,2 0-11 0,1 1-3 0,-2 1-7 16,1 0 7-16,2-1-15 0,2 2-9 0,-2 0-3 16,4 0-7-16,2 1 3 0,-2 0-5 15,6-2-5-15,-1 0-6 0,1 0-18 0,3-2-5 0,3-1-14 16,3-3-20-16,5 1-33 0,2-3-37 0,4-1-39 15,0-4-37-15,3-1-62 0,12-5-65 0,-12 1-272 16,1-3-632-16,-4-1 280 0</inkml:trace>
  <inkml:trace contextRef="#ctx0" brushRef="#br0" timeOffset="73812.3941">15107 2224 3158 0,'0'-2'209'0,"0"2"-13"0,0 0-49 0,0 0-46 0,4-3 3 16,-4 3-3-16,0 0 10 0,4-3-23 0,-4 3-13 16,0 0-10-16,12 3 9 0,-5 0-4 0,0 3-4 0,3 2-5 15,4 5-11-15,0 3-3 0,-1 3 1 0,-1-1-9 16,-2 5-8-16,-3 3-13 0,0 9-24 0,-6 3-36 15,-2 4-42-15,-8-1-31 0,-6 2-57 0,-13 18-68 16,-6-9-105-16,-14 3-298 0,3-5-696 16,-7-8 308-16</inkml:trace>
  <inkml:trace contextRef="#ctx0" brushRef="#br0" timeOffset="81067.7748">2659 3558 218 0,'0'0'249'0,"0"0"-14"0,0 0-11 0,-1-3-17 16,1 3-16-16,0 0-20 0,0 0-17 0,0 0-16 16,0 0-17-16,0 0-15 0,0 0-9 15,0 0-11-15,0 0-10 0,0 0-7 0,5 8-7 0,-2-6-6 0,0 2-7 16,1 1-1-16,1 1-1 16,1 1-12-16,-1 2 4 0,2 1-6 0,0 2-2 15,3 0-3-15,-3 1-2 0,1 0-7 0,4 3 3 16,-5-4-4-16,1 1-15 0,1 0-12 0,0-1-21 15,-1 0-17-15,-1-1-24 0,0 0-24 0,0 0-36 0,1-2-30 16,-1-2-30-16,0 0-164 0,-2-3-382 0,0 0 169 16</inkml:trace>
  <inkml:trace contextRef="#ctx0" brushRef="#br0" timeOffset="81499.7911">2964 3589 223 0,'-1'-2'266'16,"0"-2"-21"-16,-1 1-26 0,0 1-24 0,-2 0-18 0,4 2-21 16,-3-1-11-16,3 1-18 0,-7 5-14 0,0-1-11 15,0 2-9-15,0 0-12 16,-3 4-9-16,2 0-11 0,-1 2-18 0,2-2-8 16,0 1-14-16,0-2-12 0,0 1-13 0,4 0-7 15,-2-4-4-15,3 1-13 0,0-2-5 0,1 1 4 16,0-3-9-16,1 4 8 0,-1-4-3 0,1 0 8 0,0-3 2 15,2 4 6-15,-1-1 6 0,-1-3 9 0,0 0 11 16,-1 3 8-16,1-3 12 0,0 0 8 0,3 1 5 16,-3-1 4-16,0 0 6 0,0 0 5 0,0 0 2 15,0 0 3-15,0 0-3 0,0 0-9 0,0 0-4 16,0 0-4-16,0 0 0 0,0 0-14 0,0 0-3 16,0 0-3-16,0 0-1 0,-4 6-4 0,3-2 0 15,1 0-3-15,0 1 0 0,0 0-2 0,1 3-1 16,-1 1 0-16,-1 2-5 0,0 2 4 0,0 1-3 15,-2-1-1-15,1 7 1 0,-2-6 1 16,1 5-7-16,0 0 4 0,1 0 1 0,-2 0-5 16,-1 0-3-16,2-3-5 0,0-4-4 0,0 0-9 15,0-1-6-15,1-3-7 0,0 0-6 0,0-1-14 0,0-1-14 16,2-1-19-16,-1-1-22 0,-1-1 3 0,2-3-32 16,0 0-20-16,0 0-23 0,0 0-146 0,0 0-352 15,0 0 156-15</inkml:trace>
  <inkml:trace contextRef="#ctx0" brushRef="#br0" timeOffset="81947.587">3059 3722 21 0,'2'-3'288'16,"1"2"-13"-16,-2-2-12 0,2 1-21 0,0 1-17 16,-3 1-14-16,3-3-32 0,-3 3-19 0,0 0-19 15,0 0-7-15,0 0-11 0,0 0-12 0,-3 16-11 16,0-9-14-16,0 2-3 0,-1 1-14 0,1 3-1 15,-1-1-7-15,-3 0-7 0,4 1 0 0,-3 0-12 16,-2 3 2-16,2-3-12 0,2-1-4 0,0 1-10 0,-1-2-5 16,2-4-4-16,-2-1 2 15,6 0-3-15,-4-2 2 0,1 0 0 0,1-1-1 16,1-3 4-16,-2 4 0 0,2-4 0 0,0 0 1 16,0 0-4-16,0 0-1 0,0 0 0 0,-1-12-3 0,3 4 4 15,0 0-4-15,1-1 4 0,0-3 2 0,4 0 0 16,-2-2-2-16,2-5 1 0,0 1-8 15,0 0 5-15,2 0 1 0,1-1 0 0,-3 2 2 0,0 6-4 16,-1-2 9-16,-1 2-2 0,2 1-2 0,-4 2-3 16,1 1 0-16,-1 2-1 0,-1 1-2 0,-1 0-1 15,2 2-6-15,-2-1 7 0,-1 3-9 0,3-1 4 16,-3 1-2-16,5 6 4 0,-1 1 7 0,-1 1-7 16,0 4 1-16,-2 1-2 0,2 1 0 0,0 8 3 15,1-2-5-15,-2 1 3 0,0-1-1 0,0 4-4 16,2-3 0-16,1 0-6 0,-3-2-21 0,2 2-5 15,-2-7-19-15,1 1-16 0,-1 0-14 0,1-3-31 16,-1 1-18-16,0-3-37 0,2-4-17 0,-3 3-42 16,0-2-172-16,0-4-431 0,-1-3 191 0</inkml:trace>
  <inkml:trace contextRef="#ctx0" brushRef="#br0" timeOffset="82144.0514">3035 3885 53 0,'0'0'234'0,"-10"-3"-24"0,10 3-20 0,-4 0-24 16,4 0-20-16,0 0-15 0,0 0-31 0,0 0-24 16,0 0-34-16,0 0-31 15,30 0-30-15,-17 0-43 0,4-1-49 0,-2-1-84 16,2 0-210-16,-1-1 92 0</inkml:trace>
  <inkml:trace contextRef="#ctx0" brushRef="#br0" timeOffset="82524.8171">3474 3702 76 0,'0'0'321'0,"-3"-6"-17"0,3 4-2 15,0 2-10-15,0 0-11 0,-4-6-13 16,4 6-16-16,-3-3-21 0,3 3-15 0,0 0-24 16,-4-2-19-16,4 2-6 0,0 0-39 0,0 0-9 15,0 0-8-15,0 0-8 0,-13 2-17 0,9 0-3 16,-4 3-10-16,-1-1-15 0,2 1 2 0,-3 2-9 15,-3 1-3-15,2 1-17 0,2 0 8 0,-3 0 1 16,2 3-6-16,1 0 11 0,0-1-14 0,1 1 5 16,2 1-8-16,0 0 1 0,2-1-14 15,0 1 5-15,2 1-5 0,1-3 0 0,1 1-3 0,1 0 6 0,5 0-30 16,-2-2-1-16,3 2-20 0,3-3-16 0,3-2-25 16,6 0-24-16,-3-2-23 0,5-2-31 0,3-2-23 15,-3 0-41-15,4-3-41 0,-2-1-39 16,-9-1-189-16,7-1-525 0,-4-1 233 0</inkml:trace>
  <inkml:trace contextRef="#ctx0" brushRef="#br0" timeOffset="82870.2541">3737 3684 218 0,'0'0'295'0,"0"-6"-6"0,0 6-14 15,0-4-11-15,0 4-5 0,0 0-24 0,-4-5-13 0,4 5-18 16,0 0-16-16,0 0-19 0,0 0-20 0,0 0-16 16,0 0-12-16,-10 3 0 15,1 0-12-15,2 1-4 0,-1 2-7 0,-1 0-7 16,0 3 0-16,0-3-9 0,-1 4-8 0,-1 2 4 15,3-1-4-15,-2 1-6 0,3 0 2 0,0 0-8 16,1 1-7-16,2-1-6 0,-3 0-5 0,4 0-6 0,3-1 16 16,0 2-22-16,3-4-3 0,2 2-26 0,1-3-28 15,7 1-26-15,1-4-33 0,7 2-54 16,1-5-61-16,4-2-75 0,2-2-340 0,0-5-663 16,-1-1 294-16</inkml:trace>
  <inkml:trace contextRef="#ctx0" brushRef="#br0" timeOffset="84313.9994">4189 3710 295 0,'-3'-3'336'15,"3"3"-11"-15,0-4-18 0,0 4-6 0,0-3-27 16,0 3-28-16,0 0-27 0,0-3-17 0,0 3-17 16,0 0-24-16,0 0-15 0,0 0-15 0,0 0-16 15,0 0-18-15,0 0-12 0,0 0-12 0,0 0-11 0,0 0 0 16,0 0-5-16,-3 15-8 0,3-8-2 16,0 3-7-16,-2 2-4 0,0 0 2 0,-1 1-6 0,1 1-7 15,0-1 4-15,-1 2-18 0,1-1-2 0,-1 5-18 0,0-5-17 16,0 0-18-1,-1 6-29-15,1-6-26 0,2 0-25 0,-2-1-30 0,1 0-29 0,2-4-51 16,0-2-43-16,2 2-185 0,-1-6-501 0,2 0 221 16</inkml:trace>
  <inkml:trace contextRef="#ctx0" brushRef="#br0" timeOffset="84803.569">4358 3705 51 0,'-3'-3'294'16,"3"1"-26"-16,-3-1-21 0,0 2-23 0,3 1-27 0,-4-2-20 15,4 2-17-15,0 0-16 16,0 0-14-16,-4 8-9 0,4-4-14 0,1 3-7 0,2 1-14 16,-3-1-8-16,6-3-7 0,-2 5-7 0,3-2-1 15,-3 0-13-15,6 1-2 0,2 1-3 0,0-1-6 16,-2 1-5-16,3-1-3 0,-3 1-8 0,0 1-3 15,1-2-5-15,-1 2-4 0,-1-1-6 0,-2-4-8 16,-2 4-1-16,0 2-7 0,-1-4 4 0,-1 0-11 16,-2 0-5-16,1 1-3 0,-5 0 0 0,1-2 3 15,-3 1 6-15,1-1-6 0,-4 0-1 0,-2 3-2 16,-1-4-3-16,1-2 3 0,1 2-4 0,-2-4 6 16,1 0-1-16,2-1 4 0,-1-1 0 0,1 0-12 0,-1-4-2 15,2 1 3-15,-3-4-2 0,3 1 6 0,3-4-7 16,1-1 9-16,3 4-1 0,-1-7-6 0,2 6 7 15,2-5 6-15,0 0 1 0,4-4 0 0,-3 5 4 16,3 0 3-16,-1 1 0 0,0 2-1 16,-1 3 2-16,0 0 8 0,0-1 9 0,1 4 7 15,-2 1 11-15,-1-2-5 0,-2 3 3 0,3-2 1 16,-2 4 6-16,-2 0 0 0,0 0 4 0,0 0 0 0,8 6 7 16,-8 0-6-16,0 0-2 0,-4 4-3 0,1 1 0 15,-4 3-6-15,0-1-2 0,0 0-10 0,-3 4-10 16,-3 0-10-16,2-6-17 0,-3 1-23 15,1 2-15-15,-3-2-33 0,6-4-27 0,-1-2-37 16,2-2-170-16,-2 1-358 0,2-4 158 0</inkml:trace>
  <inkml:trace contextRef="#ctx0" brushRef="#br0" timeOffset="84977.5574">4272 3538 81 0,'4'-9'273'0,"-2"5"-28"0,-1-1-29 16,1 1-25-16,-2 0-16 0,2 2-23 0,1 1-19 16,-3 1-31-16,7 4-39 0,-3-1-50 0,-1 3-45 15,4-1-61-15,0 2-44 0,-4 0-94 0,6 3-250 16,-4-1 112-16</inkml:trace>
  <inkml:trace contextRef="#ctx0" brushRef="#br0" timeOffset="85527.7411">4799 3601 55 0,'2'-8'353'15,"0"2"-6"-15,-1 0-10 0,0 2-8 0,1-1-17 16,-2 2-20-16,1 1-24 0,2-2-27 0,-3 3-23 16,0 1-28-16,0-4-27 0,0 4-18 0,0 0-14 0,0 0-12 15,0 0-13-15,0 0-2 0,3 11-23 0,-3-2 1 16,-2 0-4-16,-1 1-4 0,1 6-7 0,-1-3-6 15,0 8-6-15,-1-4-11 0,1 3 5 0,0-1-5 16,0 0-3-16,1 2-2 0,-1 0 5 0,2-4-10 16,0 2-1-16,1 0-5 0,-1-4-6 0,0-1 1 15,2-2 2-15,0 3 0 0,0-4-3 0,2 1-7 16,-1-4 4-16,3 0-5 0,-1 0-8 0,0 0-9 16,0-4 1-16,2 1-15 0,0-4-26 0,2 2-25 15,2-3-30-15,2-2-26 0,1 1-36 16,0-4-42-16,1 0-40 0,3-4-54 0,-3 3-284 15,-3-4-629-15,1-1 278 0</inkml:trace>
  <inkml:trace contextRef="#ctx0" brushRef="#br0" timeOffset="86819.9926">4765 3770 163 0,'-3'2'207'0,"3"-2"-20"0,-4 1-21 16,4-1-11-16,0 0-16 0,0 0-14 0,0 0-12 0,0 0-11 15,13 2-12-15,-4-3-9 0,1-1-4 0,3-2-11 16,1 1-9-16,0 1-9 0,0-4 1 0,0 2-8 16,0 1-9-16,-1-2 4 0,2 3-4 0,-6-2-2 15,1 0-2-15,0 1 3 0,-2 1 12 0,-1 0 7 16,-2 0 6-16,-1 2 12 0,0-1 2 0,0-1 3 15,-4 2-2-15,6-1-4 0,-6 1-7 0,5 1-3 0,-5-1-6 16,3 4 12-16,-3-4 2 16,0 5 0-16,-2 0-6 0,0-1-3 0,-1 3-5 0,1 0 0 15,-1 1-4-15,0 1-1 0,1-1-7 16,-2 1-5-16,1 3 3 0,0-1-10 16,1 1 3-16,0 1-6 0,1 0 0 0,1-4 1 0,1 0-8 15,1 5 8-15,0-6-9 0,0 3 1 0,2-4-1 0,0 2-15 16,1-2 0-16,0-1-8 0,2-2-7 0,0 2-3 15,-3-3 0-15,5-3-5 0,-2 0-4 0,1 0-1 16,1 0-2-16,-1-4 3 0,2 0-4 0,-3-1 8 16,2 1 1-16,-2-3 3 0,-3 0 1 0,3-1-2 15,-2 1 14-15,-1-2 5 0,-1-3 0 0,-2 4 17 16,0-3-5-16,-3-1-1 0,0 2 5 16,-3 0 0-16,2 1 1 0,-1 1 9 0,-1 1-5 15,0 0 14-15,0 2 1 0,-2 1-3 0,0-1-2 16,3 2-8-16,-2 1-1 0,2 1-5 0,-3-1-6 15,1 2 5-15,-1 0-15 0,7 0-7 0,-9 2-12 16,7 0-10-16,-1-1-7 0,1 1-3 0,0 0-1 16,0 0 7-16,2-2-5 0,3 5-12 0,0-3 7 0,-2 0 5 15,1-1 2-15,-2-1 3 0,10 1 3 0,-6-1 4 16,4-1 1-16,1 0 3 0,-5-1 2 0,5 2 2 16,-1-2 0-16,-1 1 4 0,2-1 1 0,-2-2 2 0,1 2 2 15,-1-1 1-15,-2 2 4 0,0 0 3 0,0-1 5 16,-1 2 8-16,0-2 3 15,-1 1 8-15,-3 1 7 0,5-1 6 0,-5 1 0 16,4-1-3-16,-4 1 2 0,0 0-2 0,0 0-6 16,0 0 0-16,0 0-3 0,0 0 0 0,0 0-3 15,0 0-4-15,2 5-1 0,-2-5 0 0,0 0 0 0,0 0-3 16,0 0-5-16,-1 3 2 0,1-3 4 0,0 0-8 16,0 0-1-16,0 0 2 0,0 0-4 0,0 0-2 15,0 0 2-15,0 0 3 0,0 0-3 0,0 0 0 16,0 0 0-16,0 0 0 0,0 0 4 0,0 0-4 0,0 0 2 15,0 0-1-15,0 0 4 0,0 0-2 0,0 0-2 16,0 0-3-16,0 0 1 0,0 0-6 0,0 0-1 16,0 0 3-16,8-5-2 0,-8 5-1 15,4-2-12-15,-4 2 2 0,5-2 0 0,-5 2-3 16,6 0 12-16,-6 0-7 0,7-1-2 0,-7 1 3 16,6 0-8-16,-6 0-1 0,5 0 0 0,-5 0 0 15,0 0 6-15,6 0-1 0,-6 0 4 0,0 0 6 16,0 0-6-16,0 0 6 0,4 0-4 0,-4 0 1 15,0 0-1-15,0 0 2 0,0 0 3 0,0 0 2 16,4-1-4-16,-4 1-1 0,0 0 4 0,0 0 0 16,0 0 1-16,8-1-1 0,-8 1-1 0,4 0 0 15,-4 0 0-15,3-3-1 0,-3 3 7 0,0 0-2 16,7-1 0-16,-7 1 4 0,0 0 4 0,0 0 10 16,0 0 7-16,0 0 3 0,0 0 8 0,0 0 6 15,0 0-3-15,0 0 0 0,0 0 7 0,0 0-1 0,0 0 0 16,0 0-7-16,0 0-3 0,0 0-5 0,0 0-4 15,0 0-1-15,0 0-2 0,0 0-8 0,0 0 2 16,0 0-7-16,-10 9 1 0,7-5 2 0,0-1-6 16,0 1 0-16,0 0 0 0,1 1 3 15,-1 1-8-15,0 2 15 0,0-1-8 0,2 1-5 0,-2 0-2 16,1 1 1-16,1 0-2 0,0-1 1 0,-1 0 1 16,2 1-2-16,2-1-1 0,-2-2 4 0,1 4 1 15,2-4 2-15,1 0-2 0,0 1-3 0,2-3-7 16,1 2-2-16,-1-3-10 0,1 0-1 0,3 0 0 15,1-3-12-15,-1-2-2 0,4 1-9 16,-1-2 3-16,-1 0 2 0,1-1 5 0,0-1 3 16,-4-1 2-16,0 1 1 0,-2 0 7 0,0-3 7 15,0 1 19-15,-3 1 16 0,0-1 15 0,-1-2-12 0,0 2 14 16,-3-2 1-16,0 1 12 0,-1 1-9 0,-2-2-6 16,0 0 9-16,-1 1-5 0,0 0 1 0,-2 2-9 15,-1-1-7-15,1 2 6 0,-1 1-13 0,-1-2 6 16,0 3-21-16,1 0-23 0,1 0-18 0,-4 2-36 15,1 1-22-15,2 0-24 0,-1 1-33 16,0 3-26-16,-1 0-15 0,4 0-42 0,-1 2-25 16,0-2-217-16,1 2-514 0,0-3 227 0</inkml:trace>
  <inkml:trace contextRef="#ctx0" brushRef="#br0" timeOffset="87147.5604">5423 3643 238 0,'1'-2'380'16,"0"-1"-23"-16,1 0-8 0,-2-2-21 0,0 3-4 0,0-1-14 16,1 1-20-16,-1 2-20 0,2-5-28 0,-2 5-22 15,0 0-27-15,0-2-23 0,0 2-10 0,0 0-26 16,0 0-13-16,0 0-14 0,0 0-15 0,0 0-13 15,0 0-11-15,0 0 2 0,0 0-9 0,0 11-3 16,0-8-11-16,0 1-2 0,0 2-6 0,0-1-2 16,1 1-6-16,-2 1 1 0,2 2-5 15,-1 2-3-15,0 2-3 0,0-1-4 0,0 3 5 16,-1 5-4-16,-1-1-9 0,4 0 7 0,-4 2-9 0,1-2-18 16,-1 2-29-16,4 1-26 0,-4 0-31 15,4-1-39-15,-2-1-51 0,0 1-58 0,3-7-72 16,-3 1-336-16,1-6-706 0,2 1 312 0</inkml:trace>
  <inkml:trace contextRef="#ctx0" brushRef="#br0" timeOffset="89561.7041">5841 3651 5 0,'0'0'329'15,"-3"-4"-12"-15,3 0-14 0,0 4-13 0,0-2-25 0,0 2-12 0,0 0-24 16,0-4-27-16,0 4-25 0,0 0-13 0,0 0-18 16,0 0-18-16,0 0-14 0,0 0-15 0,0 0-11 15,0 0-11-15,0 0-3 0,0 0-12 0,3 8-3 16,-2-3 0-16,2 0-16 0,0 3 1 0,-3 0 1 15,3 1-11-15,-6 3-6 0,7 1-2 16,-4 0-1-16,0 1-2 0,0 3-9 0,-1-5-13 16,1 2-2-16,0 1-11 0,-3-2-13 15,3-1-8-15,0 0 2 0,0-2-11 0,0-1-6 0,0-1-15 16,0-2-6-16,4 2-5 0,-4-4-1 0,3 0 4 16,0-1 4-16,1-1-2 0,3-2 8 0,1-1-10 15,1-1 11-15,-1-1 5 0,2-3 12 0,-3 1-4 16,2-2 10-16,-1 1 5 0,2-4 10 0,-3-1 16 15,-1 0 15-15,1 2 14 0,-3-2 12 0,0 2 2 16,-1 0 16-16,0 3 13 0,-2-2 11 0,1 4 4 0,-1-2-1 16,0 3-3-16,-1-1-6 0,2 2-10 15,-2-3-5-15,0 5-11 0,0-2-5 0,0 2-13 16,0 0 6-16,0 0-8 0,0 0-5 0,0 0-5 16,-9 7-16-16,7-5-10 0,-3 2-9 0,4-1 6 15,-2 1-14-15,-1 0 3 0,3-1-13 0,-1 1 5 16,-2-2-10-16,4 0 1 0,-2 1 6 0,2-3 5 0,0 0 4 15,-2 4 5-15,2-4 10 0,0 0 19 0,-3 2-1 16,3-2 2-16,0 0 4 0,0 0-3 0,0 0 10 16,0 0 11-16,0 0 4 0,0 0 2 0,0 0-4 15,0 0-6-15,4-9-2 16,-4 9-3-16,0 0-7 0,0 0 0 0,0 0-5 0,0 0-1 16,0 0-3-16,0 0 0 0,0 0-2 0,4 10 2 15,-1-7-1-15,-1 1 0 0,2-1-5 0,-1 2-1 16,2-1-5-16,-2 0-8 0,3 1-6 0,-1-1-2 15,1 0-5-15,1 0-6 0,-3 1-5 16,3-2-5-16,2 1-6 0,-2-1-7 0,0 0-3 0,1-1-1 16,1 0-3-16,-2-2-1 0,1 2 8 0,-1-2 0 15,2 0 9-15,-1-2 3 0,-1 1 3 0,0-2 10 16,0 0-1-16,2-1 10 0,-4-1 5 0,4-1 10 16,-4-1 10-16,2 0 15 0,1-4 13 0,-6 3 14 15,5-4 11-15,-4 3 14 0,1-6-1 0,-2 2 11 0,-2 1 1 16,1-2 2-16,-2-1 7 0,-1 2-1 0,2 1 2 15,0 2 16-15,-4 0 21 0,4 2-6 0,-3 3-7 16,3 0-7-16,-1 0-14 0,-2 2-9 0,3 1-15 16,-3-1-15-16,3 1-9 15,0 2-7-15,0 0 5 0,0 0-8 0,-4 5-8 0,4 2-16 16,0 3-7-16,0 0-10 0,0 2-6 0,0 0-7 16,4 3-8-16,-1-3-12 0,1 1-8 0,-1 0-15 15,-3 3 3-15,4-3-14 0,-1 0-17 0,-3-1-9 16,0 2-11-16,0-2-13 0,0 1-13 0,0 1-14 15,-1-2-26-15,-1 1-12 0,1-4-27 0,1-2-21 16,-3 3-191-16,3-5-464 0,-3-1 206 0</inkml:trace>
  <inkml:trace contextRef="#ctx0" brushRef="#br0" timeOffset="90026.0361">6283 3645 214 0,'4'-11'301'0,"-4"2"-7"0,2 0 3 16,-1 3 2-16,-1 2-11 0,0-1-24 0,2 1-16 16,-2 1-26-16,0 3-23 0,2-5-21 0,-2 3-24 0,0 2-15 15,0 0-1-15,0 0-26 0,0 0-2 16,0 0-22-16,0 9-14 0,0-2-5 0,3 3 2 16,-3 2-11-16,0-1-8 0,0 3 2 0,0 1-19 15,0 4-6-15,0-1-17 0,0 1-7 0,0-5-15 16,-3 5-5-16,6-5-10 0,-3-1-7 15,0 2-3-15,-3-1 1 0,3-5-7 0,-2 0 1 16,0 0 0-16,1-1 6 0,-1-1 3 0,2-3 7 0,0-1 7 0,0 2 4 16,0-1 4-16,-2-4-2 0,2 0 10 15,0 0-4-15,0 0 4 0,0 0-2 0,-2-11 4 16,6 6 0-16,-4-3 4 0,3-1-1 16,1 1 1-16,-1-4-1 0,1 0 0 0,3 1 7 0,-1 0-5 15,1 0 1-15,0 1 5 0,0 3-6 0,-1 0-2 16,-1 2 8-16,3-2-9 0,-3 2-2 0,2 2 7 15,-3-1-10-15,2 4-1 0,-2-1 3 0,5 1-8 16,-4 1 8-16,0 2-6 0,0 0 4 0,-1 0-2 16,-1 4 3-16,2-1 0 0,0 2-6 0,-1 4 0 15,-1-3 1-15,-1 3-4 0,-1-1-9 16,-2 1-9-16,0-2-8 0,-1 2-16 0,-1 1-13 16,-1-1-24-16,-2-1-17 0,0 1-25 0,1-1-33 15,0-3-13-15,1-2-22 0,2 1-10 0,0-4-183 0,-1 0-424 16,1 0 188-16</inkml:trace>
  <inkml:trace contextRef="#ctx0" brushRef="#br0" timeOffset="90224.3186">6551 3743 287 0,'3'-2'338'0,"-1"0"-12"0,1 0-22 0,-2-1-22 15,-1 3-26-15,3-2-31 0,-3 2-21 0,0 0-18 16,0 0-18-16,3 6-22 0,-3-1-14 0,1 1-10 15,0 1-12-15,-2 2-12 0,2 3 1 0,-1-1-24 16,2-1-24-16,-3 1-30 0,1 1-31 0,0 1-22 0,1-2-31 16,-1 1-33-16,2-1-42 15,-2-3-42-15,2-2-28 0,-1 2-49 0,-1-4-151 16,0-1-442-16,1-2 196 0</inkml:trace>
  <inkml:trace contextRef="#ctx0" brushRef="#br0" timeOffset="91071.4821">6797 3715 228 0,'0'-3'332'0,"0"3"0"0,-3-4-11 15,1 2-15-15,2 2-18 0,-2-3-31 0,2 3-23 16,-5-1-23-16,5 1-23 0,0 0-24 0,-8 1-17 16,4 1-15-16,1-1-13 0,-2 3-10 0,0-1-17 15,0 3-5-15,0 2-16 0,0-3-4 0,1 4-2 16,0 0-14-16,1-2-9 16,-1 6-12-16,1 0-3 0,1-2-16 0,0 1-15 15,0 1-18-15,0-4-8 0,3 0-7 0,0 2-17 0,-1-2-7 16,2 0-7-16,0-1-7 0,1-1-7 0,0-3-16 15,1 0-1-15,1-1-6 0,2-3-9 0,-1 0-6 0,4-2 2 16,0 1 0-16,1-3 15 16,2-3 0-16,-2-1 6 0,2 3 8 0,4-7 5 0,-6 2 22 15,2-1 17-15,1-2 31 0,0-1 26 0,-5 2 10 16,1-3 11-16,-4 2 21 0,4-4 13 0,-2-1 14 16,-4 3 7-16,1-4 2 0,0 0 9 0,-2-1 0 15,0 3 13-15,0-3 6 0,0 6-5 0,-3 2-1 16,0 2 4-16,1 1 5 0,-2 1-3 0,1-1 7 15,0 5-4-15,0-1-7 0,0 2-20 0,0-1-8 16,0 2-16-16,-3 0-5 0,3 2-5 0,0 0-13 16,0 0-1-16,0 0-10 0,-3 8-11 0,2 0-4 15,-2 3 10-15,-1 2-1 0,2 2-5 0,-1 4-7 16,-2 1-19-16,2 2-5 0,-1 1-6 0,2-1-5 16,1 1-15-16,-3-2-12 0,0 1 0 0,-1-1-9 0,3-2-8 15,-2-5 5-15,0 1 4 0,3-3-2 0,0 1 12 16,1-4 2-16,-1-2 6 0,0-3 4 0,1 2 3 15,1-3 12-15,-2-1 7 0,1-2 0 0,0 0 5 16,0 0-2-16,0 0 12 0,0 0-5 0,10-9 2 16,-4 3-4-16,1-1 6 0,-3 1-1 0,3-2 1 15,3-2 3-15,0 1-1 0,1 1-1 0,0 0-3 0,1 1-1 16,-4 1 0-16,1 2 3 0,-1-1-1 0,2 1 1 16,-1 1-5-16,-2 2 5 15,1-1-5-15,-2 2-1 0,0-1-4 0,0 2-3 16,-1-1 4-16,0 1 0 0,-1 1 3 0,-1 1-3 0,-1 2-3 15,0 0-18-15,-1 1-9 0,-2 1-19 0,-1 1-32 16,-2 2-40-16,0-3-38 0,-4 5-49 0,1-2-73 16,-3-1-221-16,3-2-545 0,-1-1 242 0</inkml:trace>
  <inkml:trace contextRef="#ctx0" brushRef="#br0" timeOffset="93311.4441">7356 3819 34 0,'0'0'249'0,"0"0"-17"0,0 0-13 16,0 0-19-16,-6 0-18 0,6 0-23 0,0 0-9 0,0 0-21 15,0 0-15-15,0 0-9 0,0 0-10 0,0 0-7 0,-2 3-3 16,2-3-7-16,0 3-11 16,0-3-7-16,0 0-8 0,0 0-5 0,0 0-1 15,0 0-2-15,3 3-6 0,-3-3 3 0,0 0-6 0,0 0-4 16,0 0-3-16,0 0-1 0,0 0-1 0,0 0 1 15,0 0-1-15,11-4 0 0,-7 2 0 0,2-1 3 16,-3 0-2-16,4-1 1 0,0 0 1 0,1-1 0 0,-2 0-1 16,1-1 0-16,1-1 3 15,-2 0 1-15,1 1 6 0,0-2-1 0,-3 1 14 16,2 0-2-16,-2 0 6 0,0-2 3 0,0 3 8 0,2-1 5 16,-3-1 10-16,-2 4 6 0,2 0 4 0,-3 2 1 15,0-2-7-15,0 1-8 0,3 0 1 0,-3 0-2 16,0 3-13-16,0-3-9 0,0 3-8 0,0 0-1 15,0-4-6-15,0 4-7 0,0 0-10 0,0 0-1 16,0 0-5-16,0 0 4 0,-6 10-2 0,2-5-8 16,3 2-2-16,-5 0 9 0,3 0-9 0,-3 2 2 15,2 1-11-15,0 1 1 0,-2-4 14 0,3 3-33 16,1 1-5-16,-1-1-4 0,1-1 1 0,4 0 3 16,-2 0-7-16,1-2-10 0,2 0-4 0,1 0-1 0,1-1 1 15,0 0-15-15,-1-3 1 16,3 1-1-16,-1-3 3 0,3 0 5 0,-1-2 3 0,2 0-6 15,3-3 6-15,2-3 6 0,0 1 5 0,-3-1 2 16,2-2 7-16,1-4 6 0,-2 4 8 0,-3-2 14 16,0 0 16-16,-3-1 8 0,0-1 9 0,0 0 6 15,-3-1 19-15,-1 1 5 0,1-1-1 0,-2 1 0 0,-1 5 4 16,2-5 1-16,-3 4 10 0,0 2-2 0,-3 0-9 16,3 1-2-16,0 1-3 0,0 3-12 15,0-1-8-15,0 3-26 0,0-5-3 0,0 5-12 16,0 0-6-16,0 0 1 0,0 0-5 0,0 14-14 15,3-7-10-15,-3 2-1 0,1 1-5 0,5 1 3 16,-2 1 0-16,2-1 6 0,-2 0-3 0,3 0-4 16,1 1 8-16,1-1 0 0,-2 0 2 15,0-1 6-15,0 2-1 0,-1-5 4 0,-1 1 4 16,-1-2 0-16,2 0 3 0,-2 0-1 0,-2-2 6 0,2 1-1 16,-3-3 0-16,1 1-1 0,-1 0 6 0,2 0-2 15,-3-1 0-15,1 1 9 0,-1-3-6 0,0 0-4 0,0 5 7 16,-2-2 1-16,-1 0-13 0,-1-1-22 0,-2 0-28 15,-1 1-34-15,0 0-28 16,-3 1-39-16,2-3-55 0,-2 2-45 0,0 0-229 0,0-3-531 16,-1 1 236-16</inkml:trace>
  <inkml:trace contextRef="#ctx0" brushRef="#br0" timeOffset="93481.2484">7652 3427 2964 0,'0'-14'64'0,"0"2"-21"0,3 3 11 16,-3 2-18-16,0 1-13 0,0 2-5 0,0 0-8 16,1 0-3-16,-1 1-17 0,0 3-13 0,3-2-22 15,-3 2-32-15,0 0-44 16,7 7-54-16,-1 0-62 0,-4-2-186 0,4 2-456 16,-2 2 202-16</inkml:trace>
  <inkml:trace contextRef="#ctx0" brushRef="#br0" timeOffset="95350.4624">8062 3661 74 0,'1'-4'325'15,"-1"1"-15"-15,0-1-18 0,2 2-5 0,-2 2-9 0,1-6-7 16,-1 5-24-16,0 1-14 0,1-4-23 0,-1 4-25 16,2-3-19-16,-2 3-25 0,0 0-4 0,0 0-23 0,0 0-10 15,0 0-12-15,1-2-10 0,-1 2-3 0,0 0-11 16,0 0-11-16,-1 9 2 0,1-3-10 0,0-2-4 15,0 1-6-15,1 2-4 0,-2 1-2 0,-1 1 3 16,1 4-10-16,0-1 2 16,-1 1-5-16,2-1 2 0,-3 1-5 0,3 1 0 0,-3 1-2 0,2-1 3 15,1-2-1-15,0 0-6 0,0 0-4 0,0-3 0 16,1 1 2-16,1-3-11 0,-1 2-4 16,2-2 1-16,-1-3-10 0,0 2-1 0,1-2 2 15,0-1 0-15,4-2-6 0,-1-1-1 16,2 0-2-16,2 0-2 0,-2-5 4 0,5 0-2 0,0-1 0 15,-2-3 7-15,3 0 0 0,-3 1 0 0,-1-4 5 16,0 0 0-16,-1 1 13 0,2-6 4 0,-3 1 10 16,2-2 13-16,-6 5 8 0,3-5 11 0,-4 4 2 15,4 1 23-15,-4 1 22 0,-2 6 6 0,2-3 2 16,0 1-13-16,-3 3 1 0,0 0-4 0,4 2-12 16,-4-2-9-16,0 3-10 0,0 2-6 0,0-3-11 15,0 3-7-15,0 0-4 0,0 0-3 16,0 0-5-16,-4 9-6 0,1-2-7 0,0 0-6 15,-1 5 0-15,1-1-16 0,1 1-8 0,0 1 3 16,2 0-7-16,-3 3-15 0,-1-3-4 0,3 1-7 0,1-1 0 16,-2 2-4-16,4-3-16 0,-1-3-1 0,-1 0-5 15,4 0-8-15,-1 0 1 0,1-4 10 0,1 0-6 16,0 1 1-16,-2-4 0 0,4-1-2 0,0 1-2 0,4-2-2 0,-2-3 0 16,2-1 12-16,0-4 2 15,2 2 12-15,0-4 3 0,-2 0 8 0,-1-1 6 16,1 0 6-16,0 0 7 0,-1-5 16 15,-1 1 10-15,-1-1 16 0,-1-3 3 0,-3 7 20 16,-1-2 18-16,0 2 12 0,1 1 8 0,-1 3 0 0,-3-1-7 16,1 2-2-16,1 1-12 0,-2 3-1 15,1-2-7-15,-1 0-7 0,0 5-12 0,0 0-12 16,0 0-7-16,0 0-6 0,0 0-13 0,0 0-10 16,-3 11-5-16,3-4-11 0,-1 0 0 0,1 2 3 15,3-1 0-15,-2 1-2 0,1 1-4 0,-1-1-5 0,3 3-4 16,-1-2 2-16,4 0-3 0,-3 1 2 0,4 0 3 15,-3 0 0-15,-1-3 8 0,2 0-5 0,-2 0-1 16,2 0-4-16,-2-2 4 0,0 1 0 0,-1 0 1 16,0-1 4-16,-2-1 7 0,-1 1 5 0,0-2-2 15,0 1 3-15,0-3 4 0,-2 1 5 0,1 1 2 0,-4-1 5 16,1-1 12-16,-2-2 7 0,0 2 3 0,-1-2 7 16,-1 1 14-16,2 1 2 0,-1-4 1 0,0 2 1 15,-1 0-2-15,-1 0 4 0,5-1 3 0,-2 1 8 16,-1 0-6-16,7 0-1 0,-7 0-7 0,7 0-9 15,-5 0-4-15,5 0-18 0,0 0-4 16,-6 1 1-16,6-1-1 0,-1 5-4 0,1-5-9 16,3 3-9-16,-1-1-2 0,3 1-5 0,0-1 0 15,2-1 1-15,0 0 1 0,3-1-3 0,0 0 0 16,3 0-5-16,-1-2 2 0,2 0 4 0,0-3 1 0,2 2 5 16,-2-3-1-16,-1-1 2 0,1-1 3 0,-1-1 0 15,6-1 3-15,-6 1 8 0,-2-1 3 0,-1 0 10 16,0 0 6-16,4-6 5 0,-6 3 12 0,-2-1 7 15,0 2 12-15,0-6 9 0,0 5 3 0,-3 0 4 0,0 4 6 16,-2-1 19-16,1 2-4 0,-2-1-1 0,2 3 0 16,-2 2 2-16,-1-1-8 15,1 3-10-15,0-2-8 0,0 4-13 0,-3-2-17 0,3 2 13 16,0 0-15-16,-7 7 5 0,1-1-1 0,0 4-9 16,-1 2-3-16,2-2 0 0,1 1-2 0,0 2-18 15,1 0-3-15,0-1 1 0,3 4-9 16,-1-4-7-16,1 2-13 0,1-2-15 0,2 1-8 15,-1 0-1-15,2-1-9 0,-1-4 10 0,2 1-9 16,0 1 0-16,1-4 2 0,1 1-2 0,0-2 1 0,1 2 0 16,2-5 3-16,0 2 1 0,3-1 5 0,-2-3 1 15,2 0-2-15,3-1 5 0,-4-4 6 0,3 2 5 16,-1-1 2-16,0-2 5 0,-1 0 3 0,0-1 4 16,1-1 3-16,-2-1 5 0,-2 1 8 0,-2 2 6 15,2-3 13-15,-3 2 10 0,0 0 2 16,-3-1 20-16,2 0 8 0,-2 0 3 0,-1-1 10 15,-2 2-10-15,2-3 0 0,-3 3 7 0,-3 1 5 16,2 1 0-16,1-1-4 0,-3 1-16 0,-1 2 7 16,-2-1-4-16,2 3-2 0,-3 0-11 0,0 3-4 15,-3 0-4-15,2 0-2 0,-2 3 5 0,3-1-22 0,-2 2 12 16,0 4-3-16,0-1-11 0,2 1-13 0,1 2-15 16,2-5-10-16,1 2-8 0,1 0-10 0,0-1-16 15,2 1-15-15,0-2-8 0,0-1-11 16,4-1-5-16,-1-1-2 0,1 0 1 0,1-1 4 15,3-2 1-15,1 1 9 0,-1-4 2 0,0 1 8 0,1-2 7 16,1-2 10-16,2-2 10 0,-1-2 10 0,1 1 13 16,-1-2 16-16,3-5 17 0,-2 1 32 0,-2-4 11 15,-1 1 20-15,1-2 21 0,-2 0 13 0,-1 0 20 16,-2-3 8-16,0 1-1 0,-1-1 12 0,0 1 3 0,-2 1-6 16,1 2 10-16,-1 3 9 0,-2 4-12 0,0 2-7 15,-1 0-4-15,0 0-5 16,0 5-12-16,1 1-16 0,-1-1-16 0,1 1-12 15,-1 1-9-15,1 2-8 0,0 0-2 0,0 0-8 0,-7 11-16 16,5-2-20-16,-1 5-22 0,-2 4-21 16,3 3-28-16,1 4-33 0,-2 0-34 0,2 2-30 0,0 10-30 15,0 0-37-15,1 0-42 0,-1-3-49 0,2-7-62 16,-2 7-234-16,1-9-666 0,1 1 295 0</inkml:trace>
  <inkml:trace contextRef="#ctx0" brushRef="#br0" timeOffset="96882.8598">9473 3473 197 0,'1'-7'287'16,"-2"3"-10"-16,2-2-7 0,0 3-9 0,-1-1-15 0,1 1-16 15,-1 3-17-15,-1-6-24 0,-1 5-21 0,2 1-15 16,0-3-16-16,0 3-12 0,-3-3-18 0,3 3-12 0,0 0-12 16,0 0-15-16,0 0-3 0,0 0-1 15,-1 10-9-15,-1-2-6 0,1 0-3 0,-2 2-2 0,0 1-9 16,0 3-3-16,-2 6-1 0,2-1 23 0,-3 3-5 15,-1 0-11-15,3 1 1 0,3 0-4 16,-4-3-2-16,1 2 2 0,1 0-8 0,0-1-4 16,2 0-3-16,1-7-1 0,0 6-7 0,0-6-10 15,0-1-9-15,4-1-4 0,-2-4-18 0,-1 0-5 16,3-2-2-16,2-2 1 0,-2 0 4 0,3-1-1 16,0-3 6-16,2 0 0 0,0-1 0 0,0-2 4 0,1-5 1 15,3 1 2-15,-1-1 2 0,-2-4 6 0,1 3 8 16,-1-3 12-16,0 1 14 0,-3-1 5 0,0 1 20 15,-3 2 22-15,2 0 18 0,-2 1 11 0,-1 1 7 16,0 2-4-16,-2 0-5 0,-1 1-3 0,2 2-17 0,-1-2-10 16,-1 3-13-16,0 1-4 15,3-3-5-15,-3 3-9 0,0 0-5 0,0 9 0 16,0-4-10-16,1 2-16 0,-1 3-20 0,3 2-13 16,0-4-5-16,0 5-13 0,1-2-9 0,1 2-11 15,1-4-3-15,0 3-11 0,1-5-10 0,0 0-1 0,0 0 1 16,1-2 3-16,1-1 6 0,-2 1 5 0,0-3 11 15,0-1 9-15,-1-1 8 0,-1 0 8 0,2-3 0 16,-1 0 13-16,-2 0 20 0,-1 0 11 0,1-4 5 16,-1 1 7-16,-2-1 3 0,-1 0 10 0,0 0 7 0,-1-2-8 15,-2 1-5-15,-1 1 0 0,-2-1 1 0,2 0-10 16,-3 2-9-16,1-1-17 0,-1 3-26 0,0-2-37 16,-1 3-34-16,-2-1-53 0,2 1-57 0,1 0-39 15,-2 1-222-15,1 0-519 0,-1 0 231 16</inkml:trace>
  <inkml:trace contextRef="#ctx0" brushRef="#br0" timeOffset="97112.1691">9415 3619 2443 0,'-7'-1'75'0,"0"-1"-3"0,0-1-1 0,1 2-21 0,2-2 1 15,-1 1 3-15,1 1-7 0,4 1-13 0,-4-3-7 16,4 3-4-16,0 0-4 0,7-3-4 0,3-1-12 16,0 2-14-16,10-4-18 0,4 1-22 0,1 0-24 15,3-2-19-15,10-1-32 0,2-1-20 0,0 0-28 16,-1 0-34-16,-1 1-137 0,0-2-374 0,-10 5 165 16</inkml:trace>
  <inkml:trace contextRef="#ctx0" brushRef="#br0" timeOffset="97988.1997">10328 3594 87 0,'0'-12'277'0,"0"1"-13"0,-2 2-13 0,2-3-7 16,-4 3 4-16,3 1-4 0,-1 0-21 0,-1 1-17 15,1 1-8-15,-1 1-15 0,1-1-18 0,-2 5-10 16,0-5-17-16,-2 5-12 0,2-1-16 0,-2 1-10 16,-4 2-17-16,3 2-14 0,-1 3 3 0,-2-2-8 15,0 4-8-15,-1 2-6 0,1-1-1 0,0 1-6 0,-1 1-10 16,4 0 1-16,0 1-5 0,1 0-1 0,2-1-11 16,1-2-12-16,2 0-14 0,-1-2-7 0,2 0-5 15,2 1-7-15,1-3 1 0,-1 2 0 0,3-5 0 16,0 1 0-16,5-2 5 15,-3 0 0-15,3-1 2 0,-3-1 2 0,3-3 4 0,0 1 0 0,1-4 2 16,-4 3 1-16,0-4 14 0,2 3 5 0,-4-2 25 16,2 1 14-16,-1 0 7 0,-2 1 11 0,-1 0 5 15,-2 1 21-15,2 0-7 0,0 1 3 0,-3 0-7 16,3 1-19-16,-3 2-5 0,1-2-9 16,-1 2-11-16,0 0 2 0,0 0-9 0,0 0 0 0,-3 10-6 15,2-2-4-15,-2 5 2 0,0 1 0 0,-1 6-26 16,3 1-14-16,-3 2 18 0,1 0-13 15,1 2-6-15,2 1-7 0,-1 1-11 0,0 8 2 0,1-8-18 16,0-2-5-16,2 11-7 0,1-12-7 0,-3 1 1 16,3-3 4-16,1 2 5 0,-4-5 7 15,2-5 4-15,-1 0 5 0,0-1 5 0,2-4 8 16,-1-2 3-16,-1 1 1 0,0-5 7 0,-1 2 11 16,0-1 17-16,0 0 9 0,2-3 0 0,-2-1 2 0,0 0-5 15,0 0 0-15,0 0-1 0,0 0 2 0,-9-8 6 16,5 3 1-16,0-1 1 0,0 0-2 0,0-3-3 15,-1 2 0-15,0-3 3 0,-1-2-5 0,0 3-9 16,2-3 2-16,-3 0-9 0,4-1-14 0,-1-1-20 0,4 2-13 16,0-3-18-16,0 2-20 0,0-1-27 0,4 0-15 15,-1-5-20-15,6 1-19 16,0-2-16-16,4 2-26 0,1-4-19 0,2 2-167 16,-2-1-431-16,1 3 191 0</inkml:trace>
  <inkml:trace contextRef="#ctx0" brushRef="#br0" timeOffset="98755.0194">10464 3658 78 0,'4'-1'183'0,"-1"0"-12"0,-3 1-2 16,2-2-14-16,-2 2-3 0,0 0-3 0,4 0-9 16,-4 0-17-16,0 0-5 0,0 0-13 0,0 0-8 15,0 0-9-15,0 0-11 0,4 2-5 16,-4-2-5-16,3 4-9 0,-2-1-7 0,1-1 0 16,0 0-7-16,1-2-9 0,-3 0 0 0,5 4-2 15,-1-2-8-15,1-1-2 0,-2 0-5 0,1 1-7 16,-1-1 0-16,4-1-5 0,-3 0-1 0,-4 0-3 0,10 1 2 15,-7-2-1-15,2 0 2 0,0 0 0 16,-1-2-6-16,-1 1 7 0,0-2-2 0,0 0-1 0,-1-1 1 16,1 1 11-16,0-1 17 0,-1-1-1 0,-1 1 12 15,0-1 6-15,-1 1 6 0,0 1 14 0,-1-3 2 16,0 3-6-16,-1-2-6 0,-1 3-2 0,0-2 3 16,-1 3-4-16,0-2-1 0,0 1-7 0,-2 2-2 15,-1 0-2-15,0 1-3 0,-3 2-4 16,3 1-1-16,-3 1-3 0,1 3-2 0,-3 2-1 15,4-1-5-15,-1 2-1 0,1 2-5 0,0 0-2 0,2 1 1 16,0-2-4-16,2 1 5 0,1 1-5 0,0 2-4 16,2-5 0-16,1 3-8 0,1-4-9 0,2 2-9 15,3 1-8-15,-2-5-10 0,2 1-5 16,1-3-5-16,1 1-8 0,4 0 4 0,1-3-8 0,0-1 0 16,1 0-2-16,0-2-1 0,0-2 3 0,-1 0 5 15,1-3-2-15,0-1 10 0,-2-1 7 0,0 0 9 16,0-2 12-16,-3 0 14 0,2-1 12 0,-2-2 19 0,-1 0 7 15,-1 0 24-15,-1-1 7 16,1 0 6-16,-3 1 6 0,-1 2 14 0,-1 0 21 0,1 3 0 0,-1 0 7 16,-2-1-1-16,0 1-13 0,0 3-8 0,0-1-3 15,3 0-4-15,-2 3-10 16,-1-1-14-16,0 3-8 0,0-4-10 0,0 4-10 16,0 0-9-16,0 0-4 0,0 0-3 0,-4 9-6 15,4-2-21-15,0 2-7 0,0-1-8 0,0 4-6 16,0 1 2-16,-2-2-5 0,2 3-13 0,-2-5-5 0,1 3-2 15,-1 0-3-15,2-3-1 0,-2 0 2 0,1-2 6 16,1-1 3-16,0-3 2 0,0 2 5 0,0-2 5 16,-2 2 4-16,2-3 11 0,0-2 4 0,0 0 1 15,2 2 5-15,-2-2-1 0,0 0 0 0,0 0 8 0,5-10-5 16,-2 5 7-16,-1-1 2 0,2-3 1 16,-1 1 2-16,7-2-3 0,-3 0 0 0,-1-1 2 15,-2 2 3-15,3-1 5 0,0 3-9 0,-3 1 0 16,3 0 0-16,-1 1-4 0,0-1 0 0,-1 3 3 15,1-1-1-15,-3 3-9 0,1-1-3 0,1 1-8 16,-1 1 10-16,1 2-4 0,0 1 1 0,-1 1-5 0,1 1-8 16,-2 2-8-16,1 2-12 0,0-1-14 0,-1 3-14 15,-2 2-15-15,0-3-14 0,0 3-24 16,-1-1-17-16,0 0-16 0,-2 1-23 16,-1-1-24-16,0 0-26 0,0 0-25 0,-1 0-161 15,1-3-444-15,-1-1 196 0</inkml:trace>
  <inkml:trace contextRef="#ctx0" brushRef="#br0" timeOffset="99165.7539">10882 3707 275 0,'0'0'287'0,"0"-4"-22"0,0 4-27 0,0-2-23 16,0 2-24-16,0 0-18 0,0 0-18 15,0 0-18-15,0 0-12 0,0 0-16 0,0 0-18 0,3 9-15 16,0-6-18-16,1 2-18 0,-1-4-20 0,1 2-3 16,1 2-7-16,-3-4-12 0,4 0 0 0,-2 0-8 15,3 0 5-15,-1-1-3 0,2-1-4 0,0 0 1 16,0-1 6-16,0-3 2 0,1 1 6 0,-2-1 4 16,-2 0 8-16,1-1 8 0,0 0 19 0,-1 0 8 15,-2-3 14-15,1 3 2 0,-1-2 2 0,-1-1 5 16,0 1 16-16,-4 1 1 0,0 1-8 15,3-1 6-15,-2 3-9 0,-1-2-5 0,1 2 1 0,-2 1-5 16,0-1-2-16,-1 1-7 0,-1 2-7 0,0-1-5 16,-1 2-1-16,-2 3-1 0,0-2-2 0,0 2-10 15,0 3 6-15,-1 1-3 0,0 2-8 0,0 1-4 16,2 0 2-16,1 2-6 0,0 0 2 0,2 0 3 16,1 1-20-16,2-1-1 15,2 3-26-15,2-4-24 0,4 1-16 0,1 0-27 0,3-3-20 16,1-1-26-16,3 0-37 0,0-3-56 0,10-1-47 0,-3-1-230 15,-1-4-546-15,1-1 242 0</inkml:trace>
  <inkml:trace contextRef="#ctx0" brushRef="#br0" timeOffset="100986.0134">11104 3656 11 0,'0'-5'227'0,"0"5"-12"0,-1-3-10 0,1 3-8 0,-1-3-9 15,1 3-9-15,0-3-18 0,0 3-10 0,0 0-4 0,2-2-26 16,-2 2-10-16,0 0-12 0,0 0-10 16,0 0-10-16,0 0-7 0,2-3-10 0,-2 3-5 0,0 0-3 15,0 0-9-15,0 0-5 0,8 2-3 16,-8-2-2-16,4 2-1 0,-1 0 4 0,0 2-2 0,0-1-1 16,0 1-4-16,0 2-1 0,2-1 2 0,-2 1-9 15,0 1-1-15,0-1-6 0,0 2 0 16,0 0 2-16,-2 1-4 0,1 0 2 0,0 0-6 15,-3-2 3-15,1 2-3 0,0 0-1 0,-2-1-4 16,0-1-7-16,0 1 5 0,1-4-4 0,-1 0-2 16,1 1 0-16,-1 0 2 0,0-2 2 0,1-1-1 15,1-2 0-15,-1 4 6 0,1-4 2 0,0 0 3 16,-2 1-3-16,2-1 3 0,0 0-2 0,0 0-1 16,-2-9 2-16,2 4 2 0,1-3-2 0,0 2 2 15,1-4 0-15,2-1-2 0,1 0 1 0,0-3-4 16,2 1 1-16,2-6 1 0,1 2-2 0,-3 4-4 15,4-4-3-15,-2 5-3 0,-1-1-5 0,2 1-1 0,0 2-11 16,-1 1-11-16,-2 3-19 0,0 1-28 0,-1 1-6 16,-1 3-12-16,2 1-14 0,-7 0-10 0,8 3-8 15,-4 1-20-15,2 0-9 16,-2 3-13-16,-1 0-17 0,0 2-107 0,-1-2-317 0,1 2 142 0</inkml:trace>
  <inkml:trace contextRef="#ctx0" brushRef="#br0" timeOffset="101951.7901">11440 3643 218 0,'0'-5'252'0,"0"1"0"0,0-1-9 0,0 1-8 0,0-2-19 16,-1 3-12-16,1-1-12 0,-2-1-14 0,1 3-12 16,0-2-7-16,-1 1-14 0,0 1-12 0,-1 0-12 15,0 1-11-15,-3 1-13 0,6 0-8 0,-13 1-11 16,5 2-7-16,-1 1-6 0,1 1-8 0,1-1-4 0,0 2-7 16,-2 1-4-16,3 0-4 0,1 1-7 0,-2 4-6 15,0-2 0-15,1 1 0 0,2-1-2 0,0 3-8 16,1-4-5-16,1 0-8 0,1 0-3 0,1-1-9 15,1 0-4-15,-1-2-9 16,1 1-12-16,1-2-1 0,0-1-5 0,-1 0 3 16,2-2 1-16,-1 0 1 0,3-1 7 0,-2 0 4 0,3-1 3 15,-1-2 0-15,1 0 4 0,1-3 12 16,1 0-9-16,-1-1 6 0,1 0 17 0,-3-3 5 16,2 3 5-16,-1-3 0 0,-2 2 17 0,0-2 5 15,-1 3 7-15,0 0 5 0,0 0 1 0,-1 2-2 16,-1 1-9-16,-1 3-1 0,1-4-15 0,-1 3-1 15,0 1-2-15,0 0-5 0,0 0 0 0,0 0-12 0,0 0-3 16,3 8-21-16,-3-2-5 0,0-1-13 0,0 2-9 16,0 0 2-16,0 0-7 0,1 2-9 0,1-1-8 15,1-1-1-15,1-1-11 0,0 2-2 0,1-3-6 16,0 0 2-16,2 0 2 0,0-2 1 0,0 0 2 16,3-3 7-16,0 0 6 0,4-2 4 0,0-3 14 0,-3-3 3 15,3 2 7-15,-3-2 13 16,2-3 12-16,1-2 14 0,0-3 15 0,-3 0 16 15,1 0 12-15,-3-5 17 0,1 1 13 0,-1-1 10 16,-2-1 22-16,1 0-8 0,-2-1 3 0,1-2 6 16,-1 1-5-16,-2 0-1 0,-3 2 10 0,2 0-2 15,0 4-5-15,-3 2 9 0,1 3-3 0,1 4-5 0,-2 2-6 16,0 1-11-16,-2 0-12 0,2 2-20 16,-1 1-3-16,1 3-8 0,0 0-13 0,0 0 10 15,0 0-2-15,-11 15-13 0,5-1 4 0,-1 5-14 16,1 1-7-16,1 2-7 0,0 1-13 0,1-1-2 15,-1 3-11-15,3 0-13 0,-1 0-14 0,0 0-11 16,2 2-6-16,0-2-4 0,1 0-3 0,1 0-3 0,0-2-8 16,1-3-1-16,2 0-3 0,-2-6 6 0,3-1 3 15,-2-2 1-15,3-3 5 0,-2-1 11 0,3-1 4 16,1-2 3-16,1-2 10 0,1-2 1 0,4 0 4 16,0-3 7-16,0-3 3 0,3 0 3 0,0-6 8 15,-5 4 5-15,4-5 13 0,-2-2 18 0,0 2 11 16,-3-3 18-16,-2 3 16 0,-2 1 4 0,-2-1 22 15,1 0 8-15,-3 0 10 0,1 2 10 0,-1 2-4 16,0 3 8-16,-3-2-5 0,0 3 5 0,0 1-7 16,0 0-6-16,0 0-18 0,0 4-13 0,0-4-11 15,0 4-3-15,-6 0-9 0,6 0-9 0,-7 6 0 16,3 1-28-16,0 1-14 0,-1 0-9 0,3 3-18 0,-1-1-4 16,1 1-15-16,4 2-10 0,-1-1 2 0,2-1-14 15,1 2-11-15,2-2-2 16,1-1 1-16,0-3-7 0,0 1 0 0,0-1-4 15,0-3 0-15,3-2-6 0,0-1-14 0,0-1-24 16,0-1-29-16,-1 0-43 0,4-4-25 0,0-2-49 16,-3-1-155-16,-1-1-472 0,0-2 209 0</inkml:trace>
  <inkml:trace contextRef="#ctx0" brushRef="#br0" timeOffset="102128.0296">11596 3532 168 0,'-5'0'308'0,"0"0"-21"0,5 0-19 15,-5-1-22-15,5 1-19 0,-2-2-46 0,2 2-36 16,10-6-34-16,2-1-42 0,7 2-43 0,5-2-57 16,0 1-41-16,4-4-74 0,2 5-153 0,-3-3-321 15,-1 1 142-15</inkml:trace>
  <inkml:trace contextRef="#ctx0" brushRef="#br0" timeOffset="104052.0484">12389 3472 72 0,'0'-5'251'0,"2"0"-8"15,-1 1-9-15,-1-1-12 0,0 3-8 0,0-2-6 16,2 1-13-16,-2 1-16 0,0 2-14 0,1-4-14 0,-1 4-19 16,0 0-8-16,0-4-16 0,0 4-12 0,0 0-14 15,1-3-5-15,-1 3-9 0,0 0-4 0,0 0-6 0,0 0-2 16,-1 11-5-16,0-6-5 15,-1 1-6-15,1 3 0 0,-1-2 5 0,1 2-5 16,-3 6-1-16,1-1 0 0,-3 5-4 0,-1 1-25 0,0 1 1 16,0 0 1-16,1 3-3 0,-2-1-2 0,-2-2 12 15,2 2-15-15,-1-2-1 0,2-2 3 16,2 1 4-16,0-5-6 0,0-1 1 0,0-2-1 0,4 0 2 16,-2-4 1-16,2-1 3 0,-1 0-2 0,1 0 0 15,1-2 11-15,0-1-13 0,0-2 5 0,1 1 1 16,2 0-2-16,0 0-1 0,0-3 3 0,-3 0-3 15,10-1-2-15,-2-2 5 0,1 0-7 0,3 0-2 16,-2-1 0-16,4-4-3 0,3 4 0 0,-4-1-10 16,1 0-9-16,1-1-14 0,-1 0-12 15,1 1-17-15,-1-2-9 0,0 2-15 0,1 1-5 0,-4-2-10 16,2 1-9-16,0 0 6 0,-5 0-1 0,-1 0 6 16,0 2-1-16,0-3 11 0,-2 0 8 0,2 1 1 15,-2-3 25-15,0 2 9 0,0-1 17 0,-2-2 11 16,1 2 20-16,-2-1 15 0,0-1 7 0,1 0 7 0,0 1 16 15,-1 0 11-15,0 1 11 16,-2-1 18-16,3 1 4 0,-3 2 2 0,2 1 5 16,-2 0 3-16,1-2 0 0,-1 5-2 0,1-3-2 0,-1 4-13 15,0-3-14-15,0 3-8 0,0 0-7 0,0 0-7 16,0 0-7-16,0 0-6 0,0 0 3 0,0 0-10 16,-2 15 0-16,2-7-5 0,-2 1-3 0,2 4 5 0,-3-1-2 15,1 1-6-15,-3 0-4 16,2 0 4-16,-2 0-5 0,2 1 5 0,-3-3-12 15,3 1 5-15,-1 0-2 0,0-2 0 0,-2-2-3 16,2-1 4-16,1 0 2 0,1-3-4 0,-1 0 11 16,1-1-7-16,-1 0 2 0,2-2 11 0,1-1 4 0,-4 2-8 15,4-2 12-15,0 0-13 0,-3-8 11 0,2 4 7 16,-1-1-13-16,2-4-5 0,3 0 8 0,-2-4-10 16,2 0 0-16,-1 0-5 0,3-5 4 0,1-1 1 15,-2 0 1-15,2-1-5 0,1 2-4 0,1-3 1 16,2 3 16-16,-3 0-7 0,0 6-11 0,0-1-1 0,0 2-4 15,-1 3 0-15,2-2-2 16,-3 4-6-16,0 0 3 0,-1 3-2 0,-1 1-4 0,2-2 0 16,-3 4-1-16,-2 0 8 0,10 5-9 0,-6-1 4 15,2 0 4-15,-2 5-4 0,0 2 11 0,1 2-10 16,-1 1 6-16,0 5-6 0,-1-5-3 0,1 6-1 0,-2 0 1 16,-1-1-14-16,1 0-5 0,-3-1-16 0,3-3-13 15,-1-1-6-15,1 0-22 16,0-1-7-16,-1-3-17 0,0-1-14 0,0 0-22 15,2 0-11-15,-3-3-21 0,0 2-28 0,2-3-35 16,-1 1-230-16,-1-3-507 0,-1-1 225 0</inkml:trace>
  <inkml:trace contextRef="#ctx0" brushRef="#br0" timeOffset="105065.0324">12569 3723 72 0,'-4'-2'213'16,"4"2"-21"-16,-2-3-24 0,2 3-17 0,0 0-15 16,5-5-15-16,-1 4-20 0,5-2-19 0,-1 0-16 15,6 0-18-15,2-2-13 0,6-1 0 0,-1-2-19 16,-1 1-3-16,3-2-5 0,-3 1 5 0,2-2-5 0,-2 0 0 16,-1 0 4-16,-4-2 13 0,-3 1 13 0,0 1 13 15,1 1 18-15,-3 0 20 0,0 1 12 0,-3 2 18 16,0-1 11-16,0 1 5 0,-4 2 15 0,0 0 15 15,-1 1-10-15,0 0 3 16,0-2-6-16,-1 3 6 0,1 0-9 0,-2 2-11 16,1-4-9-16,-1 4-13 0,2-2-21 0,-2 2-13 15,0 0-3-15,1-2-11 0,-1 2-3 0,0 0-9 16,0 0-9-16,0 0-3 0,1 10-1 0,-2-6-5 0,0 3-8 16,-1 0 15-16,-1 0-18 0,2 1 0 0,-1 0-6 15,-1 5-5-15,3 0-6 0,-2 1 5 0,0-1 2 16,1 5 0-16,0-4-6 0,0 6 1 0,-1-7-7 15,0 0 6-15,2 3-5 0,-3-3-1 0,2 0-5 16,0-1-5-16,1 1 0 0,0-3-4 0,0-2 4 16,1 0-13-16,0-2-16 0,-1-1 7 15,3 0-6-15,1-1-5 0,-1-1-3 0,5-1-8 0,0 0-9 16,2-2-8-16,1-1-8 0,1-2 2 0,5-1 7 16,-3-1-11-16,-1-2 8 0,5-3 3 0,-4 2 2 15,3-3 5-15,-1-3 7 0,-6 4 6 16,0-1 4-16,-1-2 16 0,3-3-4 0,-2 0 15 15,-3 3 13-15,-2 3 13 0,0-3 14 0,-2 5 15 16,1 0 12-16,-1 0 17 0,-1 2 19 0,-1 1 8 16,0-2-3-16,1 4-2 0,-2-1 4 0,1 1-8 0,-1 3-12 15,2-5-3-15,-1 5-15 0,-1 0-9 0,0 0-5 16,0 0-6-16,0 0-4 0,0 0-6 0,-1 12 1 0,1-4-7 16,1 1 2-16,-1 0 7 0,0 1-5 15,3 2-16-15,-3 0-9 0,0 0-9 0,0 2-15 0,1-3-3 16,-1 1-4-16,-1 1-7 0,1-4-10 0,-2 1-4 15,1-1-3-15,0-3 4 16,-1 1 8-16,1-2-5 0,-1 0 7 0,1-2 1 0,0 1 10 16,0-1 1-16,1-3 7 0,-2 2 10 0,2-2-7 15,0 0 6-15,0 0 0 0,-7-6 6 16,5 3-1-16,0 0 13 0,0-3-4 0,1-1 3 0,0-1 7 16,0-1-3-16,1 1 7 0,-1-5 0 0,2 0-4 15,0-2 5-15,1 1-6 0,1-5 6 0,0 5-3 0,0-5 1 16,2-1-6-16,2 2-3 0,-1 4 3 0,1 1-1 15,3-5-1-15,-3 7-5 0,3-1-4 0,-1 2 5 16,-1 5-6-16,1-1-7 16,0 2-3-16,2-1 2 0,-3 4 4 0,1 0-6 15,1 1 1-15,-4 1 1 0,1 2-6 0,1 2-5 0,-4-1 8 16,-1 2-3-16,2 0-11 0,0 1-9 0,-4 2-11 0,-1 0 4 16,-2 1-18-16,-2 1-5 0,-2 2 10 0,-1-2-11 15,0 1-2-15,-1 1 2 0,-2-6 1 0,1 4 10 16,-2-2 2-16,2-3 9 0,0-2 4 0,0 1 7 15,2-2 6-15,3 0 3 0,-2-2 8 16,2 1 8-16,1-2 12 0,-1 2 9 0,4-2 3 16,-6 1 6-16,3 0-2 0,3-1-2 0,0 0-3 15,-4 0-3-15,4 0 0 0,0 0-2 0,0 0 2 16,6 5-3-16,-2-4 0 0,0 2-1 0,2-1-1 16,-2 1 1-16,3 1 1 0,2 1-3 0,2 0-1 0,-2-1 2 15,3 4-4-15,0 0 3 0,0 0 0 0,1-1-5 16,0 2-14-16,0-3-15 0,0 3-25 0,-2-1-25 15,2 0-33-15,-2 0-42 0,2-1-48 0,-3-1-53 16,-3-2-167-16,0 2-459 0,1-4 203 0</inkml:trace>
  <inkml:trace contextRef="#ctx0" brushRef="#br0" timeOffset="106607.348">13707 3454 2344 0,'9'-11'85'0,"-6"2"-24"0,2 4 44 15,-2-2 32-15,0 1-14 16,0 2-11-16,-2 1-13 0,2-2-14 0,0 3-6 16,-3 0-12-16,0 2-10 0,0-3-10 0,0 3-5 15,0 0-5-15,0 0-1 0,0 0-6 0,4 10-4 0,-3-2 3 16,1 1-9-16,-1-1 1 0,-1 5 0 0,2 2-2 16,-2 5-1-16,2-6-2 0,-2 6 0 0,2-1-4 15,-1 0-1-15,1 0 9 0,-2 0-15 0,0 0 8 16,0-5-8-16,0-1-2 0,-2-1 2 0,-1 0-5 0,3-1 0 15,-1-4-5-15,0 0 0 0,1 1 2 0,0-4-1 16,-2 1 5-16,1-1 2 0,1-1 1 0,0-3 0 16,0 4 1-16,0-4 4 15,-2 5-2-15,2-5 1 0,0 0-1 0,0 0 2 16,0 0 8-16,0 0-13 0,-8-9-3 0,5 5 5 0,2-1 0 16,-2-2-4-16,1-2 0 0,0 0 5 0,0-3-7 15,-1-1 8-15,2-1 3 0,0-4 1 0,-1 3-1 16,1-4 0-16,1-1 14 0,1 1-16 0,1-1 2 0,3-2 0 15,-2-1-1-15,1 1 3 16,2-2-3-16,1 0-3 0,4 2 1 0,-1 1-5 0,1 1-3 0,1 4 7 16,0 1-16-16,1 5-3 0,-6 2 5 0,4 1-5 15,2 1 1-15,-3 3-1 0,4-3-5 16,-4 6 1-16,0-1 5 0,-1 2-1 0,1 2-5 16,-1 0 3-16,1 2 0 0,1 2 2 0,-4-1 0 0,1 3 1 15,-2 4 0-15,1-1-1 0,-4 7-6 0,-2-4-4 16,2 1-1-16,-3-2-14 0,-4 1 0 0,1-1-5 15,-3-1 0-15,-5 5-6 0,0-3-2 0,1-5-4 16,-1 0-5-16,-2 0-17 0,-5 1 3 0,5-3 3 16,-1-1-7-16,0-2-7 0,0 0-28 0,1-2 4 0,-1-1-28 15,4 0-17 1,2-1-32-16,-1-1-37 0,1-1-130 0,1-2-380 0,1 1 168 16</inkml:trace>
  <inkml:trace contextRef="#ctx0" brushRef="#br0" timeOffset="107229.4141">14135 3583 241 0,'0'-9'306'0,"0"0"-12"15,-1 2-18-15,1-1-4 0,0 0-8 0,-3 1-22 16,0 2-14-16,2 0-20 0,-5-2-17 0,4 3-7 15,0 0-18-15,-3-1-17 0,2 3-13 0,-3 0-19 16,0 2-9-16,2 0-10 0,-6 0-9 0,2 2-12 0,1-1-11 16,-2 5 3-16,1-2-15 0,-3 3-8 0,2 0-1 15,-1 0-1-15,1 3-9 0,0 1 3 0,5-3-8 16,-3 4-9-16,1-1-13 0,2 0-6 0,-2-2-4 16,5 0-11-16,-1 0-13 0,1 0-3 0,2-2-7 15,1-1-15-15,-2-3 6 0,4 1-3 0,-1-1-3 16,0 0 8-16,1 0 5 15,6-3 0-15,-3 0 3 0,0-3-2 0,0-1 9 16,1 0 3-16,4-5 5 0,-4 3 4 0,2-2 10 16,-3 0 17-16,0 0 14 0,0 0 17 0,0-1 23 0,-4 2 15 15,1-1 26-15,0 2 3 0,-1-1 2 0,0 3 11 16,-2 0 3-16,1 0-5 0,-2 2-14 0,0 2-13 16,1-3-11-16,-1 3-10 0,2-2-13 0,-2 2-3 15,0 0-5-15,0 0-5 0,-2 10-7 0,1-4-6 0,1 1-22 16,0 3-10-16,0 2-12 0,0-3-28 0,1 6 1 15,1-3-21-15,1 0-15 0,-2 0-24 0,3 1-17 16,-4-2-15-16,3 0-24 0,1-3-25 0,-4 0-12 16,2 0-1-16,-1-2-29 0,-1 1-16 0,3-4-10 15,1 2 1-15,-4-2 8 0,3-2-1 0,-3-1-157 0,0 0-429 16,7-4 190-16</inkml:trace>
  <inkml:trace contextRef="#ctx0" brushRef="#br0" timeOffset="107562.7677">14175 3692 596 0,'4'-11'5'0,"3"-1"18"0,-3-1 24 0,1 0 14 16,0 0 22-16,1 1 7 0,-2-1 7 0,3 1 21 15,-3 4 11-15,2-1 4 0,-2 1 13 0,-1 3 8 16,1 0-2-16,-1 1-4 0,-1 1-7 0,0 0-21 16,0 0-11-16,-1 0-15 0,1 2-9 0,-2 1-10 15,0 0-10-15,5-1-2 0,-5 1-4 0,7 4-9 16,-3-1-2-16,1 1-7 0,0-1-2 0,-2 3-3 16,1 2-6-16,-1 1-19 0,0-1-4 0,1 1-14 0,-1 3-6 15,-3 0 0-15,1 0-10 16,2-3-9-16,-7 0-3 0,4-1-3 0,-3 0 8 15,0-1-2-15,2-1 4 0,1-3 10 0,-1 1 7 16,-1-1 12-16,2-1 7 0,0-2 1 0,0 0 4 16,0 0 1-16,0 0 7 0,0 0 1 0,0-11 5 0,2 4 4 15,-1 0 0-15,3-1 0 0,-1-5 2 0,1 4-6 16,2-4 1-16,1 2-2 0,-3-1-4 16,2-1 1-16,-2 2-5 0,3 0-5 0,2-2-4 0,-2 1-13 15,2 0-8-15,-2 2-12 0,2 1-11 16,-2 3-12-16,-1 1-29 0,-1 2-21 0,1 1-18 0,-2 2-22 15,2 2-9-15,-2-1-23 0,2 3-9 0,-2-1-19 16,1 3-128-16,-5-1-350 0,3-1 155 0</inkml:trace>
  <inkml:trace contextRef="#ctx0" brushRef="#br0" timeOffset="108089.8087">14571 3496 18 0,'0'0'308'0,"-2"-5"-6"0,2 5-14 16,-1-3-24-16,1 3-20 0,-2-1-25 0,2 1-26 0,0 0-17 15,0 0-18-15,-11 2-8 0,5 2-25 0,-1-1-11 16,0 2-14-16,0-2-11 0,3 2-10 0,-1 0-12 16,0 2-10-16,3-3-16 0,-1 2-13 0,1 2-10 15,1-1-8-15,2-2-9 0,-1 2 0 16,3 0-8-16,0 0 5 0,1-1-1 0,0 1 1 0,3 1-3 15,0-1 0-15,1 2 2 0,-1-2-3 0,1-3 3 16,-1 2-4-16,-1 0 3 0,-1 2 2 0,1-5-3 16,-1 4 2-16,-2-3 0 0,2-2 2 0,-3 3-2 0,1-2 1 15,1 0 1-15,-4-1-1 0,0 1 0 16,0-3 2-16,-4 5 2 0,1-4 0 16,-1 1-6-16,-2-1-5 0,-1 2-1 0,0-2-5 15,-1-1-5-15,-2 0-11 0,3 0-2 0,-3-1 0 0,3 0 0 16,-1-2-1-16,2-1-14 0,0 0-1 0,1-3-3 15,-1 2-6-15,3-4-2 0,-1 1-2 0,3-1 12 16,2-4-4-16,-1-1 6 0,2 1 5 0,3-2-1 0,-1 3 19 16,4-6 2-16,-3 5 8 15,2 2 9-15,0 0 7 0,-1 1 19 0,-1 6 5 16,0-3 12-16,-1 1 0 0,-1 2 3 0,0 1-2 16,-1 1 8-16,1 2 16 0,-3 0 7 0,0 0-4 15,11 5 2-15,-9 0 4 0,-1 3-3 0,3 0 3 16,-3 4-9-16,0 3-5 0,-1-1-7 0,-4 5-1 0,2 0-6 15,-1 1-6-15,-5 0-10 0,1 0-12 0,-3 0-15 16,3-2-14-16,-4 0-22 0,0 1-31 0,1 1-18 16,-2-3-31-16,1 0-20 0,3-6-20 15,-1-1-22-15,5-1-16 0,1-4-19 0,-1 0-118 16,1-2-360-16,0-2 160 0</inkml:trace>
  <inkml:trace contextRef="#ctx0" brushRef="#br0" timeOffset="108746.8198">14752 3588 189 0,'0'0'253'0,"5"2"-14"0,-5-2-17 0,2 2-24 0,-2-2-13 16,0 0-24-16,3 2-16 15,-3-2-6-15,0 3-15 0,0-3-28 0,0 4-20 0,0-4-17 16,0 0-17-16,2 2-15 0,-2-2-5 0,0 0 1 0,8-2-8 15,-8 2-7-15,7-3-4 0,-3 1 1 0,0-1-2 16,2-2 0-16,1 0 0 0,-1 0 4 0,-2-2 7 16,0 1 8-16,1 0 10 0,-3 0 11 0,2 1 2 15,-2 0 6-15,-1 2 9 0,-1-2 1 0,2 1-1 16,-1 1 3-16,-1 3-11 0,-3-3-5 0,3 3-5 0,-3-2-5 16,3 2 0-16,-6 0-4 0,6 0-2 0,-8 5 6 15,1-1-8-15,0 2-5 16,0 1-4-16,-2 3 0 0,2 0 0 0,-1 1-1 15,1 2 0-15,2-1-4 0,0 0-3 0,1 0-7 16,1 0-8-16,1-2-7 0,2-2-9 0,0 0-11 0,2 1-2 16,2-3-4-16,0 0-7 0,2-2-4 15,0-1-3-15,2-1 1 0,2-1-4 0,0-1-3 0,3-3 8 16,1 0-9-16,0-2 16 0,0 0 7 16,0-2 8-16,-1-1 13 0,-1-1 9 0,0-2 11 15,-2 3 18-15,0-2 11 0,0-2 3 0,-1 0 6 0,-1 0 18 0,1 1 2 16,-2 0 6-16,0-1 7 0,-1 1-2 0,-2 5 4 15,-2 0 6-15,0 1 4 0,0 1-8 16,-1 1-8-16,1-1-3 0,-1 2-11 0,-1 2-12 16,0 0-5-16,0 0-5 0,0 0-1 0,0 0-11 15,-13 8 0-15,9-3-2 0,0 2-6 0,0 2-10 0,-1 2-9 16,0 2-6-16,0-2 3 16,1 2 1-16,0 2-1 0,1-1-2 0,-1 1-3 15,2 0 4-15,-1 0 4 0,2-2-5 0,1-1 6 16,-1 0-5-16,2-1 2 0,-1-2 3 0,1 1 0 0,1-1-5 15,2-2 7-15,0-1 4 0,-1-3-3 0,3 5 0 16,1-5 5-16,0 1-1 0,2-2 6 0,-1-3-8 0,6 0-5 16,-2-2-6-16,3-1-9 0,-2 0-17 0,1-2-13 15,0-1-25-15,1 0-22 16,-4-4-25-16,0 2-24 0,-1-2-41 0,0 1-32 16,0-1-34-16,-7 2-201 0,0 1-485 0,-3-1 215 0</inkml:trace>
  <inkml:trace contextRef="#ctx0" brushRef="#br0" timeOffset="109675.4824">13738 3525 39 0,'2'-4'192'0,"-2"1"-2"0,0 3-9 16,0-4-8-16,0 4-5 0,0-2-12 0,0 2-6 15,0 0-13-15,0 0-5 16,1-3-11-16,-1 3-6 0,0 0-11 0,0 0-6 15,1-4-10-15,-1 4-12 0,0 0-5 0,0 0-5 0,0 0-9 16,0 0-4-16,0 0-5 0,0 0-5 0,0 0-5 16,0 0-4-16,0 0-7 0,0 0 0 0,0 0-5 15,0 0 0-15,0 0 2 0,0 0-3 0,0 0-3 0,-4 9 5 16,4-6 2-16,0 1 4 0,-1 0 1 0,1 2 0 16,-2 1-5-16,1 0 2 0,0 1-4 0,-1 2 5 15,1 1-6-15,-2 2 8 16,0 0-9-16,0 0-4 0,1-1 0 0,0 1-5 0,-1-1 10 15,2 1-10-15,-1-2-2 0,1-1 4 16,0-1-3-16,-2-1-1 0,2-1-3 0,-1 0 1 0,1-3 1 0,1 0 0 0,0 1 0 16,-2-1-1-16,1-2 2 0,2 2 1 15,-1-4 3-15,-1 3 2 0,1-3 2 0,1 2 3 16,-1-2 1-16,0 0 1 0,0 0-1 0,0 0-2 16,-1 5 2-16,1-5 1 0,0 0-4 0,0 0-3 15,0 0 0-15,0 0-4 0,0 0-11 0,0 0-16 0,0 0-12 16,0 0-28-16,0 0-30 15,0 0-45-15,0 0-70 0,0 0-61 0,0 0-188 16,0 0-487-16,3-10 216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30T13:31:59.913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2964 2062 67 0,'-3'1'242'16,"0"1"-22"-16,3-2-28 0,-6 1-13 0,6-1-9 15,-5 0-6-15,5 0-6 0,0 0-13 0,-7 2-9 0,7-2-13 16,0 0-8-16,-3 0-13 0,3 0-9 16,0 0-10-16,0 0-7 0,0 0-11 0,-4 0 6 0,4 0-7 15,0 0-2-15,0 0-5 16,0 0 0-16,0 0-10 0,0 0 1 0,7-7-8 0,2 1-6 0,3-4-3 15,8-2-3-15,0-4-3 0,16-4-2 0,1 1-4 0,5-5 30 16,17-7-8-16,-17 12-1 16,2-2-11-16,21-6-1 0,-23 8-5 0,2 2-10 15,-1-1-10-15,1 1 0 0,-2 1-8 0,-1 3-3 16,-4 0-13-16,-12 5-5 0,0 1-6 0,-4 0-8 0,-5 2-12 16,1 3-7-16,-7-2-15 0,-3 1-18 0,-3 3-10 15,3-3-12-15,-4 3 3 0,-3 0 8 16,0 0 1-16,0 0-13 0,3 3-7 15,-3-3-12-15,-14 7-10 0,4-6-24 0,-3 2-90 0,-2 1-278 16,-1-3 124-16</inkml:trace>
  <inkml:trace contextRef="#ctx0" brushRef="#br0" timeOffset="271.3777">3474 1652 177 0,'-3'-2'219'16,"-1"0"-12"-16,4 2-14 0,-3-4-16 0,0 3-7 0,3 1-19 0,-4-2-4 15,4 2-19-15,-2-2-5 0,2 2-10 16,0 0-10-16,0 0-11 0,0 0-8 0,0 0-10 0,0 0-5 16,0 0-7-16,19 4-6 0,-7-2-6 0,1 1 1 0,4 3-11 15,4-4-2-15,0 5-3 0,-1 0-7 16,1 1 0-16,-1-1-5 0,-6 0-1 0,0 2-7 16,3 2-4-16,-6-5-8 0,-1 6-3 0,-3 0-2 15,-4 0 2-15,-2 3-5 0,0 2 0 16,-6 2-12-16,-6 1 1 0,-2-1-10 0,-1 0-14 15,-3 1-10-15,-1-1-20 0,-2-1-28 0,3-2-28 0,0-2-33 16,3-2-188-16,-2-4-373 0,4-2 165 16</inkml:trace>
  <inkml:trace contextRef="#ctx0" brushRef="#br0" timeOffset="1081.659">4065 1514 185 0,'0'-4'340'0,"-1"1"-15"15,-1-1-21-15,2 1-23 0,-1 0-9 0,1 3-29 0,-3-4-16 16,3 4-24-16,0-3-21 0,0 3-18 0,0 0-18 16,0 0-21-16,0 0-12 0,-3-2-16 0,3 2-4 15,0 0-6-15,-4 10-14 0,4-3-3 16,-3 2-5-16,-1 3-11 0,1 2-6 0,0-1-2 0,2 7-2 15,-2-2-12-15,3 2 8 0,0 0-14 0,4 1 2 16,-4-3-6-16,3 0-3 0,3 1 9 16,-2-3-16-16,3-3-5 0,-1-1-11 0,2 0-7 0,1-2-9 15,0-1-2-15,0-3-4 0,1-2-2 16,1 0-3-16,3-2-2 0,2-4-5 0,5-3 2 0,1-4 3 16,-5 0 2-16,3-3 8 15,-3-1-3-15,-2-3 7 0,2-3 10 0,-3-2 14 0,-1-1 8 0,-2 2 15 16,-4-1 7-16,2 4 20 0,-4-2 3 15,-2 5 10-15,-3 2-5 0,1 2 10 0,0 3 10 16,1 0 6-16,-2 2-5 0,0 1-7 16,0 4-10-16,0-7-4 0,0 7-14 0,0-4-15 0,0 4-3 15,0 0-3-15,0 0-11 0,0 0 0 0,-4 11 3 16,1-3 0-16,1 4-9 0,0-2-11 0,1 5-16 16,-1-1 4-16,2-1-9 0,0 9-12 0,0-2-4 15,-4-5-6-15,4-2 3 0,-3-1-1 16,0 3 0-16,3-6-2 0,-2-2-16 0,0 0 24 0,-1-2 1 15,3-1 14-15,0-1-1 0,-1 1 7 0,1-4 13 0,0 0 13 16,0 0-9-16,0 0 0 0,0 0 4 16,0 0 2-16,-8-19 3 0,6 5 11 15,-1-9 2-15,2 0-3 0,-1 1 1 0,2-4-5 0,3 0 4 16,-3 1-2-16,6 0 0 0,0 2-1 0,1 0-9 0,1 2-8 16,1 3 3-16,0 2 3 0,-2 4-3 0,0 2-3 15,-1 2-1-15,1 1-3 16,0 3 3-16,-1-1-5 0,2 4-4 0,-1 0 7 15,2 3-1-15,3 2-4 0,0 3 1 0,-1 1-1 16,0 2-11-16,3 5 0 0,-2 1 4 0,1 1 8 16,0 0-17-16,-3 4 6 0,0-2-10 0,-2 2-16 0,2-1-11 15,-5 0-15-15,0 3-14 0,1-2-7 0,-2-2-11 16,-1-6-18-16,0 0-21 0,0 2-21 0,-2-3-20 16,-1-5-39-16,1 0-41 0,-1 0-207 0,-2-3-506 15,0-1 225-15</inkml:trace>
  <inkml:trace contextRef="#ctx0" brushRef="#br0" timeOffset="2049.5129">4331 1628 47 0,'5'-5'175'0,"4"1"-17"0,-2 0-15 15,7-6-15-15,0 3-11 0,6-3-16 0,3-2-8 16,-1 1-7-16,1 1-13 0,-1-1-11 0,2 0 3 16,-4 0-7-16,3-1 6 0,-3 2 0 0,-2-1 9 15,-1-1-5-15,-3 4 2 0,-1 1 21 0,-2-3-7 0,1 2 12 0,-7 2 10 16,2-1 4-16,-1 0 4 16,-2 1 8-16,-1-1 8 0,2 0 11 0,-4 1-13 15,0 2-9-15,1-1 19 0,-2 1-1 16,0 1-9-16,0-1-6 0,0 1-5 0,0 0-23 0,0 3 0 0,0-5-8 15,0 5 0-15,1-2-22 0,-1 2 1 0,0 0-17 16,0 0 3-16,0 0-17 0,0 0-8 16,0 0-8-16,0 0-2 0,0 0 7 0,2 10-15 0,-1-3-5 15,-1 2 14-15,0 1-9 0,2 2-2 16,-1 2-4-16,0 4-2 0,1 2-2 0,1-1-2 0,-2 0-4 16,3-2 1-16,-1 3-1 15,0-6 0-15,-2-1-5 0,2 1-4 0,0 1-1 0,0-2-13 16,0-2 7-16,0-3-12 0,0 0-5 15,2-2 0-15,-1-1 0 0,2-2-1 0,1-1 8 0,2-4-6 16,4-4 5-16,0-2-11 0,5-3 7 16,-1-5 2-16,0 0 6 0,-2-1-3 0,0-4 15 0,-1 2 7 15,-3-3 9-15,0 2 9 0,2 1 11 0,-4-3 15 16,-1 4 12-16,-2 5 6 0,-2 2 10 16,-1 1 3-16,1 3 1 0,-3 2-5 0,1 0-13 15,0 1 5-15,-1 0-14 0,1 1-3 0,-2 3-4 16,3-3-12-16,-3 3-6 0,0 0 1 0,0 0-4 0,0 0-5 15,6 14 15-15,-5-7-6 0,3 2-7 16,-1 2-7-16,1 2 0 0,-1 1 6 0,1-1-10 0,0 1 2 16,1-1-17-16,-3 7 5 0,3-5-7 0,-1-3-22 0,-1 1-13 15,-2 0-4-15,2-1-5 16,-3-4-1-16,3-1 4 0,-3 2 5 0,1-4 2 0,1 1 3 16,-4-2 10-16,2-4 8 0,0 5 11 15,0-5 10-15,0 0 0 0,0 0 1 0,0 0 6 16,0 0 7-16,0 0 3 0,-13-17 9 0,9 8 19 15,0-3 8-15,0 1 8 0,2-4-7 0,-1-4 5 0,1-2-28 16,0 0 18-16,4-1-3 0,-1 0-1 0,0 0-11 16,2-1 5-16,3 2-4 0,0-2 0 15,1 1 1-15,0 1-10 0,4 3 1 0,-1 0-6 0,0 5-4 16,0 3-1-16,0-2 1 0,2 5 1 16,-3 3-16-16,5 1 1 0,-2 2-9 0,-1 1-12 15,-2 3 2-15,1 1-8 0,-2 3-3 0,1 3 1 16,-2 3-7-16,-1 0-4 0,-2 6-5 0,-4 1-1 0,-2 0 6 15,-2 0 1-15,-3-2-2 0,-4 2 8 0,1-5 2 0,-3 0 2 16,0 1 6-16,2-6 3 0,0-1 4 16,3-2 3-16,-1-2 10 0,1-2 11 0,2 2 10 0,-2-1 13 15,2-4 21-15,1 1 9 16,5-1-6-16,-12 0-5 0,8 0-2 0,4 0 7 0,-7-2 8 16,7 2 7-16,-3-3-10 0,3 3-5 15,0 0-5-15,-6-4-9 0,6 4-14 0,0 0-7 16,0 0-1-16,0 0-4 0,0 0 0 0,13 7-1 0,-4-5-4 15,2 3-16-15,3 3 1 0,4 0-14 0,1-1 3 16,0 2-4-16,2 3-12 0,2-2-8 0,-2 1 2 16,3 0-12-16,1-1-8 0,1 0-22 15,-2-1-27-15,-2 1-26 0,2-2-51 0,-1 2-57 0,-2-2-181 16,-7-2-470-16,0 0 208 0</inkml:trace>
  <inkml:trace contextRef="#ctx0" brushRef="#br0" timeOffset="2469.6245">5425 1252 53 0,'0'-4'352'0,"-1"0"-23"0,1 0-15 16,-1 1-29-16,1 3-18 0,0-4-28 16,0 4-27-16,-2-4-12 0,2 4-27 0,-1-2-32 15,1 2-5-15,0 0-5 0,0 0-17 0,3 8-3 16,-1-4-11-16,1 5-14 0,1 0 0 15,3 5-8-15,-2 0-5 0,5 6-2 0,-2 1-8 0,0 0-17 0,1-1 2 16,-1 0-7-16,1 0-14 0,1 0-12 16,-2 2-14-16,1 0-17 0,-1-2-6 0,-1-1-19 15,-1-5-18-15,-2 0-9 0,3-1-17 0,-4 0-11 16,0-3-15-16,2 2-5 0,-3-6-12 0,-2 4-9 0,0-5-8 16,1 1 0-16,-2 1-9 0,1-7-1 0,0 6-13 15,0-6-17-15,0 0-143 0,0 0-353 0,-12-12 157 16</inkml:trace>
  <inkml:trace contextRef="#ctx0" brushRef="#br0" timeOffset="2695.9387">5528 1545 251 0,'-5'-18'84'0,"-2"-2"31"0,4-1 6 0,-1-2-3 0,-1 0 4 0,1 0 5 16,4-1 6-16,-3-1 1 0,2 1 11 15,1 0-5-15,0 1 2 0,1 2-2 16,2 2-10-16,0-1 1 0,0 5-8 0,1 3-10 16,0-1-10-16,0 1-10 0,2-1-13 0,-2 7-6 0,2-1-8 0,1 1-9 15,-1 1-10-15,1 3-1 16,0-1-5-16,0 2-4 0,4 1-5 0,-1 2-3 0,-2 1-5 15,1 2 0-15,-1 2-5 0,2 1-1 0,-2 1-8 16,-2 4-2-16,-3 0-9 0,-2 2-1 0,-1 1-12 16,-1 2-3-16,-6 1-4 0,1 0-9 0,-4 0-12 0,-1-3-10 15,3 0-9-15,-2-3-16 16,0-2-16-16,1-2-17 0,0 0-28 0,3-3-26 0,2-1-31 16,-2-1-149-16,2-3-371 0,1 1 164 0</inkml:trace>
  <inkml:trace contextRef="#ctx0" brushRef="#br0" timeOffset="4279.7609">5848 1217 94 0,'0'-6'351'0,"0"0"-11"16,0-1-2-16,0 1-28 0,-3-1-20 0,3 1-11 15,-4-3-20-15,4 5-14 0,-3-3-46 0,-1 3 10 16,1-1-14-16,-1 2-21 0,1-2-25 0,-1 1-9 16,-2 3-19-16,2-1-13 0,-2 0-13 0,6 2-12 15,-11 0-11-15,4 2-7 0,-2 5-2 0,4-2-8 16,-2 0-23-16,3 2 1 0,-5 3-13 0,3 0-8 0,2-1-1 16,0 3 2-16,0-1-10 0,4 2-8 15,-3 0 7-15,-1-3-15 0,4 0-2 0,0-1 3 0,3 0-13 16,-2 1 0-16,0-3-13 15,1 0 1-15,1 0 0 0,-1-2-6 0,3-3 6 0,0 1 0 16,1-1 2-16,1-2 1 0,3-2 6 0,-2-1 2 0,2 0 7 0,3-5 0 16,-2-1 4-16,-1 2 12 15,0-3 11-15,-3 2 15 0,3-5 5 0,-6 2 7 16,3 0-1-16,-4 1 11 0,1-2 4 0,-4 5 0 16,3 0-17-16,-3 3 23 0,0-1-5 0,3 1 0 0,-3-1-12 15,0 2-2-15,0 3-8 0,-3-4-7 0,3 4-13 0,-3 0 4 16,3 0-2-16,0 0-11 0,-7 7-8 15,6-3-12-15,-2 1-12 0,3 2-10 0,0 0-12 16,0 2-3-16,4 0-8 0,-1-2 2 16,4 1-6-16,0-1-11 0,0-2-4 0,0 0 2 0,3 0-8 15,4 0 8-15,0-3 1 0,-4-2 7 16,0 2 7-16,0-5 7 0,-2 1 10 0,2 0 4 0,-2-3 7 16,-1 1 10-16,-1-3 20 0,1 1 17 15,-3-2 11-15,-1 0 14 0,-3 0-2 0,0-1 10 16,0 0 15-16,-1 0 1 0,-1 2-5 0,-2-2-3 0,0 2 1 0,-2-1-1 15,2 1-6-15,1 1-2 16,-1 1 5-16,-2 0-6 0,2 1-2 0,0 0-19 16,1 0 12-16,2 2-2 0,-1-1-3 0,2 3-3 15,-4-1-12-15,4 1-16 0,0 0-17 0,0 0 3 0,0 0 1 16,0 0-9-16,0 0 4 0,8 7-5 16,-1-3 1-16,-1 0-4 0,4-1-3 0,4 3 0 15,-4-1 0-15,4 2-2 0,-3-4 4 16,3 3 4-16,-2-2-1 0,0 1-1 0,-2 0 0 0,0 1 6 15,-3-2-1-15,2 1 0 0,-2-1-1 0,0-1-1 0,-2 4 3 16,-2-4 4-16,1 1 1 0,-1-2 4 16,-1 1 2-16,0 0 0 0,1 1 6 0,0-2-1 0,-3-2 3 15,1 3 4-15,-1-3 1 0,3 2 1 16,-3-2-2-16,3 3 3 0,-3-3-2 0,3 0 2 0,-3 0-4 16,0 0-3-16,7-5-3 15,-3 1-4-15,2-1 4 0,-1-2-3 0,2 1 7 0,2-5-7 16,1 4 6-16,-2-4-1 0,1-1 11 15,0 2 4-15,0-8 2 0,-5 5 15 0,2 1 6 0,-3-2 9 16,-1 4 7-16,1 1 15 0,-3 2 4 0,2 0 1 0,0 1-12 16,-2 0 1-16,0 0-1 0,-2 2-10 15,-1-1-9-15,-4 2 7 0,-2 2-8 0,-1 1-3 0,3 0-4 16,-4 0-7-16,3 4-2 0,-1-2-6 16,2 2 1-16,2 1-10 0,0 1-10 0,1 2-5 0,3 1-4 15,2-2-12-15,-1 2-1 0,4 2 2 0,2 0-3 16,1-2-8-16,4-1-7 0,1 2 2 0,2-3-8 15,-2 1 2-15,2-1-1 0,5 2-5 16,-4-2 8-16,-4-1 3 0,2-1 5 0,1-1 2 16,-4 0 4-16,-1-1 1 0,0 0 5 0,-4 0-1 0,0-2 3 15,0 2 4-15,0-2 6 0,-3 2 8 16,0-1 2-16,-2-2 7 0,0 4 4 0,0-4 16 0,-5 5 2 16,0-2-1-16,-2 0-4 15,-4 0-5-15,1 1 2 0,0-4 9 0,-1 2 0 0,1 0 1 16,0-2 3-16,-1 0-8 0,-1 2-1 0,2-1-4 0,1 0 6 15,2-1-9-15,3 0 1 0,-2 1-8 16,6-1 3-16,-5 1-5 0,5-1-19 0,0 0-10 0,0 0-8 16,0 0-8-16,0 0-8 0,0 0-7 15,15-8-3-15,-4 6-4 0,2-3-5 16,1 0-5-16,3 2 0 0,4-6 1 0,-1 2 11 16,-2 0-3-16,2-4 12 0,-5 5 6 0,2-4 8 0,-3 3 23 15,-4-1 21-15,4-3 16 0,-4 2 15 16,-3-1 27-16,0 5 25 0,0-5 14 0,-4 2 14 0,1 2-1 15,-1-1 2-15,-3 4 4 0,2-3-12 0,-4 1-13 0,2 2-13 16,-3-2-16-16,0 4-1 0,-1-1-6 16,-3 1-11-16,4 1-2 0,3 0-10 0,-10 0-8 0,6 1-19 15,-3 5 8-15,3 1-4 16,1-1-2-16,0-3-25 0,-1 6 12 0,4-2-19 0,2 1 0 0,-1 3-19 16,1-4-5-16,3 3 0 15,-1-2-5-15,3-1-3 0,0-1-2 0,2-1 4 0,-1 1-4 16,5-1-2-16,0-1-2 0,-1-3 2 0,3 3 1 0,-1-5 4 15,0 0 9-15,-1-2-1 0,0 0 5 0,-1-1 4 16,0-1 2-16,1-1 6 16,-3-1 11-16,0-1 11 0,0 0 1 0,-2 0 11 0,-1-4 11 15,0 2 16-15,-2-5 4 0,0 2-2 0,-1 1 5 0,-2 1 1 16,-1-2-8-16,-2 1-12 0,1 2 26 0,0 4 19 16,-2-2-18-16,1-2-9 0,0 2 5 0,-1 2-16 15,1 1 2-15,-1-1-8 16,1 3-5-16,-1-1-2 0,2 1-21 0,0 3-8 0,-1-4-46 15,1 4 8-15,0 0 1 0,0 0 8 16,0 0 3-16,-3 12 3 0,2-6 12 0,2 2-10 0,-1-1-1 16,2 1 5-16,0 1 1 0,0 3 4 0,1-2 4 0,0 2 2 15,1-1-1-15,0 2 0 16,1-6-7-16,0 2 8 0,-1-3-3 0,1 2 5 0,0-4-3 16,0 3 7-16,-2-5 1 0,0 3 3 15,0-2 6-15,-2-1-2 0,2 1-1 0,-1-1 5 0,-1 1 4 16,-1-3-1-16,3 3 10 0,-1-2-11 15,-2-1 3-15,3 2-4 0,-3-2 5 0,0 0-4 0,4 1-2 16,-4-1-22-16,9-1-24 0,-2-1-38 16,0 2-46-16,5-6-62 0,1 2-49 0,3-1-199 15,2-3-475-15,2-3 210 0</inkml:trace>
  <inkml:trace contextRef="#ctx0" brushRef="#br0" timeOffset="4430.6091">7067 986 25 0,'-7'-1'248'15,"7"1"-29"-15,-7 0-21 0,7 0-38 0,-6-3-45 0,2 2-62 16,1-1-78-16,3 2-141 0,-5-4-180 0,5 4 81 0</inkml:trace>
  <inkml:trace contextRef="#ctx0" brushRef="#br0" timeOffset="6133.7681">17061 1237 123 0,'6'-6'333'0,"-4"-2"-11"15,-1 3-27-15,2 1-20 0,-2 0-30 16,1-1-23-16,-1 2-21 0,2 1-25 0,-2 0-20 0,-1 2-20 16,0 0-14-16,0 0-10 15,0 0-12-15,0 8-11 0,-1 0-10 0,-2 11-4 0,2 2-7 16,-2 1-2-16,0 4-7 0,0 10-5 0,-1-1 2 15,1 1-11-15,-1-2-5 0,1-8-4 0,0 10 2 16,3 0-5-16,-1-1-4 0,-1-9-5 0,1 1-1 0,1-2 3 16,0-1-5-16,0-3-5 15,0-6 2-15,0-2-3 0,1 0-1 0,1-5 0 0,2 5 3 0,-1-5-6 16,1 0-14-16,2-2 12 16,2 0-2-16,1-2-9 0,7 0 3 0,7-3-2 0,-1-3-2 15,4-2-8-15,2-2-8 0,0 1-11 16,9-7-15-16,-2-3-16 0,-9 6-20 0,-3-4-26 0,0-1-24 15,-2 3-33-15,2-2-37 0,-3-1-33 0,-4 2-218 16,-4-4-488-16,-5 3 216 0</inkml:trace>
  <inkml:trace contextRef="#ctx0" brushRef="#br0" timeOffset="6512.762">17398 1531 57 0,'0'0'263'0,"-7"1"-18"0,6 2-16 0,-2-2-21 15,0 2-19-15,3-3-10 0,-3 6-14 0,2-4-10 0,1 2-7 16,-2-1 1-16,4-1-13 0,-2 3-11 16,4-2-12-16,-1 0-7 0,5 3-15 0,2-3-11 0,3 0-13 15,1-1-9-15,3-2-6 0,7 0-12 0,-1-3-2 0,3 1-9 16,-5-3-1-16,-1-1-2 16,1 2-7-16,-5-3 4 0,-3-2-3 0,-2 2 3 15,-1-2-2-15,-1 0-1 0,-6 0 6 0,2-2 7 16,-1-1 8-16,-3 0 4 0,-2 2 2 0,1-4-2 15,-6 2-1-15,2-1-10 0,-1 6 9 0,-1 0-1 16,-1-1 3-16,-3 1 0 0,-2 0-8 0,0 4 1 0,-1 1-3 16,-1 0-12-16,0 4 0 0,-2-1 1 0,2 1-4 15,-3 3-6-15,3 1 0 0,0 1-3 16,0 2-15-16,0 4 17 0,0 2-3 0,1 0 4 0,6-2-5 16,-1 1-3-16,-1 3 2 0,5 3-5 15,0 0-7-15,4-2-9 0,1 2-22 0,6 1 0 0,2-3-10 16,2 1-8-16,7-4-15 0,-1 0-7 0,6-5-14 0,1-2-12 15,2-3-28-15,3-1-27 0,0 0-41 16,11-8-44-16,-12 1-201 0,1-2-479 0,-3-2 213 0</inkml:trace>
  <inkml:trace contextRef="#ctx0" brushRef="#br0" timeOffset="7440.1525">17486 1534 22 0,'2'-7'239'15,"1"2"0"-15,0 1-9 0,1 0-11 0,3-3-15 0,-2 3-12 16,0 1-22-16,2-1-13 0,0 1-15 0,1 1-14 0,1 1-15 15,0 1-9-15,-1 1-16 0,1 3-1 16,-2-1-9-16,4 5-4 0,-4 2 2 0,1 1-2 0,-2 0-7 16,-3 2-14-16,-2 0-5 0,-5 5-3 0,-4 1-5 15,-5 2-15-15,-7-4-10 0,-11 4-13 16,-6-2-15-16,-3-6-9 0,-4 1-6 0,-3-4 1 16,3-1-3-16,-4-4 9 0,2-3 1 0,4-4 4 15,3-3 7-15,10-2 18 0,3 3 13 0,3-5 20 0,3 0 16 16,2-2 6-16,2-6 3 0,3 1 10 0,3-3-11 15,5-1-1-15,2-2-11 0,6-1-11 16,5 0-10-16,5 0-8 0,6-8 2 0,-2 9-8 0,11-4-3 16,5 3 1-16,2 4-5 0,2 3 3 15,-1 6-4-15,2 2-4 0,2 6 1 0,-11 2-3 0,11 4 2 16,0 2-6-16,-13 0 5 0,-2 2-4 16,-2 0-5-16,-3 3-2 0,-7-2-2 15,-2 0 7-15,-5 3-2 0,-3-1-5 0,-6 3 6 16,-5-1-3-16,-9 2 1 0,-13 7 0 0,-7-3-6 0,-6 0-6 15,1-6-4-15,-3 1-7 0,2-2 2 0,1-4 6 0,13-4 1 0,2-3 1 16,3 1 3-16,2 0 3 16,6-2-1-16,2-2 5 0,3-1-3 0,4-1-6 0,1-2-27 15,0 0-25-15,5-3-24 0,1-4-36 16,6 2-38-16,7-6-30 0,6 1-31 16,1 1-169-16,11-8-427 0,2 4 189 0</inkml:trace>
  <inkml:trace contextRef="#ctx0" brushRef="#br0" timeOffset="7862.8496">18374 1298 202 0,'3'-12'318'16,"4"1"-8"-16,-4 2-11 0,1 1-23 15,-1 2-16-15,4-2-19 0,-7 1-10 0,3 5-23 16,-2-3-30-16,1 2-18 0,-1 0-19 15,-1 1-19-15,0 2-15 0,3-2-4 0,-3 2-7 0,0 0-12 16,0 11-13-16,-1-3-5 0,-1 7-5 0,-1 4-5 16,-1 0-3-16,0 5-11 0,1-1-7 0,0 3 2 15,-1-2-13-15,-2 3-4 0,5-1-17 0,-5 0-10 16,2 0-10-16,1 0-11 0,-1-2-18 16,1-1-13-16,-1 12-13 0,3-12-26 0,-1-1-13 15,-1-2-16-15,3 0-21 0,-1-6-24 0,0 1-13 16,1-2-15-16,1-1-19 0,-4-5-168 0,3 2-417 15,-1-3 185-15</inkml:trace>
  <inkml:trace contextRef="#ctx0" brushRef="#br0" timeOffset="8060.6359">18339 1778 178 0,'0'0'218'0,"0"0"6"0,0 0 4 0,0 0-5 16,0 0 4-16,0 0-4 0,0 0 0 0,-6-8-8 16,6 8-9-16,0 0-33 0,0 0 4 0,-1-1-18 15,1 1-15-15,0 0-17 0,0 0-14 0,0 0-16 0,0 0-10 16,0 0-15-16,0 0-8 0,0 0-13 15,0 0-7-15,14-2-13 0,0 1-13 0,7 2-10 0,3-4-10 16,3 2-17-16,11-4-14 0,0 1-17 0,0-2-17 16,-7 2-18-16,7-4-11 0,-8 4-19 15,6-5-12-15,-8 2-17 0,-5 0-20 0,-1 0-33 0,-2 1-44 16,-8 0-124-16,-3-3-396 0,-5 1 175 16</inkml:trace>
  <inkml:trace contextRef="#ctx0" brushRef="#br0" timeOffset="8405.7244">18657 1348 264 0,'0'-2'318'0,"0"-2"-19"0,0 1-29 15,0 3-14-15,0-3-22 0,0 3-23 0,2-2-22 0,-2 2-22 16,0 0-26-16,0 0 1 0,0 0-34 0,0 0 1 0,0-5-10 15,0 5-9-15,0 0-5 0,0 0-8 0,0 0-6 16,0 0-11-16,0 10-14 0,0-7 3 0,0-3-1 16,1 5-3-16,-1-3 0 0,0-2 0 15,0 3-16-15,0-3 4 0,0 4-7 0,0-4-5 0,0 2 0 16,0-2-6-16,0 0-2 0,0 0-8 16,0 2 0-16,0-2 1 0,0 0-2 0,0 0 5 15,0 0-3-15,0 0-1 0,0 0-5 0,0 0-5 16,0 0-7-16,0 0-11 0,0 0-1 0,0 0-10 15,0 0-12-15,0 0-10 0,7-4-15 0,-7 4-14 16,2-4-17-16,-2 4-22 0,0 0-27 0,0 0-38 16,2-3-36-16,-2 3-196 0,0 0-454 0,0 0 201 0</inkml:trace>
  <inkml:trace contextRef="#ctx0" brushRef="#br0" timeOffset="8939.7632">18793 1377 60 0,'6'-6'296'0,"0"0"-3"0,-1-1-8 0,1 0-14 16,-1 0-4-16,0 1-8 0,-1 2-12 0,-1-3-14 15,0 2-16-15,-1 1-35 0,0 0 5 0,1 1-9 16,-3 0-34-16,1 1-12 0,-1 2-10 15,2-4-13-15,-2 4-18 0,1-3-24 0,-1 3-5 0,0 0 3 16,0 0-6-16,3 10-2 0,-3-4-10 0,3 3-6 16,-3 3 0-16,0 3-5 0,0-1-3 0,0 6-1 15,0-1 0-15,-3 0-7 0,3 0-7 0,0 2-3 16,0-1 0-16,0 0-18 0,0 0 3 16,0-2 17-16,-2 2 1 0,1-5-2 0,1-1 3 15,0 5-3-15,1-5-4 0,1-1 6 0,-2-4-10 16,3 0 5-16,-2-2-6 0,1-1 1 0,-1 0 3 0,-1-2-6 15,3-1 8-15,-2 2 8 0,2-3-12 0,1 0 1 0,-4-2-4 0,12 3 0 16,-5-3-6 0,3 1 3-16,0-2-2 0,4 1-12 0,0-3-4 0,1 2-21 0,-1-2-19 15,1-2-34-15,-1-1-32 16,-1 1-30-16,0-3-38 0,1 1-44 0,-2-3-53 0,0 1-259 16,-2-3-589-16,-3-1 260 0</inkml:trace>
  <inkml:trace contextRef="#ctx0" brushRef="#br0" timeOffset="9142.7192">18937 1356 58 0,'-4'-3'326'0,"1"-1"-8"0,-1 2-22 16,3-3-13-16,-1 2-24 0,0 0-20 0,1 2-23 0,1 1-25 15,1-6-18-15,0 3-21 0,2 0-30 16,3 0-18-16,4 0-23 0,4-1-33 0,0 1-19 0,2-1-37 15,-2 2-34-15,2 0-33 0,-1 1-35 16,1 2-39-16,-2-1-31 0,1 2-209 0,-6-1-421 16,-1-1 187-16</inkml:trace>
  <inkml:trace contextRef="#ctx0" brushRef="#br0" timeOffset="9328.0058">18923 1411 202 0,'-2'2'226'0,"2"-2"2"0,0 3-10 0,0-3-2 0,0 0-16 0,-1 2-21 0,1-2-15 0,0 0-20 16,0 0-10-16,6 2-15 15,0-2-14-15,2 0-10 0,2 0-12 0,1 0-21 16,3-2-33-16,1 2-32 0,0 2-33 0,-2-4-42 16,-2 4-36-16,2-4-45 0,0 4-177 0,-5-2-364 0,-2-2 161 15</inkml:trace>
  <inkml:trace contextRef="#ctx0" brushRef="#br0" timeOffset="9520.5776">19136 1382 132 0,'0'0'280'0,"2"-2"-5"15,-2 2-18-15,2-2-14 0,-2 2-18 16,0 0-19-16,0 0-22 0,2-2-25 0,-2 2-13 16,0 0-15-16,5 6-13 0,0-2-19 15,3 3-1-15,-1 1-10 0,7 2-4 0,-1 4-10 0,2-3-9 16,4 7-5-16,-1-5-31 0,1 2-14 0,1 0-17 15,-1-2-20-15,0 3-19 0,2-4-25 0,-1 1-29 16,0 1-34-16,0 0-38 0,-1-4-27 0,-6-2-182 0,0-3-406 16,-1 0 179-16</inkml:trace>
  <inkml:trace contextRef="#ctx0" brushRef="#br0" timeOffset="9731.3677">19440 1402 179 0,'-1'-11'339'16,"-1"-1"1"-16,1 4-18 0,1 0-2 0,0 1-22 16,-1 2-34-16,1 1-29 0,0 0-18 0,-1 1-34 0,1 3-14 15,0 0-19-15,0 0-24 0,-11 8 6 16,3 2-27-16,-4 5-7 0,-3 3-16 0,0 1-23 0,-1 1-11 16,0 1-22-16,1 1-18 15,1-1-27-15,-1 2-33 0,-1-4-48 0,4 6-49 0,-5 6-65 0,5-7-75 16,1-2-191-16,1-4-519 15,0-1 229-15</inkml:trace>
  <inkml:trace contextRef="#ctx0" brushRef="#br0" timeOffset="10510.224">19692 1468 246 0,'0'0'238'15,"0"0"-16"-15,-5 0-8 0,5 0-12 16,0 0-15-16,0 0-18 0,0 0-16 0,0 0-14 0,0 0-11 16,0 0-17-16,0 0-9 15,15-1-13-15,1 1-6 0,-2-1-11 0,10 0-13 16,2-1-24-16,4 0-12 0,10-3-21 0,2 2-22 15,1 1-27-15,1-4-17 0,0 5-55 0,-1-3-35 0,-2 2-45 16,-3-4-114-16,-8 1-337 0,-6 1 150 0</inkml:trace>
  <inkml:trace contextRef="#ctx0" brushRef="#br0" timeOffset="10792.5596">20125 1327 162 0,'0'0'254'0,"-6"-1"-14"16,6 1-21-16,-3-2-16 0,3 2-20 16,0 0-19-16,0 0-23 0,0 0-10 0,0 0-12 0,0 0-11 15,12 9-9-15,-4-6-12 16,5 3-8-16,5 3-5 0,2 2-9 0,-2 0-8 0,-1 1-4 16,0 1-16-16,0 2-6 0,-3-2-16 0,-6-1-8 15,-1 1-10-15,-4 1-5 0,-2 0-5 0,-2 1-4 16,-5 0-10-16,-5 2-6 0,-3-1-1 15,-4-3 3-15,-2 1 1 0,-4 1-2 0,0-3 2 16,0-4-8-16,0 3-2 0,0-4-22 0,5 2-8 0,3-4-33 16,2-2-28-16,4 1-42 0,2 0-103 0,2-3-298 15,-1 0 131-15</inkml:trace>
  <inkml:trace contextRef="#ctx0" brushRef="#br0" timeOffset="11510.3135">20749 1176 135 0,'4'-4'318'15,"-1"0"-26"-15,0-1-24 0,-1 3-27 0,0 0-23 0,-2 2-23 0,2-2-19 16,-2 2-13-16,0 0-2 16,0 9-13-16,-2 0-13 0,-1 2-15 0,0 3-8 0,0 6-13 15,0-1-11-15,2 5-4 0,-2 1-8 0,3-2-9 16,-3 5-7-16,3-2-7 0,3-2-5 15,-1 1-3-15,2-1-3 0,-3 0-5 0,3-3-2 16,-1 0-6-16,1-2-23 0,-2-4 4 0,3-4-8 0,-4-2-10 16,3 0-11-16,-1 0 0 0,2-4-3 15,-1 2-9-15,-1-4-7 0,8-1-14 0,-2 1-8 16,2-2-15-16,3-3-7 0,2-2-8 0,4 0-5 0,-5-3-5 16,3-4 2-16,-3 5 8 0,1-6 5 15,-2 4 13-15,-3-2 21 0,-1 1 17 0,0 1 16 0,-4 1 20 16,-2 1 20-16,0 1 26 0,-1 1 8 15,1 1 10-15,-4-1-4 0,0 0 4 0,-1 0-7 0,1 4-5 16,-3-3-4-16,3 3-4 0,-1-4-2 16,1 4-6-16,0 0 1 0,-6 0-5 0,6 0-9 15,0 0-1-15,-7 5 2 0,4-3-9 0,3 2-5 0,0-1-8 16,0 1-11-16,2-1-6 0,2 0-5 16,0-1-18-16,5 3-9 0,0-2-8 0,1 0-9 0,4-2-8 0,1-1-5 15,0-1 1-15,1-2 4 16,-2-2 3-16,2 1 10 0,-3-3 4 0,-2 0 21 0,-2 0 14 15,-4-2 14-15,3-2 5 0,-6 4 10 0,0-3 22 0,-1 2 9 16,-2 0 7-16,-2 1-1 16,-1-1 9-16,-3 1 4 0,-2 3 0 0,-1-2-4 15,-4 4 6-15,0 0-5 0,-2 3-1 0,0 0 1 16,-4 5-4-16,6 0-10 0,0 1 1 0,1 2-4 0,2 1-5 16,1 1-4-16,0 2-4 0,6 1-14 15,-2 3-14-15,5-5-19 0,1 1-8 0,1 0-17 0,3 0-13 16,2-1-13-16,4-1-17 0,0 0-23 0,3-2-23 0,1-1-28 15,6 0-21-15,3-2-48 16,-2-2-136-16,-1-4-396 0,4 0 175 0</inkml:trace>
  <inkml:trace contextRef="#ctx0" brushRef="#br0" timeOffset="12075.9387">21323 1440 98 0,'0'-13'256'15,"2"0"-10"-15,-4 3 8 0,2 3-13 0,0-2-14 16,0 5-20-16,0-1-21 0,0 1-23 0,0 0-17 15,0 2-31-15,0 2-15 0,0 0-8 16,0 0-10-16,0 0-13 0,10 12-13 0,-6-5-21 0,3 3-18 16,0 3-9-16,-1 0-13 0,2 1-12 0,-1 3-19 0,0 1-4 15,-4-3-19-15,1 3-8 16,-3-4-15-16,-2 1-7 0,-1-3-6 0,-2 2 3 0,-2-2 8 0,-1-4 17 16,-2 1 12-16,1-3 28 15,0-1 21-15,1-1 29 0,-1 0 24 0,4-2 23 0,-3-2 7 16,4 0-3-16,3 0-7 0,-7-4-2 15,4 0 1-15,3-3-10 0,0 1-8 0,3-4-6 0,4-1-3 16,3 0-8-16,3-4 2 0,2-1-7 0,3 3 0 0,-1-1-6 16,2 1 0-16,1-2-4 15,-1 3 1-15,-2-3-2 0,-3 8 16 0,-1-2 12 0,-2 2 16 0,-3 1 11 16,-2 1 16-16,0 0 11 0,-2 3-2 0,0-2-6 16,-1 1-7-16,0 1-8 15,-3 2-17-15,1-1-4 0,-1 1-16 0,0 0-4 16,-12 3 11-16,4 2 0 0,-5 1-17 0,1 3 8 15,1 0-6-15,-5 5-2 0,5-3-1 0,1 1-3 0,3 0-16 0,1 0-7 16,5-1-19-16,-1 2-9 16,4-1-17-16,2 0-9 0,3 0-14 0,3-1-8 15,2-4-11-15,0 2-3 0,4-2-6 0,3-1 6 16,2-3-3-16,-5-2 14 0,1-1 3 0,6-2 13 0,-4-5 7 16,-2 4 22-16,-3-2 13 0,-2-2 25 15,2 1 20-15,-3-4 18 0,-2 1 24 0,0-1 12 0,-3 3 16 16,-1-2 17-16,-2 0 13 15,0 0-11-15,-1 2-4 0,-3-1 3 0,-1 1-12 0,2 3-2 16,-2-1-8-16,1 1-5 0,0 0-16 0,-1 0-5 0,-1 1-6 16,3 3-30-16,0 0-22 0,-7-1-1 15,7 1-13-15,-4 10-24 0,1-3-18 0,1 2-24 16,2 5-23-16,-1-2-27 0,3 8-21 0,1-5-29 16,-1-1-28-16,1 3-43 0,1-2-269 0,1-3-555 0,2-1 246 15</inkml:trace>
  <inkml:trace contextRef="#ctx0" brushRef="#br0" timeOffset="12231.299">21786 1295 19 0,'0'-14'268'0,"0"2"-29"0,0 3-32 0,0 4-37 0,-1 0-51 0,1 1-43 15,1 2-23-15,-1 2-28 0,0 0-33 16,0 0-55-16,-4 15-122 0,3-6-199 0,-2 4 89 15</inkml:trace>
  <inkml:trace contextRef="#ctx0" brushRef="#br0" timeOffset="12991.0022">21923 1401 171 0,'0'-7'386'0,"0"2"-28"0,0 0-18 0,0 0-33 0,1 1-26 16,1 2-24-16,-2 2-31 0,-3-6-25 16,3 6-18-16,-3-1-16 0,3 1-16 0,-10 7-22 15,1-3-10-15,-1 4-7 0,-2 1-33 16,2 2 10-16,-4 4-6 0,0 1-17 16,2 1 2-16,2 2-15 0,-1-1-17 0,4 2-16 15,2 1-28-15,0-1-23 0,6-2-20 0,3 4-18 0,2-1-24 0,4-2-7 16,1 1-10-16,5-4-14 0,2-2-9 0,0-3-14 15,3-2-9-15,2-3-16 0,-2 1 4 16,3-5-1-16,0-2 17 0,0 0 15 0,0-6 20 0,-2-1 24 16,2-4 43-16,-3-3 30 0,-1 0 21 15,-2-3 32-15,-2 1 17 0,-2-1 24 0,-3-4 16 16,-1 2 14-16,-3-2 9 0,0 0 22 16,-4 2 1-16,-2-1 1 0,1 5 2 0,-4 1-8 0,0-1 0 0,-4 2-9 15,2 1-7-15,-5 1-5 16,-1 2-15-16,-1 2-2 0,-3 1-13 0,-3 3-4 0,-4 0-8 15,-3 5-6-15,4 0-6 0,-1 6-9 0,1-1-5 16,5 0 0-16,1 5-6 0,1-2-17 0,3 2-8 16,3 1-12-16,0 0-5 0,3 0-11 15,4 0-15-15,3 0-13 0,1-1-13 0,3 1-6 0,3-3-13 16,3-1-3-16,4 0 1 0,-3-4-4 0,3 1 9 0,4-4 0 16,0-1 14-16,-6-2 6 15,1-1 12-15,-2 2 15 0,-3-3 23 0,-1-1 13 0,-3 4 18 16,0-3 17-16,-3 2 10 0,2-1-6 0,-6 2 6 15,7-1 4-15,-4 1-12 0,-3 0-10 0,4-2-11 16,-4 2-7-16,0 0 0 0,0 0-3 0,0 5-17 0,0-3-7 16,0 2-12-16,1 1-29 15,2-2-9-15,0 1-11 0,0 1-14 0,5-1-9 0,1-3-15 16,5 1-1-16,7-2-13 0,2-2 13 0,-1 0 6 16,2-6 11-16,3 1 19 0,-5-6 23 0,2 3 27 15,-3-7 19-15,1 1 29 0,-3-4 20 16,1-1 24-16,1-11 29 0,-5 1 7 0,-1-4 2 0,-4 0 5 15,-1-1 7-15,-1-1 13 0,-2 1-7 0,-6 12 9 0,-1 2-4 16,0-1-19-16,-3 2 0 0,-4 1-11 16,4 5-8-16,-1 3-11 0,-1 4-7 15,0 1-17-15,1 0-10 0,-2 5-6 0,2 0-9 16,4 2-5-16,-17 11-26 0,6 4 19 0,4 5-15 16,-1 1-13-16,-1 13-4 0,2 3-7 0,4 3-8 15,3-1-19-15,2-1-19 0,-1 3-24 0,5-2-29 0,-1-1-30 16,1-1-34-16,1-1-39 0,-1-2-39 0,-1-8-48 0,-2-1-196 15,4 1-545-15,-4-5 241 0</inkml:trace>
  <inkml:trace contextRef="#ctx0" brushRef="#br0" timeOffset="13572.7532">22865 1418 3133 0,'-3'-7'-17'0,"3"0"-10"0,0 0 18 16,0-1-4-16,0 3 17 0,0 1 14 0,0 0 19 0,0 1 13 16,0 0-3-16,0 3 10 15,0-5-5-15,0 3-5 0,0 2-2 0,0-4-11 0,0 4 1 0,0 0-2 16,0 0 11-16,-7 9 1 16,5-2 0-16,-3 4-3 0,-2 1-5 0,2 0-6 0,-2 5-3 0,0-5-3 15,-1 1-2-15,-3 3-14 16,4-2 4-16,-1 0-15 0,-1-3-10 0,2 2-7 0,0-2-10 15,0-4 0-15,4 0-3 0,-4-1 0 0,7 1 15 0,-3-4 10 0,1 0 19 16,0-3 6 0,2 0-18-16,0 0 2 0,0 0 3 0,2-13 0 0,3 4 9 15,-2-6-1-15,8-2-1 0,-2-2-5 16,2-3 3-16,0 1 6 0,2-3-4 0,5-11 8 0,1 6-2 16,-4-4 0-16,3 3 4 0,-3 6-6 15,-1 3 3-15,2 2 2 0,-3 1 2 0,-3 7 3 0,-2 0-10 16,0 4-2-16,-2 1-5 0,0 2-7 15,-1 4 8-15,3 0-8 0,-4 4 0 0,3 5-4 0,0 4 8 16,-1 6-5-16,0 4 9 0,-1 2-10 0,1 10 1 0,-4 0-2 16,1 1-7-16,-3-1-6 15,2-2-27-15,0-5-14 0,1 7-14 0,1-10-31 16,-1 2-29-16,2 0-35 0,0-3-33 0,2-2-43 16,0-1-269-16,-3-6-551 0,2-5 244 0</inkml:trace>
  <inkml:trace contextRef="#ctx0" brushRef="#br0" timeOffset="14956.6214">22850 1464 157 0,'-3'-2'225'0,"0"1"-23"0,0-2-24 15,3 3-11-15,0-3-18 0,0 3-14 0,9 0-17 0,0 1-4 0,4-1-15 16,8 2-5-16,3-2-17 0,0 0-4 15,1-2-11-15,0 1-2 0,-2-2-5 0,1 0 7 16,0-3 7-16,-3 1 8 0,0-3 3 0,1 0 12 0,-2 0 1 16,-6 2 9-16,0-2-18 0,-1-1 6 0,-3 2 8 15,-2 1 12-15,-1 1-6 0,0 0 2 0,-2 2-5 16,-1-2-6-16,-1 2-14 0,0 0-10 16,-2 1-6-16,-1 2-20 0,3-1-12 0,-3 1 1 15,0 0-6-15,-4 11 0 0,-2-4-11 0,2 5-6 0,-3 0-10 16,0 2-8-16,-1 5-6 0,3-1-4 15,0 1-11-15,1-6-13 0,1 1-3 0,0-1-5 0,0-2 5 16,0-1-9-16,2-1 3 0,0 0-2 16,0-3-2-16,1 1 6 0,0-2 7 15,1-1 7-15,0-1 4 0,-1-3 4 0,6 0 13 0,-6 0 3 16,12-4 11-16,-3-1 3 0,4-4 10 16,0-1 8-16,4-3 3 0,-1-3 2 0,-1 2 0 15,0-3 5-15,-2 1 4 0,0 2 2 0,1-4-4 16,-4 7 7-16,-1 1 5 0,1 0-5 0,-3 4-3 0,-1-1-5 15,0 2 0-15,-2 0-7 0,-1 1-2 0,-1 1-10 16,1 0-1-16,-1 2-2 0,-2 1 2 0,0 0-3 0,5 5-3 16,-3-1 0-16,-1 3-7 15,2 2-3-15,-3 2-11 0,3 1 4 0,-3 3-17 16,3-2-15-16,1 0 8 0,-1 3-22 0,3-3-13 16,-1 1-7-16,3-2-3 0,1 1-9 0,1-1-6 0,2-2 2 15,0-2-2-15,1 0 12 0,1-4-2 16,1 2 10-16,-1-3 8 0,-1-1 7 0,1-4 5 15,-4-1 16-15,-2-1 22 0,5 0 8 0,-1-4 23 16,-2 0 10-16,0-3 11 0,-2-1 12 0,1-5 9 16,-4 5 7-16,0-6 13 0,-1 4-2 0,-1-7-7 0,-1 6 19 15,-1 1-2-15,-2-1-6 0,0 2-8 16,-3 1-11-16,-2 1 8 0,-2 1-19 0,2 4-2 16,-3-1-7-16,-2 2-8 0,1 2-3 15,-4 1 2-15,4 6-9 0,-3-1-1 0,0 4-2 0,0 1 2 16,3 4-4-16,-2 2-3 0,4-2-9 15,0 0-10-15,3 1-4 0,1 2-8 0,0-2-10 16,3-1-4-16,1 1-8 0,3-1-2 0,1-2-4 0,0-2-11 0,1 0 9 16,2 0-3-16,0-2 0 0,0-2 4 15,0 0 5-15,0-2 4 0,3-2 6 0,-3 0 5 0,-1 0 7 16,-6 0 10-16,11-2 12 16,-7 2 17-16,-4 0 0 0,9-3 5 0,-9 3 0 0,0 0-7 0,4-1-2 15,-4 1-1-15,0 0-7 16,0 0 2-16,9 1-9 0,-9-1-6 0,0 0-12 0,0 0 2 15,5 2-1-15,-5-2 6 0,8 5 0 0,-3-5 0 16,4 2 3-16,-1-1-7 0,2-1 2 16,4-1-7-16,-1 0 5 0,0-2-6 0,2-1-3 15,0-1 5-15,-1-2-3 0,4-3 11 0,0-2 0 16,-2-2 15-16,0 0 4 0,-2-4 9 0,0 0 4 0,-1-2 8 16,-3-3 8-16,-1-3-2 0,0 2 7 15,-1-15-3-15,-1 13 2 0,0-10 19 0,0 1 3 16,-2 12 2-16,-1-4-8 0,-3 4 5 15,2 4 9-15,-3 1-11 0,-1 5-4 0,1 2-6 0,-2 2-5 0,1 4-3 16,-2-2-10-16,0 3-5 0,0 3-5 0,-1 1-4 16,4 0-5-16,-10 8 3 0,3-1-10 15,2 6-12-15,-4 4-10 0,1 2-3 0,1 4-2 16,0 0-6-16,2 2 9 0,3 0-18 0,-1 12-2 16,-1-11-16-16,2 8-2 0,2-7-5 0,1-2-14 0,1 0-5 15,2-2-8-15,0 0 0 16,-1-3-7-16,1-5 7 0,1-2-1 0,-2-1 5 0,2 1 7 15,1-6 8-15,2 0 7 0,-1-2 7 0,2-2 1 0,1 1 16 16,-1-4 6-16,4-1 14 0,0-2 15 16,1-1 11-16,-2-2 12 0,3-2 9 0,-4-1 5 0,2-5 18 15,-2 4 16-15,0-7-3 0,-2 5 5 0,-1-7 7 0,-4 6-6 16,3-2 3 0,-3-3 1-16,1 6 3 0,-3-2 2 0,0 2-9 15,-2 4 8-15,1 0-16 0,-1 3-6 0,-1-2-14 0,1 4-16 16,0 1-20-16,-2 0-11 0,2 2-2 15,0 0-6-15,-9 9-12 0,3-3-25 0,3 6-18 16,-1 1-9-16,1-1-15 0,2 6-7 0,-1-3-15 0,8 5-2 16,-3-6-12-16,1 1 0 0,0-4-12 0,3 2 2 0,0-1 2 0,2-1 13 15,-1-4 15-15,1 0 2 16,-2-3 31-16,0-1 25 0,1-2 37 16,-2 1 24-16,-1-2 33 0,0-2 21 0,0 0 12 0,0-1 17 15,-4 1 15-15,2-3 1 0,1 2 11 16,-1-1-6-16,0 2 1 0,-2 0-17 0,-1 2-6 0,3-3-18 15,-3 3-6-15,0 0-4 0,0 0-19 0,0 0 1 0,-6 7-15 16,3 3-2-16,-2 1-1 16,2 3-2-16,-3 6-11 0,4 1-14 0,-3 0-13 0,1 5-5 15,1 0-18-15,2 0-23 16,-2-1-22-16,0 1-20 0,0-1-25 0,-1 1-25 0,1-4-22 16,2 1-28-16,-3-3-19 0,2 0-192 15,-2-5-441-15,4-7 195 0</inkml:trace>
  <inkml:trace contextRef="#ctx0" brushRef="#br0" timeOffset="15336.7346">24302 1393 210 0,'-6'-13'271'16,"0"2"-14"-16,1 4-17 0,-2-2-20 0,0 4-10 0,1-1-19 15,0 3-19-15,-1-1-21 0,3 0-15 0,1 0-15 0,2 4-14 16,-2-1-8-16,3 1-11 16,0 0-6-16,0 0-10 0,0 0-4 0,-6 4-8 0,6 1-6 15,6-2-5-15,-3 1-5 0,5 0-7 16,2 1-4-16,3 0-1 0,-2-3-1 0,-1 2-6 0,0-2-2 16,4-1-4-16,-6 2-1 0,-1-2-6 15,3 2 4-15,-6-2-6 0,2-1 5 0,-3 2-7 16,1-2-2-16,-1 1 7 0,-3-1-6 0,4 1-5 15,-1 1 8-15,-3-2 2 0,0 3 9 0,0 0-2 16,-1 1-2-16,-1 1 0 0,-3 1-3 0,0 1 1 0,-2 0 0 16,0 3-1-16,-3 1 7 0,3 2-10 15,-1-1-3-15,-3 4-4 0,4-3-14 0,1-2-14 0,2 3-7 16,1-1-24-16,3 2-16 0,4-1-13 16,2-1-19-16,-2 0-37 0,6 3-32 0,1-4-37 0,3-4-209 15,0-3-454-15,6 3 201 16</inkml:trace>
  <inkml:trace contextRef="#ctx0" brushRef="#br0" timeOffset="15836.9416">24526 1506 230 0,'-5'-9'244'16,"4"2"-6"-16,-3-1-13 0,2 2-13 0,-1 2-15 16,2-1-22-16,-2 3-16 0,2 0-21 0,-1-1-10 15,2 3-19-15,-2-5-22 0,2 5-29 0,0 0-6 0,0 0-1 16,0 0-6-16,0 0-11 0,2 9-10 15,1-6-9-15,4 2-6 0,-1-1-19 0,2-1 2 0,-2 1-2 16,1 0 1-16,0-2 2 0,2 0 2 0,-4 0-2 16,2-2 15-16,-4 0 17 0,-3 0 13 0,7 0 13 15,-7 0 14-15,0 0 1 0,6 0 1 16,-6 0-8-16,0 0-8 0,0 0-4 0,0 0-1 16,0 0-12-16,1 2 5 0,-1-2-14 0,0 0 1 0,-10 3-6 15,9-1 1-15,-5 1 0 0,3 0-7 16,2 1 3-16,-5-1-9 0,6-2-23 0,-4 5-10 15,4-3 0-15,0 1-3 0,0-4-7 0,0 6-5 16,4-4-14-16,-1 1-3 0,1-2-5 0,2 1 9 16,1 0 5-16,0-3-2 0,-7 1 13 0,0 0 1 0,0 0 15 15,34-8 20-15,-34 8 14 0,13-12 12 16,-6 4 6-16,-7 8 16 0,9-14 5 0,-4 7 4 16,-5 7 4-16,4-14 7 0,-4 14-11 15,0-12-2-15,0 12 2 0,-6-8-5 0,-1 3 1 0,-1 2-6 0,-1 1-1 16,-5 2-2-16,0 2-5 15,0 2-6-15,-6 4 3 0,6-2-7 0,0 2-1 16,0 5-8-16,4-3 1 0,2 1-6 0,2 2 8 0,2 1-12 16,0 1-11-16,2-1-11 0,5 0-9 15,3 6-11-15,-1-2-19 0,7-1-22 0,-4-6-25 0,6 5-20 16,0-3-15-16,3 0-24 0,-3 0-14 0,-1-5-22 0,1-2-37 16,-3 0-144-16,-11-6-406 0,17 8 180 15</inkml:trace>
  <inkml:trace contextRef="#ctx0" brushRef="#br0" timeOffset="16350.6282">21569 2064 357 0,'1'-2'341'16,"-1"2"-34"-16,0-5-29 0,0 5-21 0,0-3-20 0,0 3-8 0,0 0-27 15,0 0-23 1,0 0-15-16,-2-3-20 0,2 3-16 0,0 0-20 0,0 0-11 0,0 0-12 16,-1 10-5-16,0-2-10 15,0 5-5-15,-2 8-8 0,1 0-10 0,0 6-10 0,2-1-22 0,-1 0-15 16,0 0-29-16,0 0-16 0,1-1-21 0,-1 1-29 16,1-3-27-16,-1-1-49 0,1-3-31 15,-1-5-62-15,0-2-151 0,0-2-451 16,-3-4 200-16</inkml:trace>
  <inkml:trace contextRef="#ctx0" brushRef="#br0" timeOffset="17097.9425">21375 2162 114 0,'-4'-4'313'0,"0"-1"-29"0,1 2-25 0,1 0-20 16,0 1-6-16,2 2-11 0,-2-5-14 15,1 3-22-15,1 2-29 0,5-6-21 0,3 2-18 16,6-1-20-16,8 1-13 0,2-2-12 0,6 1-9 0,-1 1-8 16,1 3-11-16,9-1-8 0,-1 0-4 15,-12 3-6-15,-1-1-8 0,-1 3 8 0,-1-3-11 0,-7 1-1 16,-1 2-6-16,-6 0 1 0,1-3-5 16,0 1 11-16,-3 1-13 0,-3 0-4 0,0 0 2 15,-1 0 3-15,0-1 14 0,0 3 6 16,-2 1 4-16,-1-1-3 0,0 1 3 0,0 2-5 0,-4 1-6 15,4 0 4-15,-3 2-5 0,0 1-1 0,-1 2-2 16,1 0 2-16,2 1-1 0,-2-1-18 0,3 0-10 16,0 0-1-16,2 1-12 0,-1-2-10 0,3 3-10 15,3-4-10-15,0 1-16 0,0-2-5 0,3-1-2 16,2-2 1-16,0 0 8 0,1-2 8 0,0-3 3 0,-2-1 3 16,-1-2 7-16,0-2 5 15,-1-1 10-15,0-1 18 0,1-3 7 0,-3-2 9 0,-2-1 13 0,-2 0 11 16,-3-2 14-16,0 0 11 0,-3 1 10 15,-1-2 0-15,1 1 10 0,-4 0 3 16,0 1 1-16,-1 2-3 0,-1 1-4 0,0 0-1 0,2 2 1 16,1 0-6-16,0 3-9 0,2 0-3 0,0 0-11 15,1 1-10-15,0 2-15 0,0-2-25 0,3 3-17 0,0 0 3 16,0 0-1-16,0 0 6 0,9 9-4 16,1-2-11-16,4-3-11 0,7 6-5 0,1-5-2 15,-2 2-2-15,1-1 3 0,-5-3 6 0,8 3 5 0,-9-6 5 16,1 1 8-16,-7 1 8 0,4 0 12 0,-6 0 10 15,0-2 12-15,-3 0 15 0,1 0 19 0,-5 0 9 16,7 0 0-16,-4 2 5 16,-3-2-4-16,0 0-2 0,0 0-1 0,0 0-2 0,-9 8-1 0,6-4 2 15,-1 0-12-15,1 0-4 0,-1 0-2 16,1 1-7-16,2 0-1 0,1 2-3 0,-2-1 2 0,4 0-21 16,2 1-10-16,2 1-15 15,2 0-12-15,3 1-7 0,2-2-21 0,2-1-7 0,5 0-2 16,0-1 6-16,0-1-2 0,-5-1 6 15,1-5 11-15,-2 4 2 0,-4-5 14 0,-2-1 17 0,0-2 27 16,0 1 20-16,-4-1 28 0,0-1 4 0,-4 0 6 0,0-2 4 16,-3-1 9-16,-2-2 1 0,-4 1 18 15,1 0-14-15,-2 2 1 0,-1-3-2 0,-2 2-7 16,0 1-9-16,2 2-5 0,0 0-11 16,-2 2-9-16,2 1-23 0,-1-2-38 0,4 3-28 0,-2 3-39 15,3 0-43-15,0 0-36 0,3 1-46 0,-2 5-37 16,5-5-42-16,1-1-182 0,-3 6-508 0,3-6 225 15</inkml:trace>
  <inkml:trace contextRef="#ctx0" brushRef="#br0" timeOffset="17320.7052">22461 2069 5 0,'10'-10'409'15,"-6"3"-4"-15,3-1-11 0,-4 1-14 0,1 1-14 0,-2 1-1 0,-1 2-21 16,0-1-19-16,2 0-30 0,-3 3-34 15,2-1-27-15,-2 2-30 0,0 0-47 0,1-5-33 16,-1 5-42-16,0 0-10 0,0 0-15 0,-10 17-13 0,6-6-46 16,0 10-17-16,-2 2-28 0,3 2-10 15,-1 2-11-15,1 8-23 0,5 5-16 0,-2-4-24 0,1 0-28 0,2 2-36 16,0-13-40-16,2 9-37 0,0 0-252 16,-4-11-566-16,-1-1 250 0</inkml:trace>
  <inkml:trace contextRef="#ctx0" brushRef="#br0" timeOffset="17870.8144">22783 2261 129 0,'0'0'305'0,"3"-1"-17"16,-3 1-17-16,0 0-22 0,0 0-16 0,0 0-28 0,0 0-19 15,0 0-20-15,0 0-18 0,0 0-19 0,0 0-3 0,6 2-19 16,-6-2-12-16,1 4-10 0,2 0-8 16,-3 0-10-16,4 2-5 0,1 1-9 0,-2-1-14 0,-1 3-18 15,1-4-8-15,0 3-12 0,-2-3-9 16,-2 1-4-16,1 0-2 0,-2 0-6 0,-2 0-1 16,0-2 0-16,-3 2-7 0,-3-3 0 15,0 0 2-15,-4-2 2 0,2 0 1 0,-2-3 4 0,-1 2 3 16,3-3 1-16,2 0 2 0,1 0 0 0,2-3 6 0,3-1-6 15,-1 1 2-15,2-1 9 0,1-2-3 16,2 0-8-16,2-4-1 0,2 5-3 0,2-4 4 16,2 1 5-16,2 1-5 0,0 1 4 0,0 1 5 15,-1 3 0-15,1 0 6 0,-3-1 8 0,0 3 10 16,0-1 5-16,-4 2 2 0,4-1 4 16,-4 2 7-16,-2 0-11 0,-1 1 18 0,0 0 22 0,3 5-4 15,-3 0 6-15,-3 2 4 0,-4 3-15 0,-4 2-5 0,-2 2-22 16,-8 0-20-16,-3 0-33 0,-1-2-40 15,-10 4-65-15,8-7-92 0,-14 5-255 16,0-4-513-16,2-5 228 0</inkml:trace>
  <inkml:trace contextRef="#ctx0" brushRef="#br0" timeOffset="24947.8545">4386 1988 72 0,'0'0'87'0,"-4"2"4"16,4-2-11-16,-4 0 0 0,4 0-2 0,-5 0-4 15,5 0-6-15,0 0-1 0,-4 4-1 0,4-4 3 0,-7 0 1 16,7 0-7-16,-4 3 2 0,1-3-4 15,3 0 2-15,-4 0-10 0,1 2 1 0,0 0 3 16,3-2-3-16,-7 2-2 0,7-2 1 0,-3 1-2 0,3-1-9 16,-4 0 8-16,4 0-3 0,0 0-1 15,-3 3 1-15,3-3-9 0,0 0 5 0,0 0-7 0,0 0-4 16,0 0 0-16,0 0-2 0,0 0-1 16,0 0-2-16,0 0-7 0,0 0-1 0,0 0 1 15,0 0-1-15,0 0-2 0,-2 1-3 0,2-1 1 16,0 0 2-16,0 0-4 0,0 0 2 0,0 0-1 15,0 0 5-15,0 0-1 0,0 0-2 0,0 0 1 16,0 0 0-16,0 0-3 0,0 0-3 0,0 0 2 0,0 0-5 16,0 0 3-16,0 0-2 0,0 0-2 0,0 0 0 15,0 0 0-15,0 0-4 0,0 0 4 16,0 0 1-16,0 0-3 0,0 0-2 0,0 0-1 16,0 0 0-16,0 0 5 0,9 2-1 15,-9-2 3-15,13-3 1 0,-6 3-3 0,4-3 4 0,5 1-5 16,5-2 0-16,3 0 4 0,3-2-4 15,2-1-1-15,13-1-1 0,0-2-4 0,2-1 5 0,3 0-2 16,-1-1-3-16,20-6-8 0,-22 8-2 0,4 1-1 0,-2-2 0 16,1 2 5-1,1-3-5-15,1 0 6 0,18-7 1 0,-20 9 0 0,1 1-2 0,0-4 3 16,0 2-6-16,-3 1-7 0,-4 0 1 16,0 0-5-16,-3 1-4 0,-10 2 6 0,0-1-3 15,9-1 5-15,-12 2-9 0,-4 3 2 0,-1-3 2 16,-5 3 3-16,-1 1-4 0,-1-2 6 0,-3 4-5 15,-3-1 7-15,-1 0 3 0,-2 2 2 0,0-1-5 16,2-1 2-16,-6 2 4 0,4 0 0 0,-4 0-5 16,6 0-5-16,-6 0-10 0,0 0-6 0,0 0-14 0,0 0 3 0,0 0-21 15,0 0-15-15,0 0-7 16,0 0-11-16,0 0-20 0,-13 7-12 0,3-5-86 16,-1 4-235-16,-2-3 105 0</inkml:trace>
  <inkml:trace contextRef="#ctx0" brushRef="#br0" timeOffset="25548.7374">4462 2019 108 0,'-12'4'170'16,"2"-2"-21"-16,0 1-13 0,-3 1-17 0,2-1-14 15,1 2 3-15,2-4 2 0,0 2 0 0,1 1 4 16,3-4-9-16,-3 1-7 0,4 2-7 0,3-3-9 0,-4 0-8 0,4 0-11 16,-6 0-3-16,2 1-10 15,4-1 1-15,0 0-8 0,0 0-3 0,0 0-5 0,-3 1 2 16,3-1-3-16,0 0-6 0,0 0-1 15,0 0-1-15,0 0-3 0,0 0-1 0,0 0-5 0,0 0 3 16,0 0-2-16,0 0 5 0,17-5-4 0,-7 4 3 0,4-5 8 0,2 4 0 16,6-5-4-16,5-1 0 15,11-3 0-15,3-1 7 0,3 0 3 0,2-2-5 0,26-5 1 16,-4 1-1-16,0-1 0 16,3-3-6-16,4 5-1 0,1-3-3 0,4 0-1 0,2 4-3 15,-1-3-2-15,-2 2-3 0,1-2-2 16,-2 1 3-16,1-2-1 0,-2 2-1 0,2-3-4 15,-3 5 3-15,0-1-2 0,0 1-2 0,-7-2-3 0,3 1-3 0,-3 1 3 16,-3 1-4-16,-17 4-1 0,19-1 1 16,0-5 19-16,-23 8 0 0,1 2-6 0,1-1-6 15,-4 1 1-15,-2 0-8 0,-3-2-3 16,-13 4 0-16,2-1-3 0,-7 2 3 0,-5 1 3 0,-5 1 5 0,-3 0 9 16,2 0 7-16,-3 1 13 15,-2 1 7-15,-1-2 1 0,-3 2-3 0,5-1-8 0,-5 1-10 16,0-3-11-16,0 3-6 0,-4-5-9 15,-2 5-8-15,-1-2-8 0,-3 2-3 0,0-1-13 0,-3 2-9 16,1 0-8-16,-3-1-14 0,0 1-13 0,-1 4-20 0,1-3-18 16,-5 0-15-16,3 1-23 0,-6 2-11 15,0-1-35-15,0-1-118 0,-4 4-347 0,0-2 154 0</inkml:trace>
  <inkml:trace contextRef="#ctx0" brushRef="#br0" timeOffset="26060.3202">4687 1995 157 0,'-22'6'158'0,"6"-1"-9"0,1-1-12 0,1-1-9 0,2-1 4 16,3 0 6-16,-1 0 6 0,3-1 1 0,2 0-1 0,0 0-12 16,2 1-6-16,-1-1-14 0,4-1-10 15,-6 1-10-15,6-1-12 0,-4 0-8 0,4 0-10 16,0 0-6-16,0 0-5 0,0 0-8 16,0 0-1-16,0 0-5 0,17-7-3 0,-7 3-6 0,4 1-1 15,2-2-4-15,5-3-1 0,4 1-5 16,1-2 1-16,14-2 1 0,-1-4-2 0,3 3 2 15,1-2 1-15,24-5 6 0,-21 5-1 0,24-5 1 0,5-4-2 0,4 4 0 16,-3-3-5-16,4-1-2 16,4 3-2-16,1-1-3 0,4 0 3 0,1 2 2 0,1-1-9 15,8 2 1-15,-9-1-1 0,0 1 0 16,-4 1-5-16,1 0 0 0,-8-3 1 0,4 7-6 16,-7-2 0-16,-2 4-3 0,-4-5-4 0,-4 3-3 15,-20 6 0-15,-1-2-3 0,-2 1 3 0,0 0-1 0,-14 1-3 16,-1-1-4-16,0 4 4 15,-6-3-1-15,-2 4-1 0,-7 1 3 0,-3 0-2 0,-1 2 2 16,-4-1-5-16,1 1 2 0,-1-3-8 0,-2 3-8 16,-3 0-10-16,0 0-13 0,0 0-22 0,0 0-20 15,0 0-18-15,0 0-29 0,0 0-33 0,-24 0-140 0,10 4-345 16,1-4 153-16</inkml:trace>
  <inkml:trace contextRef="#ctx0" brushRef="#br0" timeOffset="32020.2056">2783 4912 204 0,'-2'-6'316'15,"-1"-1"-20"-15,3 1-9 0,-1 1-18 16,-1 1-13-16,1 1-20 0,0-1-20 0,1 1-21 0,-2 0-20 16,2 3-19-16,0-3-18 0,0 3-18 0,0-4-12 0,0 4-13 15,0 0-5-15,0 0-7 0,0 0-15 0,12 6-5 16,-4-1-7-16,-1 1-5 0,3 3-7 0,0 0-5 16,2 3 15-16,3 0-28 0,-1 2-1 15,-1 1-6-15,1 1-11 0,-1-1-17 16,1 1-11-16,0 0-18 0,-2 1-16 0,-4-3-16 15,1-2-28-15,-1 1-27 0,-1-1-22 0,2 0-32 0,0-3-29 16,3 2-63-16,-4-5-142 0,-1-2-446 0,1 0 197 0</inkml:trace>
  <inkml:trace contextRef="#ctx0" brushRef="#br0" timeOffset="32419.5858">3158 4928 235 0,'-2'-4'284'0,"-1"2"-24"16,0-1-26-16,0 2-22 0,-1 0-19 0,4 1-15 0,-10 0-23 16,3 2-12-16,0 2-16 0,-3 1-13 0,0 3-12 0,-1 0-11 15,1 0-8-15,-1 4-16 0,-2-2-17 16,3-1-18-16,0 3-13 0,1-3-16 0,0 2-15 16,3-4-12-16,0 0-5 0,0 1-4 0,0-3-9 15,2 1-2-15,0-3-3 0,1 0-1 0,1 1 11 16,-1-1 8-16,3-3 1 0,-3 3 14 0,3-3 9 15,-2 3 20-15,2-3 13 0,-2 1 0 0,2-1 5 16,0 0 16-16,0 0 20 0,0 0 10 0,0 0 4 16,0 0 1-16,-4 1-7 0,4-1-8 0,0 0-6 15,0 0-9-15,0 0-4 0,0 0-8 0,0 0-6 0,0 0-7 16,0 0-5-16,-1 3 2 16,1-3-1-16,0 0-8 0,-3 11 2 0,0-6-3 0,1 4-1 15,0 2 2-15,-1 1-5 0,-1 2-1 16,-1 1 3-16,0 4-2 0,0 2-4 0,0 1-1 0,0 0 0 15,-1-1-1-15,0 1-13 0,2-2-15 0,-2 2-18 16,-1 0-15-16,3-2-11 0,0-6-26 0,1 1-16 16,-1-2-23-16,2 0-27 0,1-1-10 15,1-3-37-15,0 0-172 0,0-4-409 0,1-1 180 0</inkml:trace>
  <inkml:trace contextRef="#ctx0" brushRef="#br0" timeOffset="32871.0677">3229 5091 167 0,'2'-8'392'16,"0"0"-14"-16,1 3-23 15,-2 0-30-15,2 1-31 0,-3 1-26 0,0-1-23 0,1 3-31 16,-1 1-25-16,2-4-23 0,-2 4-23 16,0 0-9-16,0 0-9 0,0 0-17 0,-6 12-6 15,2-3-12-15,1 5-7 0,-4 4-12 0,0 1-1 16,1 0-11-16,-1 1-27 0,1-2-8 0,-1 2-6 0,0 0-8 15,0-2-10-15,0 0-10 0,1-5-2 0,1-1-6 0,1 1-3 16,0-3-5-16,0-4 7 0,2-1-7 16,-1-1 3-16,2 0 10 0,-1 0 7 0,1-2 15 15,0 2 24-15,1-4 27 0,0 0-4 16,0 0-15-16,0 0-14 0,0-17-8 0,3 5 1 0,1-7 2 0,1-2 2 16,2-3-12-16,0-2-2 0,2 1 4 15,2 0-2-15,0 0 2 0,2-9-4 0,-2 12-3 16,1 2 6-16,0-3-5 0,0 4 3 15,-1 3 3-15,-4 4-6 0,3 4 4 0,-5 0-2 0,-1 1-7 16,1 4-4-16,-2-1 0 0,1 2 4 0,1 0-8 16,0 3 1-16,2 2-4 0,-2 3-1 0,1 2 9 15,0 1-6-15,-1 6 2 0,2 1 5 0,-1 6-6 0,-2 0-1 16,2 2-15-16,-4 1-10 0,3 0-10 16,-4-1-9-16,2 2-3 0,-2-4-9 0,4 0-8 15,-4-2-15-15,2-2-13 0,-3-4-21 0,3 0-23 16,-2-2-25-16,1-2-44 0,-1-1-34 15,-1-2-242-15,0-4-526 0,0 0 233 0</inkml:trace>
  <inkml:trace contextRef="#ctx0" brushRef="#br0" timeOffset="33045.9751">3197 5196 188 0,'-5'-1'301'0,"5"1"-27"0,0 0-26 0,0 0-26 0,0 0-25 15,0 0-20 1,0 0-16-16,0 0-15 0,0 0-25 0,21-2-28 0,-7 0-28 0,7 1-31 16,5-2-35-16,-3 2-35 0,3-1-42 15,3-2-35-15,0 1-76 0,-5 2-113 0,0-4-327 16,-2 1 144-16</inkml:trace>
  <inkml:trace contextRef="#ctx0" brushRef="#br0" timeOffset="33397.5855">3716 5033 17 0,'0'-2'363'0,"-3"-3"-18"0,-1 1-8 0,4 0-17 16,-3-1-7-16,0 2-37 15,0-1-4-15,0 1-14 0,1 0-36 0,-1 0-9 0,3 3-16 16,-6-4-25-16,2 2-20 0,4 2-13 0,-10 0-20 16,2 0-14-16,1 2-8 0,-3 2-13 0,3-1-5 15,-2 3-12-15,1 1 3 0,-2 1-24 0,-1 3-4 0,1 0-2 16,3 1-3-16,0 2-4 16,-3 3-3-16,0 3-1 0,3-2-4 0,1-2 3 0,1 4-5 15,2-1-5-15,-1 2 11 0,2-6-3 16,2-2-18-16,2 1-14 0,-1 0-4 0,5-2-13 0,-1 0-8 15,4-1-10-15,1 0-23 0,4-5-32 0,7 0-40 16,3-2-42-16,5-4-48 0,12-4-51 0,-1-1-314 16,2-8-639-16,-4 4 282 0</inkml:trace>
  <inkml:trace contextRef="#ctx0" brushRef="#br0" timeOffset="33770.6329">4027 5053 210 0,'0'-2'343'0,"0"-3"-7"0,0 2-18 16,0 3-19-16,-3-5-21 0,3 4-13 0,-4-5-9 16,1 3-30-16,-1 1-29 0,1 0-6 0,-1-1-21 0,-2 2-16 15,-4 1-28-15,10 0-1 0,-18 2-12 0,8 0-16 16,-4 1-6-16,2 2-6 0,-1 1-18 0,0 2 2 16,-1 1-14-16,7 0-7 0,-3 2-4 0,3 0-4 15,0 2-4-15,-1 4 2 0,3-2-12 0,4 3 5 16,1 0-14-16,3 1-19 0,4-1-11 15,4 0-21-15,2-2-28 0,4 2-22 0,2-3-28 0,4-3-42 16,2-2-56-16,13 0-71 0,-11-2-286 0,3-7-613 16,-2-2 271-16</inkml:trace>
  <inkml:trace contextRef="#ctx0" brushRef="#br0" timeOffset="35220.0956">4605 5025 152 0,'-2'-6'312'0,"1"-1"-14"0,0 1-10 0,-1-1-21 0,-1 1-19 0,0 0-20 16,-1 2-25-16,-2-2-17 15,1 1-21-15,-1 1-19 0,-1 2-13 0,1-2-14 0,-2 3-15 16,-1 1-8-16,2 0-10 0,-1 1-11 0,-1 3-14 0,-2-1 1 16,4 1-6-16,-3 0-5 15,3 2-11-15,-1-2-1 0,2 2-5 0,-2 4-6 0,2-2-8 0,2-1 3 16,1 0-17-16,0 1-2 0,3 3-4 16,2-2-1-16,0 0 11 0,4 3-4 0,2 0-15 15,0 1-1-15,2-3-5 0,4 3 3 16,2 0-3-16,0 1-1 0,2-6 2 0,-6 0 4 0,0 1-1 0,0-3 2 15,-3 0-1-15,-1-1-2 0,-1 0 4 0,-2-1 2 16,-1 0-1-16,-1-2 0 0,0 1 4 16,-2 0 2-16,-3 1 5 0,-2 1 6 0,-4-1-1 0,-5 2-4 15,-9 1 3-15,2 1-3 0,-4-3-1 16,0-3-1-16,3 2-3 0,4-1-6 0,1 0-8 16,3-2-17-16,-1 0-24 0,7-1-27 0,-2-1-46 15,4-1-49-15,2-3-73 0,2 0-197 0,2-3-482 0,6-3 213 16</inkml:trace>
  <inkml:trace contextRef="#ctx0" brushRef="#br0" timeOffset="35429.6255">4696 5026 59 0,'10'-6'352'0,"-3"2"-17"0,0 1-26 15,-3 1-10-15,1-1-13 0,0 1-26 0,-2 0-12 16,-1 1-9-16,-2 1-37 0,4-3-22 16,-2 2-20-16,-2 1-15 0,0 0-16 0,1 5-4 0,-2 0-19 15,0 3-4-15,-2 4-15 0,2 1-5 0,-2 6-4 16,0 2-16-16,0 1-18 0,3 2-4 0,0 1 6 15,0 0-35-15,0 3-7 0,0-1-19 0,2 6-7 16,-1-6-16-16,1 7-12 0,-2-7-23 16,0-1-30-16,0-1-24 0,-2 0-28 0,-1-1-20 0,1-3-31 0,0 0-13 15,-2-9-35-15,0 0-172 16,-1-4-461-16,1 0 205 0</inkml:trace>
  <inkml:trace contextRef="#ctx0" brushRef="#br0" timeOffset="35681.4578">4726 5020 195 0,'5'-13'250'0,"0"2"-24"0,0 2-28 16,2 2-16-16,-1 1-20 0,2 0-15 16,0 3-13-16,0 0-12 0,2 3-16 0,0 0 2 0,0 3-6 15,-1 1-14-15,0 1-8 0,3 4-7 16,-2-2-5-16,-2 3-9 0,-2 3-6 0,-3 2-3 0,1 5-8 15,-5-1-10-15,-4 2-3 0,-2 0-7 0,-3 1-14 0,-2-2-8 16,-4 2-12-16,1-5-8 0,-2 1 5 16,1-2-2-16,0-4-2 0,0-1-7 0,4-2-18 15,0-2-25-15,4-2-29 0,2-2-23 16,2 0-58-16,-2-3-141 0,0-3-345 0,4 1 152 0</inkml:trace>
  <inkml:trace contextRef="#ctx0" brushRef="#br0" timeOffset="36400.7185">4905 5084 50 0,'3'-1'299'15,"-3"1"-28"-15,5-2-25 0,-5 2-25 0,4 0-19 0,-4 0-24 0,0 0-16 0,0 0-14 16,0 0-18-16,3 3-14 0,-1 0-13 0,-1 1-11 16,-1 0-8-16,3 0-6 15,-1-1-14-15,3-1-11 0,2 2-4 0,2 0-7 0,1-4-7 16,4 3-12-16,1-3-6 0,0-2-5 0,6 0 1 15,-7-1-6-15,0-3 3 0,-1 3-4 0,-1-4 13 0,-1 1 11 16,-4-2 9-16,0 3 14 0,-1-3-2 16,-1 1 10-16,-1-3-7 0,-1 1 8 0,-3 1 9 0,0-2 7 15,0 2-5-15,-2 1 1 0,-1 0-5 16,-1 1-12-16,-3 0-4 0,0 2-4 16,-6 0-5-16,0 2-1 0,-3 2-7 0,2 1-2 15,-7 2-5-15,1 4 2 0,4-2 10 0,-6 6-23 0,1 0 2 16,4 1-1-16,2 1-5 0,1 2 3 15,1 2-8-15,3 0 1 0,0 0-4 0,4 2 1 0,4 1-15 16,-1-1-7-16,3-4-11 0,1 1-3 0,2 1-7 0,1-4-12 16,3 0-10-16,6 3-11 0,4-3-15 15,1-2-13-15,2-6-17 0,3 1-18 0,4-2-17 0,2-4-10 16,-1-1-18-16,9-5-7 0,-9-1-13 16,0-2-6-16,0-1-13 0,-3-1-115 0,0 0-357 15,-3-3 158-15,0-1 1418 0,-3-2-920 16,-2 2 72-16,-3 0 33 0,-3-3 33 0,-4 5 26 0,-3 3 25 15,-1-2 7-15,0 3 12 0,-3 2-4 0,0-2 6 0,0 2-5 0,-3 1-4 16,3 0-12-16,-4 0-10 16,1 2-21-16,-3 2-7 0,2 0-19 0,-3 2-11 0,-1 0-3 15,-2 2-13-15,1 3-12 0,-2 3-12 16,1 1-15-16,0 2-12 0,3 2-9 0,-1 0-19 0,1 4-9 0,3-3-11 16,1 0-19-16,0 6-6 15,5-4-16-15,-1-1-18 0,5-1-14 0,0-1-12 16,0-1-17-16,3-3-10 0,1 1-27 15,2-2 9-15,1-4-9 0,2-3 0 0,5-2 9 0,-3-1 9 0,-2-3 30 16,0-2 31-16,3-3 27 0,-4-3 36 16,-3 3 33-16,2-6 35 0,-3 0 27 0,-3 4 29 15,2-1 22-15,-4 1 12 0,2-1 27 0,-3 0 9 0,-3 4 4 16,1 1-6-16,-1 1 2 0,2-1-4 0,-3 4-10 16,0 0-16-16,1 1-15 0,-1 3-18 0,-1-5-21 0,2 3-32 15,-1 2-33-15,0 0-16 16,0 0-4-16,0 0-5 0,0 0-23 0,-1 16-12 15,1-7-15-15,-1 4-13 0,1 1-18 0,-3 1-27 0,3 3-26 16,-2 3-34-16,2-1-30 0,2-1-40 0,-1 0-254 16,-1-6-536-16,2-5 237 0</inkml:trace>
  <inkml:trace contextRef="#ctx0" brushRef="#br0" timeOffset="36650.9216">5785 4949 172 0,'1'-21'382'16,"-2"1"-7"-16,-2 6-9 0,0 2-5 0,0 1-3 16,-1-1-32-16,-3 3-28 0,0 2-27 0,0 0-26 15,1 3-28-15,-1-1-24 0,-1 4-27 0,-2 1-13 0,0 4-16 0,-4 2-21 16,4 3-7-16,-3 5-17 0,2 4-29 0,1-1-30 0,3 4-17 16,1 1-11-16,1 7-16 15,2 5-17-15,3 1 1 0,4 3-16 16,-1 1-5-16,4 0-17 0,0 1-16 0,3-2-16 15,-3 1-20-15,0-3-13 0,0 0-23 0,-1-11-13 0,-6 2-16 0,0-3-22 16,0-2-16-16,0-1-34 0,-7-2-184 16,1-6-475-16,-1-2 210 0</inkml:trace>
  <inkml:trace contextRef="#ctx0" brushRef="#br0" timeOffset="36937.5982">5489 5341 253 0,'0'-12'252'0,"0"3"-27"0,1-2-24 0,2 1-20 16,0 0-19-16,4 0-18 0,0-2-16 0,3 3-19 16,4 0-11-16,0-4-20 0,6 5-12 15,-2-2-8-15,2 1-6 0,-1 0-10 0,2 1-2 0,-2 2-5 16,-4-1 0-16,-2 2 12 0,1-3 9 16,-3 2 15-16,-2 3 14 0,-1-1 16 0,-2 0 12 0,-2 1 15 0,0 1 7 15,-1 0-4-15,0 0-4 0,-3 2-10 0,4-2-6 16,-4 2-9-16,4-1-11 0,-4 1-16 0,0 0-19 15,0 0-5-15,0 0-25 0,0 0-6 0,5 6-1 16,-7 0-2-16,2 2-3 0,-1 4-2 0,1 3-31 16,0-1-17-16,-3 6-13 0,2-1-21 15,1 0-28-15,-2 0-26 0,1-1-19 0,2 1-39 16,1-4-26-16,-1-4-49 0,-2 0-190 0,2-4-484 0,-1 1 216 16</inkml:trace>
  <inkml:trace contextRef="#ctx0" brushRef="#br0" timeOffset="37695.4703">5939 5075 42 0,'2'-6'375'0,"-2"1"-32"0,0 2-21 16,-2 0-24-16,4-1-29 0,-2 4-32 0,-3-3-3 16,3 3-37-16,0 0-19 0,0 0-22 0,-10 4-16 0,6 0-12 15,-2 3-19-15,1 4-7 16,-1-1-14-16,0 3-24 0,1 6-14 0,3-5-17 0,1 2-15 0,0 1-20 15,2-3-12-15,2 1-10 0,1-2-8 0,3-1-13 0,0-1-7 16,2-2-2-16,2-2-5 16,0 1 0-16,2-3 1 0,-1-2 1 0,3 0 6 0,0-3 4 15,-1-2 5-15,0-3 3 16,2 2 16-16,-4-3 9 0,1 0 13 0,0-2 15 0,-2 0 18 16,0 0 20-16,-1-1 7 0,-1-2 12 0,-1 2 10 15,-1-2 15-15,-3 4 7 0,3-3 12 0,-4 4 11 16,-3-2 6-16,3 0 8 0,-2 2-22 15,-1-1-7-15,0 3-7 0,-4 0-8 0,4-1-12 0,-3 1-18 0,-4 1 5 16,3 1-21-16,-2-1-2 0,-1 2-5 0,0 1-11 0,-4 1-3 16,1 2-9-16,0 3-13 15,-1 2-15-15,0 0-9 0,1 1-9 0,0 0-8 0,0 3-11 16,5-1-15-16,-2 3-7 0,1-2-2 0,3-3-6 16,0 2-12-16,-1 1-10 0,4-4-12 0,0 1 3 15,4-2 0-15,-1 0 2 0,4 0 8 16,0-2 6-16,0 0 7 0,3-4 10 0,0-1 8 15,1 0 17-15,-1 0 9 0,0-5 24 0,-2 3 14 0,2-1 15 16,-3 0 9-16,2-1 13 0,-2 1 8 0,-3 2 17 16,0-1 3-16,-1-1-4 0,1 2 5 0,-1-1-10 0,-3 2-6 15,4 0-7-15,-4 0 1 16,0 0-23-16,0 0-18 0,6-1-17 0,-6 1-17 16,0 0-14-16,0 0-6 0,4 3 8 0,-1-1 0 15,1 0-7-15,2-2-8 0,2 2-7 0,6-2 2 0,2-1 0 16,5-3 2-16,-1-1 4 0,1-3 4 15,1-4 12-15,-5 0 23 0,4-1 25 0,-4-3 10 0,-1-2 22 16,-2 2 16-16,-1-3 18 0,-1 0 8 0,-1-3 13 16,-3 1 8-16,0-2 8 0,-3 1 12 0,-2 0 12 15,0 1-12-15,-1 1 7 0,-2 7 15 0,0-1-4 0,-2 2 3 16,2 3-10-16,-3 1-13 0,1 2-20 16,0 0-10-16,2 3-13 0,-1-1-22 0,-1 0-23 15,2 3-39-15,0 1-46 0,0 0-20 16,0 0 1-16,0 0-4 0,-7 11-2 0,4 1-8 0,-1 1-6 15,0 7 1-15,1 1 12 0,0 4-3 0,-2 0-1 16,3 4-7-16,0 6-10 0,0 2 3 0,-1-1 0 16,3 0 5-16,-2-8 2 0,3 7-1 0,-3-9-2 0,0 2-3 15,0 7-17-15,1-10-14 0,0-3-8 16,-1 0-14-16,2-8-13 0,0-1-15 0,0-4-38 0,0 0-146 16,0-3-391-16,0-3 173 0</inkml:trace>
  <inkml:trace contextRef="#ctx0" brushRef="#br0" timeOffset="37979.4635">6387 5177 33 0,'-2'-10'282'0,"0"3"-12"0,-1 0-16 0,1 0-19 0,0 2-16 0,2 2-26 16,0-1-15-16,-1-1-7 0,1 5-18 16,0-3-21-16,0 3-16 0,0-2-14 0,0 2-15 0,5-3-7 15,2 2-11-15,0-1-5 16,6 0-9-16,3 1-4 0,0-1-5 0,4-2-3 0,-3 3-6 15,0-3 5-15,-2 2 5 0,-2-1 9 0,-2 0 6 0,-4 2 6 0,2-1 6 16,-3 1 0-16,-2 0 3 16,0 0 2-16,0 0-20 0,-4 1 19 0,0 0-24 0,7 0-8 15,-7 0-10-15,2 3-8 0,-2 0 0 0,0 2 0 16,0 4 0-16,0 3-10 0,-5 1-6 0,5-1-8 0,-2 5-17 16,2 0-20-16,-2 3-13 15,1-5-32-15,-2 3-25 0,1-2-27 0,0-2-33 0,0 1-42 16,2-2-35-16,0-1-237 0,-1-3-515 15,1-1 228-15</inkml:trace>
  <inkml:trace contextRef="#ctx0" brushRef="#br0" timeOffset="38615.6325">6742 5131 112 0,'-1'-5'343'16,"-1"1"-25"-16,3 2-25 0,-4 0-25 0,0 0-23 0,-1 1-17 15,-1-1-22-15,0 2-18 0,-3 2-25 0,1 0-10 0,-1-1-23 16,1 2-14-16,-1 2-10 0,2 0-7 16,-1 2-25-16,1-1-22 0,-1 3-17 0,3 0-21 15,1-4-24-15,0 5-18 0,2-3-20 16,1 0-6-16,-2 1-14 0,4-3-2 0,-1 0 3 0,2-1 0 16,0-1 3-16,3-1 5 0,-1-2 3 0,4 2 10 0,-1-4 3 15,1-1 15-15,-1 0 9 0,4-3 13 0,-3 2 11 16,1-3 18-16,-3-1 4 0,2-2 11 15,0 2 16-15,2 1 10 0,-5-2 7 16,1 2 8-16,0 1-2 0,1-5-3 0,-3 7-1 16,0-1-2-16,0 0-1 0,-2 1-8 0,1 1-5 0,-1-2-11 15,-2 4-5-15,2-1-8 0,1 1-11 16,-2-2-23-16,-2 3-13 0,0 0 7 0,0 0-4 16,5 7-19-16,-3-4-8 0,-1 0 1 0,1 4 3 15,-2 1-2-15,-2-1 0 0,2 1-11 0,-3 2-3 0,1-4 5 0,-3 3 6 16,2-2 1-16,1-1 3 0,0-2-1 15,1 1 5-15,-2-1 7 0,3-2 17 0,-3 1 23 0,3-1 22 16,0-2 6-16,0 0-1 0,0 0-4 16,0 0 3-16,7-10 3 0,-3 2 6 0,4-2 0 15,-3 1-5-15,5-2-5 0,1 0-1 0,-1 0-12 16,0 0-2-16,0 1 0 0,-2 6-3 16,0-2 2-16,-3 2-6 0,0 0-8 0,-1 0 0 15,0 3-6-15,-1 0-1 0,-3 1 0 0,0 0 5 0,7 5-9 0,-5 0-1 16,1 2 0-16,-3 3 3 0,0 3 1 0,0-1 0 0,0 3-5 15,-2-1-10-15,1 0-13 16,-1-4-4-16,1 1-12 0,0 0-16 16,1-2-5-16,2-2 1 0,1-1-1 0,0-2 4 0,1-1 4 15,2-1 3-15,4-4 4 0,3 0 2 0,0-3 4 0,2-1 0 16,-1-1 10-16,2-5 5 0,0-2 5 16,-4 5 1-16,1-7 5 0,-4 7 7 0,1 1 0 15,-6 1-2-15,2-1 1 0,-1 1-3 0,-1 3-5 16,-1-2-14-16,-1 1-26 0,1 3-25 0,-2 0-32 0,2-1-46 15,-3-1-205-15,0 4-394 0,0 0 175 0</inkml:trace>
  <inkml:trace contextRef="#ctx0" brushRef="#br0" timeOffset="40390.5588">5101 5748 151 0,'-6'0'186'0,"-1"-1"-5"0,1 0-10 0,0 1-9 0,0 0-9 0,-2-1-4 15,3 2-7-15,-1-2-12 16,-2 1-10-16,0 1 1 0,3-1-12 0,-4 1-6 0,5 1-7 0,-3-1-1 16,0 1 4-16,1-1-4 0,0-1-2 15,2 1 0-15,0 0-6 0,-1 1-2 0,3-1-3 16,2-1 2-16,-5 1-12 0,5-1-5 15,0 0-7-15,-5 1-7 0,5-1-3 0,0 0 1 0,0 0 0 0,-3 1-2 16,3-1-1-16,0 0-8 0,0 0-2 16,0 0-8-16,0 0-2 0,0 0 2 0,0 0-4 15,0 0-7-15,0 0 0 0,13 2 1 0,-5 0-2 0,8-2-4 16,7 0-2-16,2 2-1 16,19-4-3-16,5 0 0 0,27 0 3 0,6 0-5 0,3 0 9 0,10-2-9 15,8 0-1-15,8-2 1 0,6 4 12 16,7-2-10-16,5 3-5 0,-2-1 1 0,7-6-1 0,-5 6-3 15,1 1-8-15,-5 1 14 0,-6 0-7 16,-4-1-5-16,-2-2-9 0,-9 0-8 0,-10 1 0 16,-9 2-4-16,-10-5 0 0,-26 2 0 0,-4-2 4 0,-4 1 7 15,-12 1 2-15,-1 1 0 0,-4-2 7 16,-1 1 12-16,-9 1 12 0,-4 0 8 0,-3 1 7 0,1 0 11 16,-2 0 2-16,0 0 1 0,-2 1 5 15,-4 0 1-15,7-2-4 0,-6 1-4 0,-1 1-10 0,4 0-9 16,-4 0-5-16,0 0-6 0,5-2-10 15,-5 2-6-15,0 0-8 0,0 0-13 0,0 0-4 16,0 0-6-16,0 0-5 0,4 3-4 0,-4-3 1 0,0 0 5 16,0 0-9-16,0 0-3 0,0 0 9 15,0 0-4-15,0 0 7 0,0 0 2 0,0 0 0 16,0 0 6-16,0 0 4 0,0 0 1 0,0 0 1 16,0 0 4-16,0 0 3 0,0 0 0 0,0 0 2 15,4-3 2-15,-4 3 0 0,0 0 0 0,0 0-1 16,0 0 4-16,0 0-7 0,0 0-7 0,-11-4 0 0,5 3 0 15,1 1 1-15,-4-2 5 0,2 1 1 16,-3-2 2-16,0 0 2 0,0 1-1 0,-5 0 3 0,4-1 0 16,-5-3 0-16,1 3 5 0,-4-4 0 0,1-1 6 15,1 3 9-15,2 0 6 0,1 0 5 0,0 1 7 16,0 0 6-16,1 0 0 0,3 1 7 0,2-1 2 16,-1 1 1-16,5 3 1 0,-2-2-2 15,2-1-4-15,0 2 3 0,4 1-9 0,-6-1 8 0,6 1-14 16,-6-2-7-16,6 2-6 0,-4 0-6 15,4 0 4-15,0 0-4 0,0 0-3 0,10 4 1 0,-3-1-5 16,3 0-1-16,0 2-2 0,4-3 1 0,2 3 3 0,-1-1-4 16,6 3 0-16,-1-3 2 0,-3 1 2 15,-3-1-5-15,0 1-3 0,1 1 5 0,-1-1 2 0,-1-1-5 16,0 3 0-16,-6-3-3 0,0 1 6 0,-2-3-5 16,0 1-3-16,-1 0 0 15,-3 1 12-15,1 2 10 0,-4 1 3 0,-2 2 12 16,-4 3-4-16,-6 2-1 0,-3 0-3 0,-3 0-4 0,-4 0-7 15,-3-2-16-15,-8 3-30 0,7-3-41 0,-6 2-63 0,6-2-76 16,-7 3-338-16,9-6-600 0,0-3 265 16</inkml:trace>
  <inkml:trace contextRef="#ctx0" brushRef="#br0" timeOffset="41810.3599">4579 5966 244 0,'0'-4'285'16,"0"2"-9"-16,0-2-11 0,-1 1-12 0,1 3-13 0,0-4-24 0,-1 1-15 15,1 3-19-15,-2-2-14 0,2 2-20 16,-1-3-10-16,1 3-17 0,0 0-13 0,-2-3-19 16,2 3-6-16,0 0-6 0,0 0-8 15,0 0-7-15,0 0-7 0,0 0-4 0,0 0-9 0,-7 6-1 16,4-2-7-16,-2 0-2 0,0 4-5 16,-2-1-1-16,0 2-4 0,1 1-5 0,-2 1 1 0,2 0-3 0,2-2 1 15,-5 2-5-15,5-3 0 16,-1 2-2-16,2-3-1 0,-1 2-1 0,1 0 0 15,2-2 1-15,-1 1-5 0,0-2-3 0,1-1-8 0,0 0-7 0,0 1 6 16,-1-3-5-16,2 0 2 0,0 0 0 16,0 0-2-16,0-3 3 0,0 0 0 0,-1 4 5 0,1-4 8 15,-1 4-3-15,1-4 7 16,0 0 0-16,0 3 3 0,0-3-1 0,0 0 6 16,0 0-5-16,0 0 1 0,0 0-3 0,0 0 2 15,-1-10-2-15,1 10 0 0,0-4-1 0,-1 1-4 0,1 3-2 16,0-6-3-16,-1 4-8 0,-1 0-5 15,2 2-5-15,2-5-6 0,-1 3-5 0,-1-2-8 0,1 0-1 16,0 1 2-16,0 1 2 0,0-4-5 0,-1 2 2 16,3 1-2-16,-2-4 0 0,2 3 7 0,-3 0 0 15,3-2 3-15,0 2 5 0,-2-2-2 0,2 1 8 0,0-1 3 16,1-2 2-16,-3 2 10 0,1-1 7 0,-1-2 8 16,2 3 6-16,-3 1 13 0,0-3 10 15,0 4 2-15,3-2 7 0,-3 0 5 16,-3 2 4-16,3-1 2 0,0 1 11 0,0 1 7 0,0-1-14 15,0 4-4-15,0-5-6 0,-3 3 5 16,2-1-10-16,1 3-2 0,-7-3-10 0,4 2-3 0,-2 1-11 16,0-2 1-16,5 2-3 0,-11 3-5 15,4 0 2-15,0 0-4 0,0 2-3 0,0 1-2 0,1 1-2 16,-3 4 0-16,1 0 1 0,3 4 7 0,-2 1-17 16,1 4 2-16,-1 1 7 0,3-2-3 15,1 4 0-15,0 3-1 0,3-4 1 0,2 4 0 16,-1-2-1-16,3 11 3 0,-1-8 10 0,4 9-23 15,-4-12 3-15,-2 1-3 0,2-3-11 0,-3 1 2 0,2-1 3 16,-1-3-14-16,-2 2-7 0,-1-9-6 0,2 1-6 0,-3 0-4 0,2-1-10 16,-3-3-14-16,0 1-17 15,-1-3-21-15,0 1-30 0,-3-3-27 16,1 0-49-16,0-2-39 0,-1-2-183 0,-5-1-480 0,-1-5 213 16</inkml:trace>
  <inkml:trace contextRef="#ctx0" brushRef="#br0" timeOffset="42160.3063">4203 6236 139 0,'4'-2'266'0,"-4"-1"-26"0,0 3-26 0,0-4-23 16,3 3-20-16,4 1-18 0,-1-2-13 0,2 0-17 16,8 0-10-16,5 0-11 0,-6 1-11 15,9-3-11-15,0 2-15 0,0-2-16 0,0 3-10 0,0-1-8 16,0-2-7-16,0 1 0 15,-3-1-4-15,0-1 0 0,-7 3-3 0,-4-1 8 0,-2 1 9 16,-2 1 18-16,1-1 19 0,-3 0 16 0,2 2 8 0,-2 0 12 16,-4 0 11-16,6 0-6 0,-6 0 2 0,0 0-1 15,7 0-14-15,-7 0-3 0,0 0-1 0,3 0-18 16,-3 0-7-16,0 0-8 0,0 0-9 0,0 0-13 16,4 2-3-16,-4-2-3 0,0 4-10 15,4 0 16-15,-3 3-5 0,1 0-21 0,1 3-5 16,-2 0-6-16,4 4-10 0,-3 0-5 0,2 2-8 15,-1 2-4-15,1-4-11 0,-1 1-14 0,1 3-12 16,-2-5-13-16,2 1-20 0,-2-5-27 0,0 0-29 16,0 0-29-16,1-3-31 0,0-1-28 0,-1-1-36 0,1-2-140 15,-3-2-448-15,0 0 199 0</inkml:trace>
  <inkml:trace contextRef="#ctx0" brushRef="#br0" timeOffset="42380.1672">4787 5992 194 0,'2'-8'387'0,"2"-2"-19"0,-2 4-23 0,-1 1-31 0,1 2-27 16,0-2-26-16,-1 2-25 0,1 1-30 0,-1-1-25 0,-1 3-17 15,0 0-21-15,0 0-8 0,0 0-14 16,3 15-18-16,-3-6-11 0,0 4-9 0,1 2-9 16,-1 3-17-16,1 4-10 0,-2-2 1 0,0 1-27 0,2 1-7 15,1 0-13-15,-4 2-12 16,1-1-19-16,-1 1-14 0,-1 1-15 0,2 0-27 0,-3-1-23 0,0 0-25 15,1-3-38-15,-1 0-30 0,2-7-43 0,0-3-220 16,0-3-504-16,1-3 223 0</inkml:trace>
  <inkml:trace contextRef="#ctx0" brushRef="#br0" timeOffset="42732.4708">4914 6197 81 0,'1'-1'307'0,"1"-1"-28"0,-2 2-32 15,0 0-21-15,0-5-23 0,0 5-22 16,0 0-23-16,0 0-19 0,0 0-15 0,0 0-15 0,0 0-15 0,8 6-12 16,-5-5-18-16,2 2-19 0,2 0-11 15,2 0-6-15,0-1-11 0,4-1-8 0,2 0-4 0,-1-2 2 16,0 0-1-16,2-1 0 16,-3-2 1-16,-1-1 11 0,-2 2 12 0,-1-2 23 0,-1 1 21 15,-1 0 19-15,-1-2 7 0,-1 1-2 16,-3 0 16-16,1 0 26 0,-2 2 5 0,-1-2-5 15,0-1-15-15,-3 1 2 0,-1 1-5 0,-2 1-11 16,0-1-12-16,-2 1-10 0,-2 1 3 0,1 1-19 16,-6 1-12-16,5 1-11 0,-2 3-1 0,-1 1-5 0,6-2-7 15,-6 5-7-15,2 0-4 0,1 2-7 16,1 2-16-16,1 0-30 0,3 2-7 0,0 4-12 0,0 1-13 16,5 2-11-16,3-1-4 0,2-2-13 15,2-1-9-15,4-1-22 0,4-3-32 0,3 1-32 0,3-5-48 16,2-1-36-16,1-4-265 0,2-1-574 15,1-6 255-15</inkml:trace>
  <inkml:trace contextRef="#ctx0" brushRef="#br0" timeOffset="43010.7635">5372 6227 70 0,'-6'0'306'0,"6"0"-32"0,-7 0-26 0,3 3-28 0,0 0-18 0,0 0-24 16,-2 3-15-16,0-2-17 15,2 1-13-15,0 3-12 0,1 1-10 0,0-3-14 16,0 2-15-16,2-1-7 0,1-2-12 0,0 1-10 16,0-2-5-16,0-1-7 0,0 0 3 0,0 0 13 0,0 0 19 0,0 1 20 15,0-4 26-15,0 0-7 0,0 0-11 16,0 0-4-16,0 0-7 0,0-15 8 0,0 7-3 0,0 1-12 16,0-2-5-16,0 4-9 15,0-3-5-15,0-1-7 0,0 4-9 0,0-3 0 0,-2 5-17 16,1-2-27-16,1 2-35 0,0-1-29 15,-1 0-33-15,1 4-40 0,0-3-51 0,0 3-14 0,0 0-15 16,0 0-30-16,0 0-60 0,0 0-153 0,4 14-490 0,-3-9 216 16</inkml:trace>
  <inkml:trace contextRef="#ctx0" brushRef="#br0" timeOffset="43610.4518">5527 6143 208 0,'0'-3'388'0,"0"3"-7"0,-3-7-30 0,3 5-15 0,0-1-32 16,-3 1-28-16,3 2-23 0,0 0-26 0,-1-4-29 0,1 4-34 15,0 0-41-15,0 0-33 16,0 0-8-16,0 0-16 0,0 0-14 0,1 11-15 0,2-5-20 16,0-2-5-16,1 2-15 0,3 1-11 15,-1-1-9-15,4 0-14 0,-2-1-6 0,3 0-4 0,2-1 2 16,-2-3 5-16,2 0 6 0,2-2 7 0,-2-1 7 0,-2 1 15 15,-2-3 20-15,1 0 12 0,-2 0 19 16,-1 0 23-16,-1-1 18 0,1-1 13 0,-3 2 13 16,-1-1-3-16,0 1 22 0,1-1 13 0,-4 3 12 15,3-1 0-15,-3-1-5 0,0 4-11 0,0-4-17 0,0 4-11 16,1-4-15-16,-1 4-18 0,0 0-24 16,0 0-34-16,0 0-38 0,0 0-7 0,0 0-15 0,0 0-17 15,1 18-18-15,-1-5-3 16,0 9 0-16,3 0 19 0,-1 2-24 0,3 14 0 0,-3 0-7 15,2-2-4-15,-1 0 1 0,1 2-5 0,2 1 0 16,-5-3-5-16,2 1-3 0,0-1 6 16,-3-10 11-16,3 9 5 0,-2-11 6 0,-1-1 6 0,0-1 11 15,0-2 7-15,-3-6 11 0,2-1 18 0,-1-4 17 16,1 0 15-16,-2-3 19 0,0 0 16 0,0-2 6 0,2-1 10 16,-2-2-3-16,3-1-6 15,0 0-7-15,-12-6-7 0,3-2 6 0,1 0 7 0,-2-4 1 0,-4-5 2 16,1 0 3-16,3-1-11 15,0-1 1-15,2-2-6 0,1 0-7 0,4 0 7 0,0 1-21 16,3 1-11-16,2 0-7 0,3 1-2 0,1-1-15 0,4 2-1 16,1-2-6-16,3 0 2 0,3 3-13 15,0 0 0-15,4-2 12 0,-1 0-10 0,2 1 1 0,1-1-4 16,-2 0 8-16,0 2-4 0,-1 3 3 16,-2 0-17-16,-4 5-12 0,-3-1-21 0,1-1-36 0,-5 3-14 15,-2 2-27-15,0-3-57 16,-1 1-55-16,-4 0-198 0,-3 0-504 0,-1 0 223 0</inkml:trace>
  <inkml:trace contextRef="#ctx0" brushRef="#br0" timeOffset="45469.7363">7994 5215 230 0,'0'-7'288'0,"0"-1"-4"0,-1 4-21 16,1-1-24-16,0 3-21 0,-3-1-23 0,3-2-21 0,0 5-21 16,0-4-17-16,0 4-15 0,0 0-11 0,0 0-14 0,0 0-9 15,0 0-10-15,0 20-9 0,0-8-4 0,0 3-2 16,0 4-11-16,0 6-6 0,0 0-4 0,0 11 1 15,0-2-9-15,0 2 1 0,-2 2-6 0,1 0 6 16,1-1-11-16,-4 2-4 0,1 0-1 16,3 1 9-16,-4-2-11 0,1 0-1 0,3 2-1 15,0-3-5-15,0-2 5 0,4-7 0 0,-4-2-23 16,0 1-4-16,0 1-10 0,0-4-5 0,3-2-12 0,-3-2-15 16,0 1-22-16,0-8-22 0,0 0-33 15,3-1-25-15,-3-6-28 0,0-2-50 0,0 0-147 0,0-1-414 16,0-3 184-16</inkml:trace>
  <inkml:trace contextRef="#ctx0" brushRef="#br0" timeOffset="46505.2253">8046 5136 15 0,'-4'-4'246'0,"1"1"-17"16,-1-2-6-16,0 3-14 0,1 0-1 0,-1 0-13 0,1-1-11 0,1 1-11 16,2 2-19-16,-2-4-8 15,2 4-16-15,-3 0-10 0,3 0-7 0,-3-1-12 0,3 1-10 16,0 0-6-16,0 0-3 0,0 0-13 0,-3-4-1 0,3 4-7 15,0 0-6-15,0 0-6 16,0 0-8-16,0 0-2 0,0 0-6 0,0 0-2 0,0 0-7 0,0 0 1 16,0 0-3-16,0 0 0 15,0 0-2-15,0 0-5 0,14 2-3 0,-5 0 3 0,1-2-4 16,5 0 6-16,6 1-4 0,5-2-8 16,3 2 2-16,15 1 0 0,5-4 1 0,24 1-3 0,3 1-3 15,7-4-9-15,0-1-2 0,5-2-5 16,-1 3-9-16,9-6-13 0,-2 1 0 0,2-1 2 0,-2 4 11 15,-2-5 29-15,0 6 16 0,5-8 18 0,2 5 0 0,3 0 1 16,-1 0-10-16,-5 3-3 0,-7 1 6 16,-9 3-16-16,-5 4-2 0,-5-5-2 0,-23 2-6 0,-1 0-11 15,-4-1-12-15,-1-1-10 0,-13 2-2 16,-1 2-1-16,-3-4-3 0,-3 2 3 0,-4 0 0 0,-3 2 8 16,-1-1 2-16,-5-2 5 0,-1 1-2 15,-2 0 7-15,0 0 14 0,-5 0 10 0,7 0 10 16,-7 0 9-16,6 0 5 0,-6 0 0 0,0 0-1 0,4-3-3 15,-4 3-4-15,0 0-6 0,0 0-3 16,0 0 1-16,0 0 2 0,0 0-4 0,0 0 0 0,0 0-4 16,0 0-5-16,1-3-1 0,-1 3 2 15,0 0-7-15,0 0 2 0,0 0-3 0,0 0 0 0,0 0-5 16,0 0 0-16,0 0-4 0,0 0 2 0,0 0-1 16,0 0-1-16,0 0 1 0,0 0 1 0,6 3-3 15,-6-3 2-15,0 0 11 16,6 1-12-16,-6-1 2 0,3 2-1 0,-3-2 2 0,0 0 0 15,0 0 0-15,2 1 3 0,-2-1 10 0,0 0-7 16,0 0 3-16,0 0 5 0,0 0-3 0,0 0 3 16,0 0 6-16,0 0-2 0,0 0 2 0,0 0 1 0,0 0-3 15,0 0 6-15,0 0-12 16,0 0 13-16,10-3-5 0,-8 1-8 0,2 2 0 0,1-3 0 0,1 1-3 16,3 0-1-16,0 0 2 0,1 0 6 15,2-1-16-15,-2 1 5 0,3 0-7 0,0 1 8 0,-2 1-6 16,-1-1 2-16,-1 1 1 0,-4-1-3 0,5 0 0 15,-4 1 2-15,-1-2-2 0,-2 4-4 16,-3-2 0-16,7-2 0 0,-7 2 12 0,6 0 0 0,-6 0-6 0,0 0-10 16,6 0-1-16,-6 0 6 15,0 0 1-15,0 0-7 0,5 0 5 0,-5 0 2 0,0 0 2 16,0 0-2-16,0 0-6 0,3 3-1 16,-3-3 3-16,-1 5 1 0,1 0 5 0,-2 1 1 0,2-1-7 15,0 4 5-15,0 3-1 0,0 2 1 16,0 8-5-16,-1 1 4 0,1 13 2 0,-2 2-4 0,1 1 5 15,1 6 2-15,-4 17-6 0,1-18-6 0,-1 16 6 0,4-16-5 16,-4 18 2-16,2-20 0 16,-2 1-1-16,2 18-2 0,1-20 5 0,-2 0 2 15,2-4 2-15,2 2-1 0,1-2-1 0,-1-12-1 16,1 3 6-16,-1-3 1 0,4-3-3 0,-3 1-5 0,-1-4 6 16,1-5-5-16,-1-1 1 0,2 0 1 15,-3-4-3-15,3-2 3 0,-4-2-10 0,2 1-2 0,0-2-8 16,-1-2-8-16,0 1-15 0,0-3-29 15,0 0-41-15,0 0-40 0,0 0-32 0,0 0-49 0,0 0-54 16,-10-6-170-16,5 1-497 0,-2 1 221 0</inkml:trace>
  <inkml:trace contextRef="#ctx0" brushRef="#br0" timeOffset="47110.5841">8291 6102 59 0,'-10'3'170'0,"-1"0"-5"0,1 0-2 16,0 0 0-16,-1 1-8 0,-3-2-12 0,-1 1-4 0,5 0-9 0,-4 0-6 15,1-1-4-15,0 0-6 0,2-1-3 0,1 1 2 16,3 1-2-16,0-2-8 0,0 1-4 16,0-2-2-16,1 1-3 0,2-1-1 0,1 1 2 15,3-1-4-15,-7 1-1 0,7-1-5 0,-5 0-3 16,5 0-7-16,0 0-4 0,-5 1 1 0,5-1-3 0,0 0-2 16,-4 1-2-16,4-1-6 0,0 0-6 0,0 0-2 15,0 0-8-15,0 0-7 0,0 0-2 0,0 0-6 16,0 0 3-16,14 2-4 0,-4 1-6 0,11-3-4 15,6 0 2-15,15 1 4 0,6-1-9 16,27-1 6-16,6 0-4 0,8-2 11 0,6-2-15 0,6 1 0 16,6-2 2-16,4-3 0 0,3 3-5 15,-2-2 0-15,3-1-2 0,-7-1 5 0,-3 1-4 0,-7-1-2 16,-4 2 4-16,-8-1-5 0,-12 1-6 16,-25 3-5-16,-4-1-13 0,-7 3-13 0,-10-3-7 0,-4 1-18 15,-3 3-18-15,-5-1-21 16,-5 1-22-16,-4-2-21 0,-4 1-37 0,1 0-30 0,-7-2-33 15,-2 0-222-15,-8-1-498 0,-7-2 220 0</inkml:trace>
  <inkml:trace contextRef="#ctx0" brushRef="#br0" timeOffset="47523.7429">8329 5333 143 0,'0'-3'335'0,"-1"-2"-31"16,-1 1-22-16,2 1-12 0,-1 1-16 0,1 2-18 15,-1-5-25-15,1 5-16 0,0 0-23 0,1-5-17 16,-1 5-18-16,0 0-18 0,0 0-13 0,0 0-9 0,0 0-11 16,0 0-5-16,0 0-14 0,7 7-6 15,-3-3 1-15,3 3-11 0,-2 0-6 0,3 2-5 0,1 2-1 0,0 0-4 16,1 1-14-16,4 3-16 15,-4-3-15-15,4 3-19 0,3-1-24 0,-7-2-29 0,4 1-33 16,0 0-29-16,-4-3-34 0,1-1-39 0,2 0-247 0,-5-4-502 16,1-1 222-16</inkml:trace>
  <inkml:trace contextRef="#ctx0" brushRef="#br0" timeOffset="47870.4364">8683 5347 218 0,'-2'-4'280'0,"0"-1"-26"15,-2 1-24-15,1 3-27 0,-2 1-19 0,0-2-16 16,-1 2-19-16,-2 2-17 0,-1-1-10 16,-1 3-17-16,2 2-11 0,-4 0-22 0,2 2-16 0,-1-1-17 15,0 3-10-15,1-2-17 0,0 1-16 16,6 1-13-16,-2-5-12 0,2 2-8 0,1-3-2 16,-1 1-6-16,2-2 14 0,0 0 5 15,1-1 15-15,-1 1 26 0,1-1 20 0,1-2 21 0,-2 4 12 16,2-4 13-16,-1 2 11 0,1-2 5 15,0 0 8-15,-3 1 3 0,3-1 1 0,0 0-4 0,0 0-4 16,0 0-11-16,0 0-8 0,-3 2-11 0,3-2-7 0,0 0-11 0,0 0-10 16,0 0-5-16,0 5-4 15,-1-2-9-15,0 2-1 0,0 0 1 0,0 2-6 0,0 2-2 16,-1 2 0-16,1 2-3 0,-1 1-2 16,2-1-5-16,0 2-16 0,0-1-17 0,0 5-6 0,2-5-13 15,-2 6-12-15,0-2-29 16,1-3-31-16,-1-1-25 0,-1 1-30 0,2-2-34 0,-1 0-56 15,-1 0-166-15,1-5-461 0,1-5 204 16</inkml:trace>
  <inkml:trace contextRef="#ctx0" brushRef="#br0" timeOffset="48250.1479">8770 5436 3010 0,'8'-10'221'0,"-2"2"-71"0,1 4-59 0,-5-1-19 0,1 1-15 0,-1 1-22 16,1 1-8-16,-3-2-8 0,0 4 2 0,5 0-2 15,-5 0 3-15,0 0 8 0,-3 10-9 0,1-2-1 16,-1 4 0-16,-2 2-10 0,-4 4 8 0,2 1-3 0,-2 0-2 16,2-1-2-16,3 0-13 15,0-3-6-15,-3 0-5 0,2-2-10 0,1 0-11 0,1-2-1 16,0 0 2-16,1-4-4 0,0-2 6 16,2 0 11-16,-1-3 9 0,-1-1 12 0,2-1 0 0,0 0 6 15,0 0-1-15,0 0 3 0,3-17 0 0,-1 4 2 16,1-1 3-16,4-5 12 0,-3-3-13 0,3 2 10 15,0-4 1-15,0 0 5 0,2 3 9 16,-1-2-5-16,2 3 0 0,0 0 0 0,-1 5-6 16,-1 2-2-16,2 2-5 0,-2 2-7 0,-1 2-8 0,1 3 1 0,-2 0-2 15,0 3 3-15,1-3-4 16,-1 4-4-16,0 4 1 0,3 0-2 0,1 4 4 16,-3 2-4-16,0 3-5 0,4 3 2 0,-1 3-5 15,-3-1-6-15,0 2-7 0,0 2-16 0,-1-1-11 0,-2 1-11 16,-4 1-17-16,3-3-18 0,-3 3-25 0,-3-3-27 15,3-1-38-15,0-7-30 0,-1 2-47 0,-2-4-197 16,0 1-496-16,0-4 220 0</inkml:trace>
  <inkml:trace contextRef="#ctx0" brushRef="#br0" timeOffset="48436.4004">8798 5555 56 0,'-2'-3'283'0,"0"3"-28"0,2 0-27 0,-3-3-23 0,3 3-25 16,0 0-26-16,0 0-14 16,0 0-17-16,0 0-10 0,12 0-25 0,-2 1-26 0,4 1-24 15,8 1-26-15,0-2-32 0,2 2-31 16,1-3-29-16,1-3-53 0,1 2-143 0,-3-2-298 0,2 0 131 16</inkml:trace>
  <inkml:trace contextRef="#ctx0" brushRef="#br0" timeOffset="48707.1271">9273 5402 342 0,'-3'0'325'0,"0"-6"-7"0,-1 4-17 0,3 0-10 16,1 2-19-16,-6-3-20 16,3 2-25-16,-1 1-22 0,-1-1-20 0,5 1-20 0,-8 1-21 15,-1 2-15-15,2 2-10 0,-1 1-10 16,-4 0-22-16,2 4-6 0,0 1 6 0,0 0-17 15,-2 3-10-15,3-1-7 0,2 0-3 0,0-2-7 0,1 2-5 0,1 1-17 16,3-3 0-16,-1 3-15 0,1-5-6 0,2 2-6 16,1 0-3-16,2-4-4 0,1 1-12 0,2-1-10 15,5 0-12-15,1 0-24 16,3-4-34-16,2-2-29 0,5 1-43 0,2-4-39 0,3-4-31 0,-3 1-239 16,-1-2-527-16,-1-4 233 0</inkml:trace>
  <inkml:trace contextRef="#ctx0" brushRef="#br0" timeOffset="48921.8982">9491 5436 112 0,'0'-6'310'0,"-1"2"-15"0,1-1-7 0,-3 2-12 0,0-1-6 15,0 2-19-15,0-1-8 0,-1 1-20 0,0 0-25 0,-3 0-18 16,3 2-17-16,-3 1-14 0,-3 1-16 16,0 1-13-16,0 3-15 0,-3-1-3 0,2 2-4 0,-1 0-20 15,1 2-8-15,0 1-15 16,2 0-1-16,0-1-5 0,2 3-7 0,1 0-15 15,1 0-1-15,3 0-13 0,1 0-4 0,2-1-12 0,3 0 0 0,3 2-11 0,3-3-9 16,2-2-18-16,6 3-22 16,3-4-23-16,3 0-26 0,-1-4-33 0,1 0-30 15,1-2-39-15,0-4-45 0,-4 1-209 0,2-1-505 16,-2-3 225-16</inkml:trace>
  <inkml:trace contextRef="#ctx0" brushRef="#br0" timeOffset="56515.5059">9991 6068 52 0,'-10'0'109'0,"0"-1"4"15,0 0-7-15,1 1-11 0,-4-2-1 0,3 2 0 0,3 0-9 16,-3 0 0-16,-1-1-1 0,4 1-7 0,-2 0 0 0,2-1-7 16,3 1-1-16,-3 0 0 15,1-2-3-15,1 2 3 0,1 2 2 0,4-2-5 0,-9 0-4 0,9 0-3 16,-7 0-4-16,7 0 0 0,-4-2-9 0,4 2-5 0,-7 0 2 15,7 0-1-15,0 0-3 0,0 0-1 16,-7 2-1-16,7-2-1 0,0 0 2 0,-7 0 2 16,7 0 2-16,-3 0 4 0,3 0 0 15,0 0 3-15,0 0 1 0,0 0 6 0,0 0 3 0,-4-2 2 16,4 2 2-16,0 0-7 0,0 0-1 16,0 0-6-16,0 0-4 0,0 0-7 0,0 0 1 15,0 0-7-15,0 0-2 0,0 0-4 0,17-1-2 16,-6 1 0-16,4-1-4 0,8-1 4 0,5 1-12 0,-1-1 1 15,12 4-2-15,2-5-1 0,1 1-2 16,2 1-2-16,1 0-3 0,0-1-4 0,0 2-7 16,-4 0-1-16,0 0-4 0,-2-2 2 0,-8 4 1 0,-3-2 3 0,-1 0-6 15,-3 0 1-15,-4-2 3 16,-5 1 2-16,1 0-1 0,-3-1 3 0,-4 2 0 0,1-1 1 16,-5 1 6-16,1 0 5 0,-3-2 5 15,-3 2 7-15,9-1 6 0,-7 0 0 0,-2 1 1 0,6-1-4 16,-6 1 9-16,3-1-14 0,-3 1-6 0,0 0-10 0,4 0-14 15,-4 0-20-15,0 0-22 0,0 0-29 16,0 0-44-16,0 0-45 0,0 0-53 0,4 2-199 0,-4-2-458 16,0 0 203-16</inkml:trace>
  <inkml:trace contextRef="#ctx0" brushRef="#br0" timeOffset="58209.9921">10668 5496 49 0,'0'0'253'0,"0"0"-10"0,0 2-10 0,0-2-11 15,0 0-9-15,0 0-10 0,0 0-15 0,-3 2-11 0,3-2-15 16,0 0-11-16,0 0-13 0,0 0-14 0,-2 1-10 0,2-1-12 16,0 0-2-16,0 0-13 15,0 0-2-15,0 0-12 0,0 0-6 0,0 0-5 0,0 0-3 0,0 0-8 16,0 0-2-16,7 3-5 16,-2-2-8-16,5-2 2 0,4 1-5 0,10 0-3 15,4-1-4-15,12 1 3 0,3-2-6 0,4-1-2 16,21-1-1-16,-21 2-2 0,21-1-13 0,-22-2-4 15,5 1 0-15,16 1-10 0,-20 3-10 0,-2-3 0 16,0 0-5-16,-2-2-3 0,-5 2-4 0,-12 1-3 0,0 0-2 16,-7-1-1-16,-3 3-1 0,-3-1 0 0,-5 1-3 0,1-2-3 15,-4 2 12-15,1 0 4 0,-3-1-2 0,-3 1-3 16,0 0-10-16,0 0-6 0,0 0 0 0,-13-3-2 16,3 0 1-16,0 2-3 15,-1-1 1-15,1 1-3 0,-4 1-2 0,0-4 11 0,4 4-4 16,-4-2 1-16,4 2 1 0,0-2 7 0,0-1 1 0,-1 1 10 15,0 0 4-15,3-2 1 0,-2 1-1 16,1-1 8-16,2 0 11 0,0 0 15 0,0-2 13 0,1 3 6 16,2-2 13-16,0 2 9 0,-1 0 13 15,3 0 10-15,0 0 0 0,1 0-1 16,0 2-2-16,1 1-2 0,-4-4-6 0,3 2-7 16,1 2-1-16,-1-3-8 0,1 3-5 0,0 0-5 0,6-3-5 15,-6 3-5-15,8-1-3 0,-2 2-2 16,2 2-4-16,2-1-1 0,1 3 1 0,2 1 3 0,1 1 6 15,-2 0-5-15,0 2-3 0,-1 1 2 16,-1 0-2-16,0 1-4 0,-2 2 2 0,-2-2-5 0,-2 1-1 16,-4 3-3-16,-2-1-1 0,-6 5 1 0,-4-1-1 0,-4-1-12 15,-4 0-3-15,-2-2 0 0,1-1-7 16,-3-1-16-16,1 0-15 0,-1-2-17 0,2-1-30 0,3-2-40 16,7-3-52-16,2 1-65 0,1-5-159 15,0-1-445-15,5 0 198 0</inkml:trace>
  <inkml:trace contextRef="#ctx0" brushRef="#br0" timeOffset="58960.4834">11767 5215 316 0,'1'-4'324'0,"-1"1"-26"0,2 0-25 0,-2 3-22 0,0-5-21 0,0 5-24 16,0-3-21-16,0 3-15 0,0 0-24 15,0 0-15-15,0 0-10 0,0 0-12 0,0 11-3 0,-2-6-24 16,1 2-2-16,1 1-9 0,0 2-10 0,0 1-3 16,0-1-3-16,3-1-9 0,-1 3-4 0,1-3-5 15,3 3-12-15,-2-5-10 16,4 3-10-16,1-3-8 0,2 1-11 0,-1-4-6 0,1 0-5 15,3-1-5-15,2-3 1 0,-2-2 4 0,6-2 0 16,-6 0 3-16,6-5 4 0,-6 2 3 0,-3-2 13 16,6-4 7-16,-6 4 7 0,-1-8 5 0,-3 5 12 0,0 0 9 15,0 3 14-15,-4-3 12 0,1 4-2 16,-4-1-4-16,0 1 11 0,0 3 5 0,0 1 0 0,0-1-8 16,0 3-2-16,0-2-16 15,-3 1 11-15,3 3-22 0,0 0-6 0,0 0 0 0,-10 9 3 16,5-2-15-16,-2 6-5 0,-2 6-6 0,5 3-12 15,-3 1-1-15,4 3-6 0,0 11-1 0,2-2-11 16,0 1-8-16,2 2-15 0,3-1-13 0,-2 0-3 0,2 2-11 16,-3-4-15-16,2 2-10 15,0-3-9-15,-3 1-12 0,0-9-1 0,-3-2 1 0,3-2 6 0,-4 0 16 16,0-3 7-16,-2-4 9 0,-1-2 9 16,1-3 19-16,2-3 19 0,-3 0 19 0,-3-4 9 15,3 0 16-15,-1-2 15 0,-2-3 10 16,0-2 8-16,0-1 7 0,-1-2 8 0,-2-4 4 0,-1-2 5 15,3-4 3-15,-2 0-1 0,3-4 10 0,2 3-8 0,1-2-5 16,0 1-4-16,4 0-8 0,1 5-8 16,4 0-4-16,1-1-19 0,0 4-6 0,2-2-18 0,5 2-16 15,4-3-6-15,2 0-15 0,2 4-11 0,3 0-19 16,3 3-24-16,0-1-30 0,0 1-33 0,5 2-45 16,-3 1-78-16,2 0-147 0,-4-1-461 15,3 2 205-15</inkml:trace>
  <inkml:trace contextRef="#ctx0" brushRef="#br0" timeOffset="59220.4536">12274 5430 2954 0,'-7'-3'165'0,"7"3"-80"0,-4-1-23 0,1 0-28 0,1-2-19 0,2 3-5 15,0 0-5-15,0 0 3 0,0 0-4 16,0 0 1-16,-8 1-2 0,8-1-4 0,0 0 2 0,0 0-4 15,0 0 3-15,0 0 0 0,0 0-6 0,1 7-4 16,-1-7-6-16,0 0 1 0,3 4 3 0,-2-2 1 16,-1-2 8-16,0 0 2 0,3 1 5 0,-3-1 17 0,0 0-5 15,0 0-4-15,0 0 4 0,0 0-5 16,0 0-5-16,6-7-6 0,-5 4-5 0,1 1-11 16,-2-2-17-16,1 0-22 0,-1 2-24 15,0 2-35-15,0-4-32 0,2 0-38 0,-2 4-61 0,0 0-169 16,2-4-448-16,-2 4 198 0</inkml:trace>
  <inkml:trace contextRef="#ctx0" brushRef="#br0" timeOffset="59470.7214">12575 5184 120 0,'2'-7'368'0,"0"-3"-18"0,-2 5-12 0,0-4-9 16,-1 5-19-16,1-1-11 0,-1 2-20 0,1 0-31 15,0 3-26-15,0-5-25 0,0 5-29 0,-1-4-30 0,1 4-41 0,0 0-13 16,0 0-7-16,0 0-4 0,1 17-21 16,-1-3-8-16,2 4 2 0,-2 4-17 15,3 0-7-15,-1 3-14 0,-2-3-7 0,2 5-10 16,0-2-5-16,4 1-15 0,-4-2-12 0,0-1-11 0,0 1-13 0,0-2-25 16,-2-2-30-16,1 0-36 15,1 1-28-15,0-8-36 0,-2 0-267 0,-1 2-527 0,0-7 233 16</inkml:trace>
  <inkml:trace contextRef="#ctx0" brushRef="#br0" timeOffset="60391.6977">12468 5422 325 0,'-3'-2'328'15,"3"-1"-27"-15,0 3-19 0,-1-3-23 0,1 3-12 16,-1-3-30-16,1 3-22 0,0-4-18 0,0 4-27 16,2-3-27-16,1 1-4 0,1 2-21 0,8-2-20 0,0-2-9 15,5 2-13-15,8-1-20 0,0-3-7 16,-2 3-5-16,6-3-21 0,0 2-8 0,-1-1-1 0,0-1-5 16,-1-1 4-16,0 2-3 0,-3 0 4 0,-2-2 1 15,-7 3 4-15,1 0 9 0,-4-1 10 0,0-1 14 16,-2 2 16-16,-3 1 16 0,0 1 14 0,-4-1 12 0,2 0 6 15,-2 2 9-15,1 0 5 16,-2-1-1-16,1-1 6 0,-2 1 4 0,-1 2 4 0,0 0-14 16,0-3-7-16,0 3-13 0,0 0-11 15,-4-4-13-15,1 3-7 0,-1-2-7 0,0 3-5 0,4 0-4 16,-10-1-5-16,6 1-14 0,-2 0-1 16,-2 1-5-16,-1 2-6 0,4-2-4 15,-4 1-3-15,0 2 9 0,1 3-13 0,1-3-1 16,-3 6-1-16,-1 0-6 0,1 0-10 0,0 0-14 0,2 0-13 0,0 1-11 15,2-1-12-15,0 3 0 0,3-5-7 0,3 0 0 0,-1 1-6 16,0-2-2-16,2 0 2 16,1-3 3-16,3 1 5 0,1 1-4 0,1-3 2 0,3-2 8 15,-1 0 5-15,1-2 9 0,5-2 8 0,-1 0 2 16,-1-3 6-16,-1-1 11 0,-2-2 19 0,-2 5 28 16,-1-6 11-16,0 5 20 0,-4-1 4 15,2 1 5-15,-4-1 6 0,0 3 5 0,2-1 0 0,-3 1-8 16,0 0-4-16,0 3-11 0,-1-4-9 0,1 4-10 0,-4-1-18 15,4 1-13-15,0 0-20 16,-5 7-15-16,2-4-7 0,1 2-1 0,0 4-9 0,2-3-13 0,0 2-8 16,3 1-8-16,-2-2-8 15,7 4-2-15,1-2-12 0,-1-2-16 0,5-2-3 16,3 0-6-16,6-2 3 0,-1-3-5 0,-1-2 11 16,3-2 14-16,-3-3 16 0,-1-2 22 0,-2-2 30 0,-1-3 29 15,0-2 28-15,-6 1 35 0,1-3 27 16,0 0 6-16,-2-2 19 0,-2-4 5 0,-3 0 2 0,1-1-3 15,0-1 14-15,-5 3 10 0,0 1 13 16,0 7 3-16,0 1-4 0,-1 3-3 0,1 2-17 0,-2 2-15 16,1 0-16-16,0 2-14 0,-1 1-23 15,2 0-25-15,-3 2-27 0,3 2-23 0,0 0-11 0,0 0-19 16,-10 10 0-16,6-2-1 0,-2 4-7 0,2 2-6 0,-2 4 4 16,3 1 0-16,1 0 4 15,2 0 10-15,0-6-6 0,0 2-3 0,1-2 4 16,0 1 3-16,2-3 2 0,-1-2 5 0,1-1 3 15,2 1 2-15,0-1 10 0,2 0 0 0,4 0-2 0,-2-3 2 0,2 2 6 16,3-3 0-16,0 1 2 16,1 0 0-16,0 1-1 0,0 0 7 0,0-1 0 0,-1 2-1 15,0-2 4-15,1-1 3 0,-3 5-3 0,-2-2 5 0,-1-1 1 16,-2 1-2-16,-1-2 1 0,-1 1 7 0,-2 0 2 0,0-1 2 16,-4 0 4-16,-1 1 8 15,-5-2-1-15,-1 1-3 0,-4 0-3 16,-3 0 2-16,-11-2-3 0,0 1-1 0,1-4-9 0,-2 0-8 0,1-3-11 15,2 2-8-15,1-3-22 16,2 0-34-16,5-1-41 0,1 1-53 0,4-3-49 0,2 1-275 16,0-2-538-16,4 0 238 0</inkml:trace>
  <inkml:trace contextRef="#ctx0" brushRef="#br0" timeOffset="60669.3727">13462 5353 206 0,'4'3'295'16,"1"-1"-18"-16,-3 2-16 0,0 0-17 16,-1 2-20-16,2-2-20 0,-3 2-21 0,0 2-14 15,0-2-15-15,-4 1-16 0,4 1-13 0,-3-2-23 0,2 1-18 0,-2-4-17 16,1 1-16-16,1 1-6 0,1-3-5 0,0-2-3 16,-1 5 0-16,1-3 4 0,0-2-1 0,0 0-7 15,0 0-2-15,0 0 0 16,2-12 7-16,0 6 9 0,-1-3-2 0,2 2-12 0,-3-2 3 15,0-1 0-15,3 0 3 0,-3 3-5 0,0 0 0 16,1 2-7-16,-1 0-4 0,2 1-4 0,-1 1-10 0,-1 1-20 16,1-2-24-16,1 2-30 0,-2 2-40 0,0-3-43 15,0 3-16-15,0 0-16 0,0 0-31 16,0 0-226-16,4 7-474 0,-4-5 211 0</inkml:trace>
  <inkml:trace contextRef="#ctx0" brushRef="#br0" timeOffset="61060.4811">13965 5253 371 0,'0'-4'400'15,"3"0"-29"-15,-2-1-21 0,2 3-16 0,-3 2-19 16,0-5-27-16,0 3-25 0,0 2-24 0,-10-2-17 0,3 4-28 15,-3 0-22-15,-4 5-22 0,0-1-13 0,-7 4-19 0,3 3-10 16,-2 1-7-16,-1 3-13 0,4-1-11 16,0 1-1-16,3 1-19 0,1-1-8 0,2 2-16 15,3-2-19-15,5-3-11 0,1 2-21 0,2-1 5 16,5 3 2-16,0-5-11 0,5-1 4 0,0-1-2 16,8 0-2-16,2 0-1 15,4-7 7-15,3-1 0 0,-1-3-5 0,1-2 4 0,-1 0 13 0,-1-5-7 16,-1 1 2-16,-3-1 13 0,0 0 13 0,-7 2-2 0,-1-2-2 15,-2-1 1-15,-1 1 0 0,-3 3 9 16,0-1-7-16,-3 0-4 0,1 0-4 0,-3 0-17 0,1 1-23 16,-3 1-31-16,-3 0-29 15,1 0-40-15,-7 0-44 0,2 3-55 0,-1-3-45 0,-7 6-293 0,3-3-617 16,-4 3 272-16</inkml:trace>
  <inkml:trace contextRef="#ctx0" brushRef="#br0" timeOffset="63091.1416">2665 7438 174 0,'0'-5'319'0,"0"0"-18"16,1 1-22-16,-1 1-17 0,0 0-21 0,1 1-20 0,-1 2-25 0,-1-5-21 15,1 5-16-15,0 0-20 16,0 0-12-16,-4-1-11 0,4 1-12 0,-4 8-16 0,-1 1-4 16,2-3-11-16,-1 2 4 0,1 7-15 0,0-3-10 15,1 3-5-15,2-2-1 0,1-1-11 0,0 3 9 16,5-2-13-16,0-3-10 0,1 1-5 15,3-2-8-15,2 1-5 0,3-3-4 0,0-3-6 16,7-1-7-16,0-3 2 0,1-1 0 0,-2-2 1 0,0-4-2 16,0-2 1-16,-2-1 2 0,0-2 2 0,-5 0 6 15,0-3 9-15,-1 1 6 0,-4 2 7 0,-1 0 10 16,-3 4 12-16,0-4-2 0,1 5 2 16,-5 1 4-16,1 1 10 0,-1 1-9 0,1-1 13 0,-1 2-19 15,-1 0-10-15,0 3-2 0,0 0-7 16,0 0-5-16,0 0 3 0,-9 9-6 0,4 2-3 0,-1 7 4 15,-1 2-4-15,1 3-3 0,1 0-4 0,-1 4-2 16,0 9-5-16,2 0-2 0,1-1-6 16,-1 2-6-16,-2-1-5 0,2 0-2 0,2-8-5 15,0 8-12-15,-1 0-3 0,1-9 0 0,0 0-10 16,0-1 1-16,-1 1-2 0,-1-2 2 0,0-1 2 0,0-4 7 16,-1-2 4-16,0-5 2 0,0-2 8 15,1-4 7-15,-1-1 6 0,0 0 5 0,0-2 10 0,-2-2 3 16,-1-1 15-16,3-2-2 0,-4-2 4 0,-1-1 9 0,0-5 4 15,-1-2 6-15,-3-2 2 0,-1-6 3 16,3 2 3-16,0-4-6 0,4 2-4 0,-2 1-6 0,2-1-9 16,4 5 3-16,0-5 5 15,2 5-29-15,3-2-17 0,1 2 4 0,1 0-16 0,3 1-15 0,5-4-13 16,2 4-9-16,3 0-18 0,5 1-18 0,-1 5-21 16,1-1-23-16,4 3-33 0,2 3-44 0,-3 1-220 15,-2-2-481-15,0 2 213 16</inkml:trace>
  <inkml:trace contextRef="#ctx0" brushRef="#br0" timeOffset="63280.0732">3145 7752 299 0,'-2'-2'377'0,"-2"0"-9"0,1-2-15 15,1 2-15-15,-1-1-21 0,0 2-27 0,3 1-24 16,-4-5-31-16,2 4-29 0,2 1-22 0,-2-2-36 0,2 2-32 15,0 0-39-15,0 0-56 0,-2-2-49 0,2 2-56 16,0 0-34-16,0 0-32 0,0 0-40 0,0 0-43 0,18 4-233 16,-10-4-504-16,0 0 224 15</inkml:trace>
  <inkml:trace contextRef="#ctx0" brushRef="#br0" timeOffset="63525.3539">3486 7439 3234 0,'4'-10'80'0,"-1"2"1"0,-1 1 11 0,0 3-9 0,-2-1-15 16,1 1 0-16,-1 1-1 0,1 1-4 15,0-1-8-15,-1 3-7 0,2-4 0 0,-2 4-3 0,0 0 21 16,0 0-37-16,0 0-4 0,-6 10 1 0,5-4-3 0,1 3-4 16,-2 6 0-16,2-1 0 15,-1 5-6-15,2 2 7 0,-1 1-1 0,2 2-9 0,-1 0 17 0,-1-1-35 16,1 0-13-16,-1 1-12 15,0-1-11-15,0 1-15 0,-2-2-21 0,2 0-16 0,-5-3-20 16,3 3-30-16,-5-3-31 0,4-5-40 0,-1-1-32 0,-1 1-269 16,-2-4-559-16,2-2 248 0</inkml:trace>
  <inkml:trace contextRef="#ctx0" brushRef="#br0" timeOffset="64373.4139">3382 7659 230 0,'-1'-2'356'0,"-2"0"-35"0,3-1-32 0,0 3-29 15,-2-4-21-15,2 4-24 0,0 0-22 16,0 0-22-16,0 0-21 0,6-3-18 16,1 3-14-16,6-4-14 0,8 1-12 0,3 0-17 15,1 0-16-15,5-2-17 0,-1 1-15 0,12-1-9 0,-4-2-3 16,2 0-3-16,-12 2-4 0,-2-2 0 15,-2 2 0-15,1 1-1 0,-7-1 3 0,-3-1 12 0,-2 2 17 16,-3 2 14-16,-2-1 19 0,0 1 22 0,-4 1 7 0,2-1 16 16,-2 0 10-16,0 1 2 0,-3 1 1 15,3-2-9-15,-3 2-6 0,0 0-27 0,0 0-8 0,-10-4-8 16,10 4-6-16,-17 3-11 16,4 0-4-16,-1 2-7 0,-1-1-7 0,-2 2 2 0,3 0-10 15,1 1-1-15,-1 1-3 0,-3 4-8 16,6-4-19-16,0 1-10 0,4 1-10 0,0 1-3 15,1-4-9-15,2 2-17 0,2 1 4 0,1-2 9 0,0 1-19 0,2-1-12 16,-1 0 3-16,3-2 2 16,4 1 5-16,0-3 3 0,1-1 2 0,2 0 2 15,3-2 6-15,2-1-3 0,-1-1 6 0,2-3 4 16,-2 1 3-16,-1-1 3 0,-2 0 4 0,-3-1 10 16,1 3 18-16,-2 0 20 0,-3-1-8 0,2 3 8 15,-3-1-2-15,1 0 0 0,-4 1-3 0,5-2 7 0,-5 2 1 16,0 0-6-16,6 3-2 0,-6-3-1 0,-4 5 2 15,1-2-1-15,0 2-2 0,2 0 2 0,-2-1-12 0,2-1-10 16,-1 2-12-16,2 0-11 0,0-2-3 0,3 1-2 16,1-2-9-16,5 0-4 0,0-1-1 15,6-2-3-15,7-5 2 0,-2 0 3 16,1-4 8-16,0-1 5 0,-1-2 6 0,0-1 20 16,-5 0 15-16,3-3 17 0,-4-1 1 0,-1-1 12 0,1 0 19 0,-7-3 7 15,3 2 10-15,-3-2 2 16,2-1 2-16,-5-1 3 0,-1 3 4 0,-2 1 6 0,2 8 1 15,-3 3 2-15,1 2 11 0,-2 1-15 16,1 1-14-16,-2 1-10 0,1 1-7 0,-3 0-12 0,-2 3-6 0,-1 2-10 16,-3 1-14-16,-1 3-14 0,-2 1-20 0,2 2-3 15,0 5-21-15,2-1-21 0,1-1 5 16,2 1-1-16,2 0-4 0,1 2-2 0,2-2 8 16,1-1 4-16,3-1 7 0,-1 1 3 15,1-3 7-15,1 0 2 0,2-1 3 0,1-1 2 0,-1 1 2 0,4 0 4 16,2-1 8-16,-2 3-1 15,4-3-4-15,-1 1 1 0,-2-2-9 0,2 2-1 0,-2 1-2 16,0-2-8-16,-1 2 8 0,0-1 0 0,1 0-4 0,-6 0 9 16,0-1-1-16,-2 0 9 0,-2 1 12 15,1 0 4-15,-4-2 11 0,1 1 2 0,-5-1 5 0,-1 1 10 16,0-1-4-16,-5 1-6 0,-2-2 2 16,2 0-3-16,-5-2 7 0,3-2-7 0,0 1-1 0,0-2-2 15,0 0-8-15,4-2-22 16,0 1-31-16,2-3-41 0,1 0-52 0,0-1-66 0,3-2-59 0,1-1-269 15,0 1-580-15,4-2 256 0</inkml:trace>
  <inkml:trace contextRef="#ctx0" brushRef="#br0" timeOffset="64612.4207">4276 7650 202 0,'5'2'366'0,"0"-2"-27"0,-1 2-10 15,-4-2-20-15,8 1-11 0,-8-1-18 0,5 2-27 0,-5-2-25 16,4 1-22-16,-4-1-18 0,3 3-23 15,-3-3-40-15,0 7 10 0,-3-3-22 0,3 2-23 16,-1-2-17-16,1 2-32 0,-2-2-15 0,1 0-26 16,0 1-19-16,-1-1-9 0,2 0-10 0,0-1 0 15,-1-1 5-15,1-2 7 0,0 0 10 0,1 3 17 0,-1-3 11 16,0 0 0-16,0 0 1 0,0 0-3 16,6-11 1-16,-5 6-3 0,1-1 3 0,-1-3-5 15,1 3-13-15,-1-1-22 0,-1 2-25 0,1 0-38 0,-1 0-42 0,0 2-59 16,3 0-70-16,-3 3-217 0,0 0-520 15,0 0 230-15</inkml:trace>
  <inkml:trace contextRef="#ctx0" brushRef="#br0" timeOffset="64907.6018">4679 7601 3326 0,'7'-7'252'0,"-3"1"-84"0,2 1-15 0,-2-2-2 16,-1 1-14-16,-2 2-4 0,2 1-2 16,-1 0-8-16,-2-1-4 0,0 1-9 0,-2-1-15 15,1 1-14-15,-3 2-2 0,-2-2-10 0,-3 4-7 0,-4 1-6 16,-2-1-5-16,-1 5-8 0,-3-2-4 16,-1 6-7-16,2 0-5 0,-1 1-3 0,3 3-7 0,0 1-22 15,5-1-4-15,1 4-15 16,3 0-19-16,0-1-2 0,4-3-19 0,2 6-26 0,5-5 19 0,3 3-15 15,3-2 7-15,5-3-7 0,4 0-11 0,2-5-20 0,3-2-26 16,1-3-30-16,2-3-34 16,1-1-35-16,0-7-44 0,9-5-68 0,-11 1-190 0,-1-2-587 15,-3-1 260-15</inkml:trace>
  <inkml:trace contextRef="#ctx0" brushRef="#br0" timeOffset="66491.1523">5706 7630 141 0,'-10'2'217'0,"0"-2"-10"0,-4 2-6 0,0-3-7 16,0 2-8-16,0 0-8 0,1-1-10 16,0 1-10-16,3 0-6 0,0 0-9 0,1 0-7 0,2-1-10 15,1 2-4-15,2-2-10 16,-3 0-3-16,7 0-7 0,-7 1-8 0,4 0-3 0,3-1-3 16,-7 2-3-16,7-2-6 0,-4 0 0 15,4 0-7-15,-6 0-1 0,6 0-11 0,0 0 14 0,0 0-22 0,-4 1-7 16,4-1 3-16,0 0-8 15,0 0-7-15,0 0-2 0,0 0 5 0,0 0-10 0,0 0-3 16,0 0 5-16,14 0-3 0,7 0 6 0,6 0 3 0,16-1-4 16,25-1 2-16,7 0-7 0,5-1-8 15,6 0 0-15,7-2 6 0,3 4-7 0,2-3-1 16,5 0-1-16,2 1 1 0,0 1-6 0,-1 0 2 16,-9-2 6-16,-3-1-16 0,-7 1-11 0,-8 1 0 15,-3-1 10-15,-27 2-10 0,-2-3-7 16,-2 1 4-16,-6 0 16 0,-7 2-17 0,-6 0 3 0,-3-3 0 15,-5 3 8-15,-5 0-1 0,-1 1 12 0,-3 0 2 16,-1 0 10-16,0-1 2 0,-2 1 14 0,0 1-1 16,-4 0 7-16,5-1-6 0,-5 1-2 0,0 0-17 0,0-4 6 15,0 4-7-15,0 0-3 0,-8-1-8 16,8 1-1-16,0 0-18 0,-7 0-12 0,7 0-10 0,-3-2 0 16,3 2-6-16,0 0-6 0,0 0 6 15,0 0-12-15,0 0 2 0,-7 0-5 0,7 0 3 0,0 0 1 16,0 0 2-16,0 0 0 0,0 0 3 0,-7 0-2 15,7 0-2-15,0 0 2 0,-10 0 1 0,7 0 0 16,-2-3 4-16,-1 2 3 0,-1-1 3 0,-3-1 3 16,1 1 6-16,1 0 2 0,-3-1 3 0,-2-1 2 15,1-1 4-15,0 1 2 0,-2-2 7 0,0 2 7 16,0-1 8-16,2-1 6 0,-1 2 3 0,0-2 8 16,5 2 6-16,-2 1 7 0,1 0 2 0,2 0 13 15,0-1-9-15,3 3-2 0,-1-2 2 16,0 1-6-16,3 1-6 0,2 1-1 0,-5-2-3 0,5 2-4 15,-3-1-5-15,3 1-7 0,0 0-1 16,0 0 1-16,0 0-6 0,20 2-3 0,-6-1 0 0,7 5 3 16,1 1 0-16,-1 0-2 0,1-3 0 0,-2 3-1 0,-1-1 0 15,-4 0 0-15,-2 0 5 16,-3 0-5-16,0 0-2 0,-3-2-4 0,-1 2 5 16,-2 0-3-16,-1-2-2 0,-3 2 5 0,-3 2 1 15,-2-1-3-15,-5 2-10 0,-3-1-12 0,-7 3-13 0,-2-1-25 16,-1-1-29-16,0 0-39 0,1 1-48 0,3-3-64 0,0 0-231 0,5-2-513 15,5-2 228-15</inkml:trace>
  <inkml:trace contextRef="#ctx0" brushRef="#br0" timeOffset="67471.1083">7548 7221 178 0,'5'-12'293'15,"1"1"-13"-15,-1-2-16 0,1 1-14 0,-3 0-11 0,1 5 2 0,0-2-20 16,-1 1-11-16,0 1-13 16,-2 2-14-16,1-1-6 0,-1 3-32 0,1-2-16 15,-1 2-14-15,-1 1-13 0,0 2-18 0,1-2-8 0,-1 2-8 16,0 0-7-16,3 11-6 0,0-1-8 0,-1 5 0 15,-1 6-8-15,0 5-5 0,1 1 1 0,1 10 8 0,-1 1-19 16,-2 2 1-16,0 3-6 16,2-1-1-16,-1 0 0 0,-1 2-2 0,-1 1-5 0,1-2-11 0,1 1-15 15,1-3-1-15,-2 0-7 0,0-3-8 16,0-4-9-16,0-8-12 0,-2 0-5 0,1-3-10 16,-1-1-9-16,1-4-14 0,1-2-14 15,-1-2-28-15,-1-3-7 0,4-2-18 0,-4 0-29 0,4-3-45 16,-1 0-191-16,-1-3-456 0,-1-2 202 0</inkml:trace>
  <inkml:trace contextRef="#ctx0" brushRef="#br0" timeOffset="68428.529">7715 7140 236 0,'-1'-5'268'0,"-2"-1"-12"0,0 1-17 15,2-1-15-15,-2 2-13 0,2 1-12 16,-1-2-13-16,1 3-18 0,1 2-18 0,-3-4-13 0,3 2-17 16,0 2-14-16,0 0-6 0,-3-5-14 15,3 5-9-15,0 0-8 0,0 0-7 0,0 0 3 16,0 0-14-16,14 5-5 0,-4-3-5 0,7 2-1 15,7 0-10-15,7 2 9 0,10-2-16 0,5 0-3 0,23 1-7 16,4-1-9-16,2-3-11 0,5 0 0 16,9-2-13-16,5 1-3 0,5 1-9 0,2-2-2 15,1-1-6-15,3 0 6 0,3 1 20 0,7-1 20 0,6 2 13 16,4 0 7-16,8-2 3 0,1-1-4 16,1 3-6-16,3 5-4 0,-17-1-11 0,0 0 3 15,-8 1-6-15,-5-2 2 0,2 0-1 0,-10-1-1 16,-6 0 0-16,-7-1-5 0,-5-2 6 0,-6 0-1 0,-9-2-1 15,-24 1 0-15,-1 2-1 0,-14-2 3 0,-5 1 0 0,-8 1 8 16,-1-2 4-16,-5 1 22 0,-2 1-4 16,-2-1-3-16,-2-1-4 0,0 1 1 0,-1-1-5 0,-2 2-3 15,0 0-3-15,-8-4-3 0,4 1-1 16,-1 2 11-16,-1-1-9 0,0 1-6 0,2-1 0 16,0 1-5-16,4 1 6 0,-8 0-5 15,8 0 2-15,-6-1-5 0,6 1 2 0,-4-1-6 0,4 1 0 16,0 0-2-16,0 0-2 0,0 0-9 0,-6 0 2 0,6 0-6 15,0 0-7-15,0 0 2 0,0 0-5 16,0 0-6-16,0 0-3 0,0 0-1 0,0 0-5 16,0 0 1-16,0 0-12 0,0 0-4 0,14 2-2 15,-14-2 1-15,0 0-4 0,0 0-2 0,0 0 3 0,0 0-1 16,3 1 17-16,-3-1-4 0,0 0 4 16,0 0 3-16,0 0 6 0,0 0 3 0,0 0-1 0,0 0 6 15,0 0 5-15,0 0 3 16,0 0 3-16,0 0 2 0,0 0-6 0,0 0 11 0,0 0 9 15,0 0-1-15,0 0 3 0,0 0 2 0,0 0 4 0,0 0 1 16,0 0 4-16,0 0 4 0,0 0-1 16,0 0 2-16,0 0 7 0,0 0 5 0,0 0 8 0,0 0 7 15,0 0 16-15,0 0 3 0,0 0 7 16,0 0 1-16,0 0 11 0,0 0-1 0,0 0-6 16,0 0-3-16,0 0 2 0,0 0-6 0,-3-8 4 15,3 8-4-15,-2-5 0 0,2 5-1 0,-2-2-5 0,1 0 14 16,1 2-13-16,0 0-8 15,-1-4 7-15,1 4-21 0,0 0-3 0,0 0-5 0,0 0-9 0,-2-2 2 16,2 2 3-16,0 0-13 0,-2 8-1 16,2 1-2-16,-2 2-2 0,0 8 7 0,-1 4-9 15,1 2-1-15,-3 11 4 0,1 6-5 0,-2 2 3 0,-1 19 2 16,2 3 5-16,-1-4 3 0,2-18-5 16,1 23-3-16,1-23 0 0,-3 2-2 0,4-3-5 0,0-1 6 15,1-1-8-15,0-6 0 0,2 1-2 16,0-11 4-16,0-2 0 0,1 0-6 0,-1-2 6 15,-1-1 1-15,1-6-5 0,-2 2-6 0,1-5 7 0,0-3-10 0,0 0-3 16,0-1-11-16,-1-3-9 0,0 0-20 16,-1 0-21-16,2-1-22 0,-1 1-33 0,0-2-34 0,0-2-32 15,0 4-17-15,0-1-60 16,-2-2-156-16,2-1-465 0,-6 3 206 0</inkml:trace>
  <inkml:trace contextRef="#ctx0" brushRef="#br0" timeOffset="69020.2751">7705 8345 33 0,'-4'0'234'0,"0"-2"-12"0,0 0-13 0,-1 0-11 15,0 1-5-15,1-1-4 0,-2 2-9 0,2-2-13 16,-3 0-8-16,1 0-10 0,2 2-7 16,-2-1-11-16,2 1-8 0,4 0-8 0,-10 0-6 15,6-2-4-15,4 2-10 0,-9 0-5 0,9 0-7 0,-7-1-3 16,7 1-4-16,-5 0-8 0,5 0-10 0,0 0 2 16,0 0-6-16,-6 0-7 0,6 0-3 0,0 0-1 15,0 0-5-15,0 0-2 0,0 0 0 0,16 3-6 16,1-2 2-16,8 2-4 0,20-3-2 0,24 1 3 15,6-1-10-15,5-4-2 0,11 3-3 0,8-2 9 0,12-1-9 16,13 2 0-16,7-2-2 16,10 1 0-16,2-3-2 0,5-1 4 0,1 4-1 15,-1-5-7-15,-2 4 0 0,-1 0 0 0,-10-2-1 16,-8 3-2-16,-9 0-1 0,-11-1-9 0,-10-1-1 0,-12 0-7 16,-11-3 0-16,-24 4-4 0,-4-1 7 15,-6-2-2-15,-10 3 2 0,-6-2 2 0,-2-1 0 16,-10 4 11-16,-2-1 9 0,-3 2-7 0,-3-2 3 0,-4 0-26 15,0-2-9-15,-5 2-11 0,-4 0-24 0,-5-1-22 16,-8 0-25-16,-5 0-26 0,-3 0-40 0,2 0-52 0,-10-3-256 16,-1 3-524-16,-1-1 232 15</inkml:trace>
  <inkml:trace contextRef="#ctx0" brushRef="#br0" timeOffset="69560.4357">8238 7510 16 0,'3'-7'186'0,"-1"-1"2"0,1 1 0 0,1-1 5 0,-1 0 4 0,-1 0 5 16,-1 0 4-16,0-1-3 16,2 2-4-16,-3-1-1 0,0 3-10 0,0-1-10 15,-4 1-10-15,4 0-12 0,-3 1-10 0,0 0-8 0,-1 0-20 16,-3 1-10-16,-1 3-4 0,-5-1-9 0,-4 4-7 16,-1 3-8-16,-3 2-5 0,-2 4-4 15,-1 4-7-15,3 2-4 0,0 0-12 0,-6 9-1 0,2-1-3 16,8-6-5-16,3 5 2 0,1-2-29 15,-1-1 7-15,4 1-8 0,6 2-4 0,-2-2 4 0,8 0-1 16,2 1-2-16,3-4 4 0,3 2-5 16,10-5-3-16,2 2 0 0,4-5-7 0,12 2-6 0,2-6-22 15,4-2-12-15,1-5-27 0,4-3-33 0,-1-3-43 16,0-3-51-16,1-3-58 0,-5 0-292 16,-4-4-592-16,-5 0 261 0</inkml:trace>
  <inkml:trace contextRef="#ctx0" brushRef="#br0" timeOffset="69784.3395">8370 7690 118 0,'-3'2'272'0,"3"-2"-25"15,-3 0-23-15,3 0-21 0,0 0-18 0,0 0-18 16,0 0-18-16,0 0-21 0,17 0-22 0,-3-2-25 0,3-2-21 15,3 3-22-15,7-2-27 0,-2 2-22 16,2-4-19-16,1 0-26 0,0 1-28 16,2-2-21-16,7-5-19 0,-10 6-25 0,-1-2-90 0,-2-1-258 15,-2 1 114-15</inkml:trace>
  <inkml:trace contextRef="#ctx0" brushRef="#br0" timeOffset="70650.9219">8786 7599 575 0,'15'-7'86'0,"-5"-2"42"0,-3 2 24 0,-1-1 13 16,-2 1 10-16,0 0 9 0,-2 2-1 0,-2-1 2 0,0-1 4 15,-1 0-6-15,-2-1-9 0,0 1 0 16,-3 1-9-16,0 2-2 0,1-1-20 0,-2 1-7 0,-1 3-16 15,-1-1-11-15,0 1 7 0,-1 2-29 0,0-1-10 0,2 4-8 16,-5 2-6-16,1 0 5 16,1 2-15-16,-1-1-13 0,1 4 4 0,1 1-7 0,-1 5-11 15,3-4 14-15,2 0-16 0,0 6-4 16,0 0-12-16,4-1-10 0,0 1-10 0,4-4-4 16,0 0-10-16,3 3-4 0,0-4-5 0,2-1-7 15,1-1-3-15,3-1-2 0,1-2-2 0,3-1-4 0,0-3-1 16,7-1-2-16,-1 0-3 15,1-3 4-15,-2-3 6 0,1-4 5 0,-6 0 4 0,0 1 5 16,-1-2 7-16,-1-3 13 0,1 1 14 0,-4-3 9 0,-3 0 7 0,1 0 6 16,-2-1 10-16,0-1 11 15,-5 0 10-15,-1 1 9 0,2 1 5 0,-4 4 9 16,2 0-13-16,-4-1-9 0,0 2 4 0,-1 0-4 16,1 1-6-16,-3 2-3 0,0-1-8 0,-2 2-2 0,2 1-15 15,1 2-12-15,-1 0-13 0,1 3-13 16,2-1-17-16,-1 3 5 0,2-1-13 0,0 2-4 0,2 1-9 15,0 0 6-15,1 1-9 0,4 0-2 0,0 0 3 0,2-1-2 16,2-1-1-16,-1 0 5 0,2 0 2 16,1-3 11-16,-2-1 4 0,2-1 6 0,0 0 11 0,-1-1 9 15,-1-2 13-15,2 0 8 16,-3-1 14-16,0-1 5 0,2-1 15 0,-2-1 8 0,-1 0 4 0,1 2 0 16,0-2 2-16,-1 0-3 15,-2 3 1-15,1-2-11 0,-1 3 4 0,-1-1-13 0,1 0-8 16,-1 2-5-16,0-1 11 0,-3 2-14 0,7 0-13 0,-2 2-11 15,-2 1-2-15,4 2-13 16,-3 1-8-16,2 3-6 0,-1 0-6 0,0 1-8 0,-3 2-3 0,1 1 2 16,-1-1-2-16,-2 1-4 0,0-2-3 15,-2-2 2-15,1-1 3 0,-1-2 10 0,1 0 3 16,-2 0 5-16,2-3 13 0,1 1 19 16,-2-2 20-16,2-2 10 0,-1 1-3 0,1-1 3 0,0 0 7 0,-3-9 3 15,3 2 9-15,3 0 0 16,-2-5-2-16,1 0 6 0,2-1-11 0,2 0 5 0,-2 0-3 15,5 1-7-15,-2 0-2 0,1 0 0 0,1 2-9 0,-1 1 4 16,1 4-7-16,-1 0-5 0,0-1 1 16,0 3-6-16,0 0 7 0,0 2-9 0,0 0-6 0,-1 2 2 15,2 0 5-15,-2 3-9 0,0 1 7 16,0 1-17-16,-1-1-3 0,-1 4-2 16,1 0-9-16,-3 1 11 0,0 0-11 0,-2-1 0 15,-1 1-1-15,2 2-4 0,-4-2-3 0,2-2-4 0,0-2-1 0,0 0 5 16,-1-2 4-16,-1-1 4 15,2 0 10-15,0 0 24 0,0-3-2 0,2 3-1 0,-2-3 1 16,0 0 0-16,4-8 13 0,0 2 9 0,2-2 8 0,1-3 3 0,0 0-4 16,0 0-1-16,2 0-2 15,1 0-4-15,-2 1 4 0,2 0-3 0,-1 3 5 16,-2-1-6-16,1 2-6 0,-1 2-1 0,0-2-2 16,0 3-5-16,0 1-5 0,-1 2-3 0,-1 0 5 0,2 1-12 15,0 2-5-15,0 2-10 0,0 2-2 16,-1 0-7-16,-2 1-17 0,3 4-5 0,-4 0-12 0,-2 0-18 15,1 1-24-15,-1 0-17 0,2 1-23 0,-3-1-20 0,3-4-28 16,-2-2-15-16,1 2-33 16,2-3-181-16,-1-3-452 0,-2 1 199 0</inkml:trace>
  <inkml:trace contextRef="#ctx0" brushRef="#br0" timeOffset="70830.0282">9504 7744 160 0,'9'-7'162'0,"-3"-4"28"0,3 1 7 0,-1-2 10 0,-1 0 11 16,0 1 2-16,0 0 4 15,-4 2 10-15,3 0 1 0,-2 2 1 0,0 0-14 0,-1 1-7 16,-2 1-29-16,2 1-10 0,-1 2-25 15,-1-1-19-15,-1 1-10 0,0 2-21 0,0 0 1 0,0 0-16 16,0 0-16-16,4 12-14 0,-2-3-19 0,2 3-7 0,-4 7-8 16,1 1-15-16,2 1-12 15,0 0-19-15,-3 1-9 0,0-1-34 0,3 1-13 0,-6 0-23 16,3 0-32-16,0-2-28 0,0 1-32 0,0-1-17 16,-3-6-34-16,3 0-211 0,-3 0-493 0,2-6 219 15</inkml:trace>
  <inkml:trace contextRef="#ctx0" brushRef="#br0" timeOffset="71070.28">9604 7770 213 0,'1'-24'281'0,"1"1"-8"0,3 1-13 0,-2 2-4 16,4 1-20-16,-4 5-22 0,4 1-24 0,-2 1-17 0,1 1-20 16,1 2-15-16,0 1-15 0,0 2-14 15,2 1-14-15,1 2 2 0,-2 2-22 0,2 0-13 0,1 2-6 16,-1 2-11-16,-2 1-11 0,1 1-11 0,-2 2-7 0,0 2-3 15,0-1-6-15,-4 1-2 16,1-1-2-16,-4 1 4 0,-1 4-4 0,-2-1-1 16,-3-2-5-16,-1 1-7 0,-1-2-6 0,-2 3-2 15,-1-4-9-15,-2 0-6 0,2-1-14 16,-2-1-15-16,2-1-15 0,1-2-16 0,0 1-14 0,3-3-25 16,1-1-31-16,1-1-52 0,2-3-146 0,1-1-389 0,2 0 173 15</inkml:trace>
  <inkml:trace contextRef="#ctx0" brushRef="#br0" timeOffset="71260.0456">9842 7587 292 0,'8'-6'301'0,"-4"2"-5"0,1 2 2 0,-1-2-24 15,0 3-20-15,-3-1-15 0,1 1-28 0,-2 1-22 16,5-2-22-16,-5 2-16 0,0 0-11 0,0 0-12 0,2 7-12 0,-4-1-13 16,1 3-12-16,0 3-16 15,-2 1-8-15,-1 0-19 0,1 1-14 0,0 1-18 0,-1 1-27 16,1-2-22-16,2 2-25 0,-2-2-28 0,1 1-31 15,2-2-35-15,2 0-35 0,-1-4-36 0,1-1-215 16,-1-3-473-16,2-3 209 0</inkml:trace>
  <inkml:trace contextRef="#ctx0" brushRef="#br0" timeOffset="71460.4909">10019 7423 325 0,'2'-21'382'16,"0"8"-11"-16,1 0-23 0,-1 4-30 0,-1 2-34 0,0 0-34 15,-1 3-21-15,0-2-28 0,2 4-25 0,-2 2-19 16,0 0-11-16,0 0-19 0,0 0-17 0,1 17-6 16,1-4-16-16,-2 5-16 0,2 5-18 0,0-2-8 0,1 3-17 15,1 0-14-15,0 2-12 16,-4-3-16-16,3 1-22 0,-2 1-18 0,2 0-32 0,-6-4-28 16,2 2-25-16,1 1-28 0,-1-1-37 15,1-4-31-15,-2-4-233 0,4-3-503 0,-2-5 222 0</inkml:trace>
  <inkml:trace contextRef="#ctx0" brushRef="#br0" timeOffset="72001.2707">10153 7641 290 0,'1'-3'287'16,"2"-2"-21"-16,-1 2-25 0,-1 2-23 0,-1-3-23 16,0 4-22-16,4-2-18 0,-4 2-14 0,2-3-15 0,-2 3-14 15,2-1-16-15,-2 1-12 0,10 1-22 0,-4 0-19 16,1-1-16-16,4 2-14 0,-1-2-9 0,-3 0-1 15,3 0-4-15,1-2 0 0,-1 0 1 16,0-1-3-16,0 1 8 0,-3-2 13 0,1-1 14 0,-2 1 9 16,-2 1 12-16,-1-1 10 0,1 1 4 0,-1 0 3 0,-3 1 12 15,3-1 2-15,-3 3-7 0,1-4-7 16,-1 4-8-16,0-3 1 0,0 3-7 0,0 0-7 16,-4-1-6-16,4 1-8 0,-6 4 0 0,2 0-4 0,1 0-3 0,-2 3-5 15,-1 0-3-15,3 0-9 0,0 2-14 16,1 0-7-16,0-1-10 0,2 0-12 0,0 0-7 15,0 0-8-15,3 1-5 0,1-3-6 16,2 0-4-16,0-2-6 0,2-1 0 0,0 1 6 0,2-3-3 16,0-1 7-16,4-3 4 15,0 0 8-15,0-1 4 0,-1-2 17 0,-2 1 17 0,3-3 22 0,-4 0 21 16,-1-1 5-16,-1-2 13 0,1 0 13 16,-1 1 4-16,-2-3 3 0,-1 3 12 0,-3 1 4 15,2-4 3-15,-3 6-3 0,2 0 10 16,-3 2 5-16,0 1-9 0,2-2-10 0,-2 3-6 0,-2-1-3 0,1 2-13 15,1 2-7-15,-6-1 0 0,6 1-14 0,-7 4-4 16,1 1 0-16,1 0-4 0,-4 5-6 16,2-2-3-16,0 5-17 0,2-1-21 0,0-1-13 0,1 2-8 0,0-2 3 15,1-2-4-15,2 4-4 16,1-2-11-16,0-2-3 0,1 0-6 0,6 0-3 0,-3 0 0 16,5 0 0-16,-1-3 0 0,1-2-9 15,5 0-5-15,-4-3-12 0,4-1-8 0,-1-1-13 0,3-3-6 0,1-1-15 16,-6 0-13-16,2 0-5 15,3-3-19-15,1-2-17 0,-5 1-50 0,0 0-152 16,0-1-418-16,-2 1 185 0</inkml:trace>
  <inkml:trace contextRef="#ctx0" brushRef="#br0" timeOffset="73110.5085">11171 7625 133 0,'-10'-1'247'0,"0"0"-13"0,1-1-8 0,2 1-8 0,-1 0-8 16,3 0-11-16,0-1-1 15,-1 2-18-15,2-2-6 0,4 2-8 0,-8-1-15 0,8 1-16 0,-6-1-8 16,3 0-11-16,3 1-8 0,-5-3-11 15,5 3-12-15,-7-1-3 0,7 1-8 0,-5 0-5 16,5 0-7-16,-5 0-3 0,5 0-4 0,0 0-6 0,-5-2-10 16,5 2-2-16,0 0-3 0,0 0-4 15,0 0-6-15,0 0 1 0,17 2-6 0,0-1 1 0,11-1 5 16,11 3-11-16,6-3-3 16,3 0-4-16,3 0-4 0,22-1-3 0,-24-1-1 0,27-2-5 0,-2 3-10 15,-4-3-7-15,-1 2-1 16,-21-1-5-16,1 0-2 0,0-1-5 0,-2 0-7 0,-8 1-3 0,-9-1-3 15,-5 0-4-15,-1 0 4 0,-11 1 8 0,-2 1 7 16,-2-1 3-16,-4-2 0 0,-2 2 2 16,-3-4 3-16,-4 1 1 0,-6-1 3 0,0-2 6 0,-7-3 5 15,-4 1 7-15,-2 1 4 0,1 0 6 16,1 2 6-16,1-1 6 0,-1 0 4 0,7 7 4 0,4-4 2 16,-1 2 1-16,4 2 0 0,1 1-5 0,0-2 0 15,2 3-7-15,0-3-2 0,4 3 0 16,-6-3-7-16,6 3 4 0,0 0-4 0,0 0 5 0,6 10-11 15,-2-4 4-15,6 2 0 0,0 4-2 0,1-2-2 16,2 2 1-16,1 2 3 0,0 0-6 0,0 0 0 16,-3-3 1-16,5 2 1 0,-8-1 1 0,2-1 1 15,-1 0-3-15,-5-2-1 0,0-1 2 16,2 3-1-16,-3-3-2 0,-2 0-1 0,-1 1 2 16,-3-2-3-16,-1 3-2 0,1-2-1 0,-4-1 8 0,1 0-19 15,-2 1-13-15,0-1-10 0,-2-1-21 16,-2 1-18-16,3-3-26 0,-4 1-24 0,6-2-33 0,-3 0-31 15,3-2-238-15,-3 0-467 0,3-1 207 0</inkml:trace>
  <inkml:trace contextRef="#ctx0" brushRef="#br0" timeOffset="73680.446">12791 7611 140 0,'2'-10'285'0,"-2"3"-11"16,0-7-11-16,0 0-16 16,0 1-10-16,-3-7-14 0,-1 3-20 0,2 2-9 0,-3 1-8 0,2-1 1 15,-2-3-13-15,-1 4-11 0,1 2 1 0,-1 0-18 16,0 4-8-16,2-1-13 0,-1 4-9 0,-2-3-8 15,1 4-15-15,-3-2-9 0,2 2-9 0,-3 1-13 16,1 1-3-16,-4 1 5 0,-2 1-20 16,0 1-7-16,1 4 1 0,-6 2-6 0,1 3-5 15,-1 2-3-15,0 1-5 0,3 2 1 0,-1 3-3 16,4 0 4-16,-3 0-8 0,7 2-4 0,-4-2 4 16,4 2-1-16,3-2-13 0,0 2 8 15,0-2-2-15,3 1-6 0,4-5-10 0,0 1-5 0,2-1-2 0,2 0-1 16,1-1-6-16,2-3 1 15,2-1-1-15,1-1 1 0,5-2-3 0,2-2 0 0,4-4 9 16,2-1-1-16,1-4-3 0,2-3 8 0,-2 0 0 16,0-4 3-16,0-3-1 0,-1 0 15 0,-3-1 23 0,-3 0-3 15,-2-1 13-15,-4 1 18 0,-1 1 11 0,-3 3 14 0,-1 1 18 16,-3 3 14-16,-1 1 9 16,-2-2 1-16,0 2-8 0,0 2-2 0,-2 1-14 15,0-1-14-15,0 2-8 0,-2 2-7 0,-1 1-9 0,-1 0-11 0,1 1-9 16,-3 5-8-16,1 1-15 15,-1 2-18-15,2 3-19 0,2 1-29 0,0 0-14 0,3 9-1 16,3-2-26-16,1 0-8 0,2 2 3 16,1-2-1-16,2 0-9 0,1-3-16 0,4 1-24 15,0-3-25-15,-1-5-31 0,0 0-35 0,3-2-43 16,-1-3-72-16,3-1-197 0,-1-3-595 0,-1-4 263 0</inkml:trace>
  <inkml:trace contextRef="#ctx0" brushRef="#br0" timeOffset="73940.0026">13083 7587 102 0,'0'-3'338'16,"0"2"-31"-16,0 1-28 0,-1-5-18 15,1 5-21-15,0 0-27 0,0 0-15 0,-2-2-19 0,2 2-14 16,0 0-23-16,0 0-13 0,0 0-17 0,-5 7-6 16,4-4-13-16,1-3-8 15,0 6-13-15,0-4-5 0,1 2-9 0,0-2-7 16,1 1-4-16,-1-2-1 0,2 2 1 0,-3-3 0 15,4 0 9-15,-4 0 2 0,6 0 5 0,-6 0 0 0,5-3-2 0,-2 0-7 16,-1 0-8-16,0 0-2 0,0 0-5 16,-1 0-8-16,0 0-14 0,1 0-19 0,-2-2-13 15,0 3-38-15,0-3-26 0,0 5-33 16,-2-3-39-16,2 3-37 0,0 0-31 0,0 0-35 0,0 0-221 0,0 0-512 16,-6 7 227-16</inkml:trace>
  <inkml:trace contextRef="#ctx0" brushRef="#br0" timeOffset="74913.2858">13364 7504 351 0,'-1'-3'351'0,"2"0"-20"0,-1 3-17 0,-1-3-20 16,1 3-22-16,-1-4-5 16,1 4-32-16,-5 0-20 0,5 0-27 0,0 0-11 0,-11 4-16 0,5 0-20 15,0 2-18-15,-2 1-13 0,-1-1-10 16,5 1 6-16,-5 4-24 0,5-2-12 0,0 1-17 15,1 1-18-15,0-1-17 0,3 2-7 0,0-1-9 16,3-2-6-16,1 2-4 0,2-3-8 0,1-1-4 16,0 0 0-16,4 0-14 0,2-3-8 0,-3-1-2 15,0 0-4-15,3-2 7 0,1-2 2 0,-1 1 1 16,0-4 7-16,-1-2 4 0,0 3 5 0,-5-3 2 0,3-3 9 16,-3-1 4-16,-3-2 0 0,1 1 7 15,-4-2 2-15,0-1 10 0,-2 1 10 0,-3-1 3 0,1 1-5 16,-3 0 4-16,0 0 4 0,-3 0 1 15,0 2 6-15,0 2 4 0,-1 0 0 0,0 1 1 0,-1 1-1 16,2 1-4-16,-2 4-8 0,3-1 0 0,-1 0-1 0,-1 2-8 16,3-1-1-1,-1 5-1-15,1-3-7 0,1 3-3 0,2 0-14 0,-1 0 7 16,1 5-8-16,3-2-2 0,-2-1-3 0,4 2-3 16,2 1 4-16,1-1 0 0,3 0-5 0,2 1 12 0,2-1-3 15,2-1-2-15,1-3 3 0,0 1 2 16,0-4-3-16,2 1 1 0,1-2 2 0,3-1-1 15,-4-2 14-15,4-1 16 0,-2-3-6 0,-2 3 11 0,-2-2 6 16,1-1 2-16,-1 1 7 0,-2 0 16 16,-2 0 6-16,-3 1 12 0,1-1 9 0,-1 2 15 15,-3 1 5-15,0 0 7 0,-1 0 0 0,0 3-3 16,0-3-11-16,0 1-9 0,-3 3-6 0,3-3-19 0,-3 3-14 16,0 0-17-16,0 0-15 0,0 0-8 15,0 0-4-15,-3 11 1 0,0-3-17 0,0 3-19 0,-1 3-17 16,1-1-10-16,-2 1-11 0,3 2-9 15,2-3 1-15,-3 0-8 0,3 0 7 0,2 0 3 0,-1-1 8 16,1-4 3-16,2 0 1 0,0-1 6 0,2-1 2 0,-1-2 3 16,4 0 20-16,-2-1-8 0,1-3 6 15,2 0 15-15,-1-1 10 0,2-3 8 16,-1-2-3-16,1-3 1 0,1 0 10 0,0-2 10 16,-2 0 4-16,0-1 12 0,-2 0 20 0,0 2 0 0,-1 0 12 0,0 0 0 15,-1-1 1-15,-3 4 5 16,0 3 0-16,0-1-2 0,-2 3-2 0,-1-3-5 0,1 3-17 15,-1 2-15-15,2-2-9 0,-2 2-1 0,0 0-12 0,0 0-5 16,-9 10-6-16,5-3-12 0,-2 3-17 16,1 3-11-16,1-1-22 0,-1 1-12 0,3 5-4 0,-1-3-4 15,3-2 2-15,0 1 4 0,1-3-3 16,5 2 1-16,-1-2 2 0,1-3 3 0,3 0 10 0,-1-3-1 16,6 1 9-16,-1-4 8 15,2-4-1-15,8-1 20 0,-4-1-8 0,1-5 1 0,0 0 6 0,1-2 14 16,-1-5 10-16,-2-1 21 15,-1 1 7-15,0-5 16 0,-3 1-2 0,0-1 13 16,-4-4 14-16,0 1 19 0,0 0-7 0,-2-1 3 0,-2 1 0 0,-1 2 15 16,-2 2 6-16,0 6 11 0,-2 0-3 15,-2 2-6-15,1 2-5 0,-1 2-8 0,-2 1-8 0,1 1-14 16,0 3-7-16,0 0-11 0,-2 2-9 16,4 1-10-16,0 0-6 0,-16 7-5 0,9 0-23 0,0 5-19 15,0 0-15-15,0 5-14 0,0 3-9 16,3 2-20-16,0 1-13 0,1 2 1 0,2 0-6 15,1-1 6-15,1 0-7 0,2 0-3 0,1-2-12 0,2-3-9 0,2 1-12 16,-1-7-18-16,3 0-16 16,-2-2-24-16,4-3-28 0,-5-3-35 0,3-2-74 15,-2-2-178-15,2-3-552 0,1-3 245 0</inkml:trace>
  <inkml:trace contextRef="#ctx0" brushRef="#br0" timeOffset="75059.8615">14078 7467 52 0,'-6'0'270'16,"6"0"-24"-16,-10 0-24 0,7 1-22 0,-1 0-11 0,4-1-15 16,-5 0-20-16,5 0-9 0,0 0-20 15,0 0-35-15,8 7-30 0,2-7-45 0,4 2-49 16,7-4-55-16,2 2-76 0,-1-2-111 0,1-5-299 16,-1-1 132-16</inkml:trace>
  <inkml:trace contextRef="#ctx0" brushRef="#br0" timeOffset="76446.9643">14740 7211 265 0,'2'-6'317'0,"-2"3"-31"0,0-4-25 0,0 2-16 16,-3 2-19-16,1-1-10 0,-2 3-33 16,1-1-14-16,-2 2-19 0,-3 2-10 0,-3 3-14 0,-1 1-10 15,-7 6-17-15,3 5-3 0,-2-1-12 16,2 3-6-16,-2 2-9 0,-2 8-8 0,4-7-3 15,0 14-6-15,2-3-3 0,1 2-2 0,6-1-8 0,0-9-2 0,4 13 1 16,1-1-9-16,3-1-1 16,5-2-4-16,1-9 1 0,3 1-3 0,4-1-5 15,3-5-6-15,9 8-8 0,-5-12-9 0,2 0-18 16,2-4-25-16,11 2-35 0,-10-7-40 0,3 0-55 0,10-5-65 16,-11-1-249-16,1-4-534 0,0-4 237 15</inkml:trace>
  <inkml:trace contextRef="#ctx0" brushRef="#br0" timeOffset="77160.1551">15093 7296 284 0,'0'-5'348'0,"-2"1"-18"0,1 0-46 0,1 1-22 0,0 3-28 15,0-4-22-15,-2 2-23 0,2 2-9 0,0 0-29 16,0 0-17-16,0 0-7 0,-3 8-10 0,2-1-13 0,0 3-11 16,-2 2-5-16,3 6-11 0,-2-4-9 15,1 6-8-15,0 0-2 0,-1 5-12 16,1-3-1-16,-2 2 2 0,2 1-8 0,0-2-4 0,-1 0-4 16,2-2-7-16,-2 0-3 0,2-1-4 0,0-3 0 0,2-2 5 15,-2-2-8-15,2 0-7 0,1-3-5 0,0-1-8 16,3-2-7-16,1-1-7 15,1-2-11-15,4 0-12 0,4-3-8 0,1-1-7 0,5-4-1 16,3-1-4-16,0-4 0 0,-2-1 3 0,1-2 6 0,-1-1 6 16,-2-1 3-16,-1-1 8 0,0-5 2 15,-3 2 9-15,1-2 22 0,-4 1 24 0,-1 2 15 0,-1 2 10 16,-5 3 15-16,0 1 7 0,-3 3 6 0,0 0 19 0,-1-1 8 16,-1 3 3-1,-1 3 3-15,0-2-6 0,2 1-5 0,-3 2-18 16,2-2-11-16,-2 4-17 0,1-2-10 0,-1 2-6 0,0 0 0 15,-4 8-13-15,1-1 0 0,-1 4-8 0,1 1-10 0,-4 1-10 16,4 2 0-16,-3 3-5 16,2 1-7-16,0-4 12 0,-2-1-19 0,2-2-1 0,-1 2 2 15,3-2-7-15,-3-3 0 0,3-1 6 0,-1-2 2 16,1 0 3-16,1-3 6 0,0 3 4 0,0-5 16 0,1-1 4 16,0 0-6-16,0 0 7 15,0 0 5-15,-4-12 10 0,4 2 3 0,2-1 5 0,1-9-4 0,1 0 9 16,-1-1 12-16,2-2-2 15,1 0-2-15,1-3-8 0,2 2 3 0,-2-2-6 0,4 1-9 16,-1 1-4-16,1 2 4 0,1 3-7 0,-2 2-2 0,-2 8 0 0,1 0-6 16,-3 2-9-16,1 2 5 15,-1 1-1-15,0 2 10 0,-1 2-17 0,3 2 0 0,-1-1 3 16,0 7-17-16,2 1-5 16,-2 1 0-16,0 4-6 0,3 3 0 0,-3 2 1 15,-1 0-12-15,0 3-9 0,-2 0-9 0,0 3 0 0,-1-3-3 16,-2 0-17-16,2 2-16 0,-4-2-8 0,2 1-13 15,-1-4-14-15,-1 2-23 0,-1 0-10 0,1-8-11 16,-2 0-11-16,0 0-9 0,3-3-16 0,-3-2-13 16,2-2-17-16,0-1-124 0,-2-1-391 0,0-1 173 0</inkml:trace>
  <inkml:trace contextRef="#ctx0" brushRef="#br0" timeOffset="78110.8847">15428 7537 90 0,'-1'-5'216'0,"-2"3"-27"16,1-1-22-16,2 0-24 0,0 3-9 0,3-4-15 0,0 2-10 16,4 0-13-16,0 2-11 0,3-3-7 15,4 1-9-15,0 1-8 0,1-2 0 0,5 1-1 0,-4 0-3 16,5-2-5-16,0 0-1 0,-1-1-10 16,1-2-5-16,-1 2 1 0,0-2 5 0,-1 1 8 15,-1-3 2-15,-5 2-2 0,-2-2 4 16,5-3 4-16,-5 2 4 0,-1 0 9 0,0 0 5 0,1-2 9 15,-4 1 7-15,2-1 6 0,-2 2 6 0,-6 0 4 0,5 3 4 16,-3 0 1-16,1-1 9 16,-4 3-9-16,3 3-3 0,-2-4-11 0,2 3-1 0,-3 0-26 0,3 0 7 15,-3 3-25-15,0-3-9 16,0 3-14-16,0 0 1 0,0 0-2 0,0 0-6 0,-3 11-3 0,3-3-2 16,-3 2-11-16,0 2 2 15,2 2-2-15,-3 0-4 0,1 4 1 0,0 1-4 0,0-4-12 16,2 4 0-16,-2-1-4 0,2 2-6 0,1-6-7 0,1 1-3 15,-1-1 4-15,4-1 0 0,-1 0-6 0,-3-3-4 16,6-2-4-16,1 2-1 0,-3-2-6 0,4-1-6 16,1-4-5-16,-1 0-2 0,3-1-3 15,5-2-4-15,-1-2 0 0,5-2 1 0,-3-1 4 0,0-3 4 16,4-1 7-16,-4-3 6 16,3 3 5-16,-3-6 10 0,-3-1 11 0,1 0 18 0,-2-1 19 15,0-1 15-15,-1 1 14 0,-2 4 18 0,-3 1 12 0,0 0 12 16,3 2 17-16,-6 2 0 0,-1 0 1 15,0 4-12-15,1 0-11 0,-1 0-1 0,-3 2-9 16,4-1-18-16,-4 0-2 0,0 3-24 0,3-1-4 16,-3 1 0-16,0 0-11 0,0 7-3 0,0-2-3 0,-1 3 2 15,-1 4-16-15,-2 1 4 0,1 0-4 16,-1 0-12-16,4 0-8 0,-3 2 0 0,-1-2-8 0,1 1-5 16,0-1 0-16,2 0-9 0,-2-4-10 15,0-2 0-15,-1 2 5 0,1-2 4 0,3 0 4 0,-3-4 12 16,2 1 8-16,1 0 11 0,-3-3-1 15,3-1 7-15,0 0 5 0,0 0 9 0,0 0 4 0,-3-11 12 16,6 2 16-16,-3 1 1 0,0-4-9 0,3-2 5 0,1-1 6 16,0-3 2-16,2 1 1 15,1-3-1-15,-1 0-7 0,1 1 1 0,1 0-8 0,-1-1 5 16,3 0-6-16,0 2-14 0,1 0 0 16,0 0-2-16,2 2-3 0,1-1-7 0,0 3-1 15,-2 5-3-15,0 3 1 0,-2-3 0 0,-3 7-5 16,3-1-9-16,-3 1 0 0,0 2-9 0,0 1 2 0,-1 2-2 15,-1-1-8-15,1 5 1 0,-2 0-4 0,-1 1-1 0,0 2-6 0,0 1-1 16,-5 2 1 0,2 1-2-16,-3 0-7 0,1 0 3 0,-3 0-13 15,-2 4-11-15,-1-5-14 0,2-2 0 0,-1 1 3 16,0-3 4-16,0-2 6 0,0-1 11 0,0 1 11 0,1-3 10 0,5 0 12 16,-6-3 14-16,4 1 15 15,-4-1 15-15,3 2 5 0,4-3 13 0,-7-4 18 0,1 2 13 16,3 1 4-16,1-1 14 0,2 2 6 0,-6-2 5 0,6 2-4 15,-3-4-4-15,3 4-12 0,-4 0-9 0,4 0-9 16,0 0-8-16,0 0 6 0,0 0-24 0,0 0-6 16,-1 4-1-16,2 3 3 0,5 4-4 15,-1 1-4-15,2 7-4 0,3-2-12 16,0 1 1-16,1 1-11 0,2-2-7 0,1 1-5 16,0 0-10-16,3-1-14 0,-3-2-19 0,0 1-35 15,0-3-36-15,0 0-39 0,-4-4-45 0,1-2-82 16,2 1-194-16,-4-5-536 0,0 1 239 0</inkml:trace>
  <inkml:trace contextRef="#ctx0" brushRef="#br0" timeOffset="78400.059">16449 7512 3221 0,'0'0'70'15,"-7"-4"-47"-15,7 4-14 0,-3-1-16 0,3 1-32 0,-1-2-14 0,1 2 6 16,0 0 6-16,11-4 6 0,1 3 4 15,2-1-11-15,5-1-14 0,4 0-15 0,-1 1-23 0,2 1-23 16,0 0-39-16,2-2-38 16,-2 1-196-16,-2-5-423 0,-1 0 187 0</inkml:trace>
  <inkml:trace contextRef="#ctx0" brushRef="#br0" timeOffset="78620.5071">16843 7329 48 0,'0'-5'340'0,"0"2"-13"0,0-2-4 15,0 3-12-15,0-1-12 0,0 3-7 0,0-6-32 0,0 6-14 16,0-3-29-16,0 3-23 0,0-3-22 0,0 3-25 16,0 0-12-16,0 0-23 0,0 0-3 0,0 0 4 15,1 14-29-15,-1-6-11 0,-1 4-13 0,3 8-9 0,-1-1-14 16,-1 4-11-16,3 0-9 16,1 4-10-16,-2 0-9 0,3 8-17 0,-3-1-13 0,0-8-18 15,2 8-7-15,-2-7-21 0,0-1-34 16,1-1-19-16,-1-1-16 0,1-2-14 0,-2-1-22 0,-1-6-12 15,3-3-25-15,-3 1-216 0,0-6-472 16,3-1 209-16</inkml:trace>
  <inkml:trace contextRef="#ctx0" brushRef="#br0" timeOffset="78910.7807">16863 7301 211 0,'8'-14'256'0,"2"4"-23"0,0 0-19 0,0 1-18 0,0 2-11 15,-2 2-19-15,5 1-15 0,-3 1-18 0,-3 1-12 16,5 3-9-16,-4 1-10 0,2 1 0 0,-2 3-2 16,0-2-6-16,0 3-5 0,-2 0-6 0,1 0-11 0,-1 4-5 15,1 0-12-15,-3 1-11 16,-1 0-5-16,-3 1-15 0,0 0-12 0,-2-1-12 0,-2 1-12 0,-3 1-10 15,-1 3-14-15,-2-1-19 0,-3-1-26 16,2-3 7-16,-4 0-24 0,3-2-14 0,-3-1-25 16,4-2-22-16,0 0-188 0,-1-1-373 0,2-3 165 15</inkml:trace>
  <inkml:trace contextRef="#ctx0" brushRef="#br0" timeOffset="79908.4955">17285 7389 100 0,'1'-10'360'0,"-1"1"-20"0,-2 0-21 0,0 0-12 0,0 0-12 0,-2 2-25 15,0-1-12-15,0 0-13 0,-1 2-28 16,0 0-23-16,-1 2-22 0,-1 1-17 0,-2-2-20 0,1 5-14 15,-4 0-15-15,2 0-12 0,2 3-24 0,-6 3-19 0,2 0-9 16,0 4-7-16,2-2-20 0,0 4-9 16,2-1-8-16,0 2-7 0,2 1-3 15,1-2-8-15,1 2-9 0,2-5-7 0,1 5-6 0,1-2 2 16,1-3-17-16,2-1-8 0,1-1 1 0,2 0-1 16,1 0 2-16,1-4 5 0,2-1 8 15,0 0 6-15,0-2 8 0,3-2 28 0,-3 0 11 0,1 0 17 16,1-3 16-16,-5-1 13 0,0 2 12 0,0-2 3 0,0 2 7 15,-3-1 7-15,1 1 4 0,-2 0-3 16,-1 1-1-16,0-1 1 0,-1 2-8 0,2 0-11 16,-3 2-11-16,3-3-7 0,-3 3-16 0,3-4-20 15,-3 4-19-15,0 0-14 0,4 0-8 0,-4 0-6 0,0 0 8 16,9 6-17-16,-4-3-5 0,3 1-6 0,1 0-1 16,1-3 2-16,3 5 0 0,-2-4 7 0,2-1 6 15,0 1 7-15,0-2 4 0,-3-2 4 16,0-2 19-16,-2 0 12 0,-1 0 13 0,0-4 6 15,0 2 4-15,-1-4 5 0,-2-2 6 0,-2 1 7 0,-1 2 4 0,-2-4 6 16,-1 5 2-16,-2-4 1 16,0 4 0-16,-3-4-8 0,1 4-4 0,-1 2-8 15,0-1-1-15,1 3-14 0,-1 1 1 0,1 0-6 16,2 0-19-16,0 2-21 0,1-1-6 0,3 2-1 0,0 0-8 16,-6 4-6-16,6-1 4 0,3 3 2 15,3 0-9-15,1 1-1 0,4 2-2 0,2 1-6 16,1-3-1-16,0 2-3 0,4 1-1 0,-4-2-1 0,-1 0 2 0,0 1 8 15,1-1 3-15,-2-1 2 0,0 2 4 16,-1-1 10-16,-4-1 6 0,-1-1 2 0,0 0 5 0,-2 0 11 16,0 1 8-16,-2-3 6 15,0 1 6-15,0 0 5 0,-1-2 0 0,-1 2 10 16,0-1-7-16,0 0 1 0,0-1-2 0,0 0-3 16,0-3 4-16,0 4-4 0,-1-1 0 0,1-3 0 0,0 0 0 15,1 4-1-15,-1-4 0 0,0 0-6 16,0 0-2-16,14-7-2 0,-5 4-3 0,2-3 1 15,0 1 0-15,-1 1 4 0,3-5-4 0,0 0 17 16,-1-2-1-16,-1 2 10 0,-1-4 11 0,0 2 9 0,3-5 6 16,-5 3 10-16,-1 0-5 0,0 1 7 0,-2 0 7 0,0-1 0 15,-2 1-8-15,-3 4-1 16,0-2-2-16,0 3-5 0,-3 0-14 0,2 1-1 16,-5 3-7-16,2-1-2 0,-2 2-5 0,-2 1-6 15,-1 1-8-15,1 1-5 0,-1 4-19 0,0-1-7 0,0 4-6 16,2-1-10-16,1 4-3 0,2 1-1 0,1 0-8 0,2 1-2 15,3 1 1-15,0 0-4 0,3-2-1 16,1 1-2-16,1 0-10 0,1-2 3 0,1 2 6 16,1-2 4-16,0-1 3 0,0 0 9 0,-2-1 2 15,4 0 0-15,-5-4 14 0,0 0 11 0,0 0 15 0,-2-1 6 16,0-1 5-16,-3 0 17 16,1-1 12-16,-1 0 10 0,1 0-2 0,-1-1 11 0,-2-1-1 15,2 4 3-15,-2-4-7 0,0 0-6 16,0 0-7-16,-18-4-10 0,9 1-11 0,-6 1-12 0,-1 0-11 15,-7-1-13-15,8 1-17 0,-1-1-15 0,1 1-22 0,0 0-20 16,5-1-26-16,1 0-26 0,2 3-31 16,2-1-64-16,0-1-211 0,4 0-483 0,1-3 214 15</inkml:trace>
  <inkml:trace contextRef="#ctx0" brushRef="#br0" timeOffset="80556.0847">17879 7382 322 0,'1'-2'310'0,"-1"2"-26"0,0 0-24 16,4-1-20-16,-4 1-21 0,0 0-24 0,0 0-12 0,0 0-25 16,0 0-17-16,0 0-14 15,0 0-14-15,0 0-5 0,-1 7-32 0,1-7-22 0,0 5-23 16,1-2-9-16,1-1-13 0,-1 1-6 0,3 3-5 16,2-4-2-16,-2 0 1 0,3 0-1 0,2-2 0 15,-2 0-1-15,1-1 7 0,0-2 4 0,-2 0 13 16,1 0 9-16,0-2 11 0,-1 0 5 0,1-3 0 15,-3 1 9-15,-1 1 1 0,1-1 16 0,-1 1-5 0,-2 0 3 16,2-2-1-16,-3 3 0 0,-1 0-8 16,-1 1 3-16,-2 0-7 0,1 0-10 0,-2 1-3 15,2 3-4-15,-4-2-3 0,0 4-8 16,-3 0-2-16,3 2-5 0,-2 1-3 0,0 2 2 0,2 0-17 16,1 3-2-16,-1 0-9 0,1-1-9 15,2 2-10-15,1 2 0 0,2-2-5 0,1-1-6 0,1 2-6 16,5-2 4-16,-2-3-15 0,3 1-10 15,3 0-7-15,3-3-3 0,1 2-1 0,-2-5 10 0,4 0-1 16,-1-4 11-16,2 1 6 0,-1-3 4 16,2-1 11-16,-1-2 16 0,0-2 13 0,-3 0 16 15,0 1 11-15,2-5 17 0,-2-2 5 0,-3 1 0 0,3-2 6 0,-7 3 11 16,3-5 2-16,-3 6 11 16,-3 0 5-16,0-1-2 0,1 1-11 0,-4 0 4 0,0 3-1 0,-2 1-6 15,0 0-3-15,-4 1-9 16,1 0-4-16,0 1-1 0,0 0-23 0,-2 3-3 15,2 1-15-15,-2 2-7 0,6 0-12 0,-10 4-12 0,6 1-5 0,-2 1 4 16,4 3-10-16,-3 0-2 0,4 4 0 16,1 1 5-16,0 0 3 0,1 0 3 0,2 5 3 15,0-3 3-15,3 1 0 0,-2-2 5 16,0 2 0-16,0-4 1 0,1-1 2 0,0 2 2 0,-3-7 1 0,2 2 2 16,-3-1 8-16,2-1-7 15,0 0 6-15,-2-3 0 0,1 1 8 0,-1-2 2 16,1 0 6-16,-2 0-1 0,1-1 6 0,-1-2-1 0,0 5 0 15,0-5 6-15,3 4 3 0,-2-4 2 0,-1 0-2 16,7 2-5-16,-3-2-10 0,-4 0-20 0,16-2-9 0,-9 1-26 16,6-1-23-16,-2-1-25 0,4 2-34 15,1-2-36-15,1-1-30 0,4-4-58 0,-3 1-201 0,2-4-489 16,1-2 217-16</inkml:trace>
  <inkml:trace contextRef="#ctx0" brushRef="#br0" timeOffset="80745.6646">18615 7041 259 0,'3'-8'306'0,"-2"1"-10"16,-1 2-18-16,0 0-21 0,2 2-18 15,-2 0-22-15,0 0-25 0,0 3-23 0,0 0-18 16,0 0-13-16,0 0-8 0,-3 11-9 0,-1 1-11 16,0 6-7-16,-1 2-17 0,2 3-16 0,-2 4-24 15,-2 6-24-15,1-6-31 0,2 9-29 0,-2-11-35 16,-4 9-49-16,-4-2-31 0,3-8-77 0,-3-2-198 0,-6 10-463 0,5-10 205 15</inkml:trace>
  <inkml:trace contextRef="#ctx0" brushRef="#br0" timeOffset="80951.3998">18377 7513 174 0,'-3'-6'480'15,"3"2"-46"-15,0-3-51 0,0 3-21 0,0 0-34 0,0-1-20 16,0 1-39-16,0 0-32 16,0-2-19-16,0 4-27 0,0 0-10 0,0-2-41 15,0 4-44-15,0-5-43 0,0 5-46 0,0-3-39 16,0 3-42-16,0 0-48 0,0 0-59 0,0-3-54 16,0 3-68-16,0 0-183 0,0 0-526 0,0 0 233 15</inkml:trace>
  <inkml:trace contextRef="#ctx0" brushRef="#br0" timeOffset="82139.6272">3118 9040 134 0,'3'-8'316'0,"1"-1"-15"15,-2 3-19-15,0 0-21 0,0 1-21 0,0 3-21 0,-1-1-29 16,0 0-18-16,1 0-15 0,-2 3-24 0,1-2-13 16,-1 2-14-16,0 0-9 0,0 0-9 15,-1 10-6-15,1-3-11 0,-3 5-9 0,3 2-7 0,-2 7-4 0,1-1-4 16,0 5-5-16,2 0-4 16,-2 10-6-16,1 1-1 0,0-8-4 0,0 7-3 0,1-8 2 15,-2 0-5-15,-1 9-12 0,0-9-13 16,0-2-15-16,-2 1-16 0,0-1-15 0,-3 0-16 0,0-1-30 15,1-4-31-15,-1-2-30 0,3-3-34 0,1-3-64 0,-2-4-151 16,3-2-439-16,2-1 193 0</inkml:trace>
  <inkml:trace contextRef="#ctx0" brushRef="#br0" timeOffset="82469.7928">2821 9125 259 0,'-6'-5'266'0,"2"1"-19"0,1 1-17 0,0-1-18 16,0 1-14-16,1 0-20 0,2 3-19 0,2-6-19 16,6 0-17-16,4 1-10 0,9-4-8 15,7 1-15-15,1 1-8 0,14-3-7 16,3 0-9-16,3 3-4 0,-2-2-8 0,-1 0-11 0,2 1-3 0,-3 0-8 15,-1 0 0-15,-5-1-5 0,-12 4-4 0,0 0-2 16,-3 0-1-16,-3 2 8 0,-8-1-5 16,-3 2 8-16,-2-1 0 0,-2 2-3 0,-2 0 7 0,1 0-14 15,0 0-6-15,-5 1-5 0,4 0-15 16,-4 0-19-16,0 0-14 0,0 0-18 0,0 0-22 0,-9 11-25 16,4-6-21-16,-2 3-34 15,0 1-26-15,0 2-208 0,0-1-424 0,-2 1 188 0</inkml:trace>
  <inkml:trace contextRef="#ctx0" brushRef="#br0" timeOffset="82869.7767">3399 9301 33 0,'-4'-2'301'0,"-2"-1"-16"0,0 2-7 16,1-2-10-16,2 2-13 0,-4-3-11 0,1 3-16 15,2 0-22-15,-1-1-19 0,0 2-20 0,0 0-18 16,5 0-16-16,-10 0-17 0,4 2-10 0,-1 2-7 0,0 1-12 16,1 2-11-16,-2 1-8 0,0 1-6 0,1 1 7 15,1 3-25-15,2 0-3 0,-2-1-5 16,4 1 1-16,0 0-6 0,2 2-9 0,0-2-12 0,3-1-7 16,1 0-7-16,1 0-1 15,2-1-9-15,3 0-4 0,2-4-5 0,-2 0-11 16,2-2-2-16,2 1-5 0,0-5 0 0,0 1 3 0,2-4 8 15,-3 1 1-15,-2-3 5 0,0 0 8 0,-2-1 16 16,-1-3 5-16,-2 1 13 0,1-3 1 0,-3-3 5 0,-1 0 9 16,-2 1 1-16,0-2-3 0,-2 1 7 15,-2-1-3-15,0 1-5 0,1 5 2 0,-4-4-8 0,2 3 0 16,-3 2-6-16,2 1-3 0,-3 0 1 16,1 3-5-16,-1-1-24 0,-1 2-13 0,-1 2-24 0,2 2-22 15,-1-1-22-15,2 3-24 16,3-2-32-16,1 4-16 0,2-1-23 0,2 0-32 0,2-1-212 0,3-2-469 15,2 3 208-15</inkml:trace>
  <inkml:trace contextRef="#ctx0" brushRef="#br0" timeOffset="83070.191">3638 9200 86 0,'6'-14'274'0,"-5"-1"2"0,4 2-4 16,-3 2-1-16,1 2-4 0,-1 0-3 0,-2 0-12 15,0 2-17-15,0 1-18 0,0 3-24 0,0 1-24 16,0-3-21-16,1 2-23 0,-1 3 4 15,0 0-27-15,0 0-12 0,0 0-4 0,-8 15-9 16,2-4-9-16,0 8-18 0,1 3-17 0,-2 0-6 0,2 1-13 0,1 0-18 16,1 2-9-16,2 1-12 15,1 0-21-15,1-1-15 0,2 0-22 0,-1 2-29 0,0-3-25 16,-2-4-31-16,3 1-25 0,-1-6-22 16,0 0-230-16,1-8-482 0,3 2 214 0</inkml:trace>
  <inkml:trace contextRef="#ctx0" brushRef="#br0" timeOffset="83350.8002">3838 9200 244 0,'-1'-9'341'0,"0"2"-29"0,-1-1-26 0,-1 4-20 0,2-1-18 16,-2 2-25-16,-1-1-26 0,0 4-22 15,-2 0-15-15,-1 1-3 0,-3 2-29 0,0 2-12 0,-2 3-11 16,-4 6-13-16,2-1-7 0,3 2 2 0,-2 4-24 15,0-3-5-15,3 1-5 0,2 3-6 0,1-3-7 16,0 2-5-16,3-1-6 0,1 2-9 0,0-7-10 16,2 1-1-16,1 1 0 0,0-2 1 0,0-1-6 15,1 0-6-15,2-2-7 0,0 1-5 0,0-4-9 0,-2 3-6 16,5-2-5-16,-2-1-10 0,3 1-9 16,1-2-15-16,5 0-18 0,-2 1-27 0,5-3-39 0,5 1-32 15,0-4-38-15,0-1-208 16,2-2-465-16,-1-4 206 0</inkml:trace>
  <inkml:trace contextRef="#ctx0" brushRef="#br0" timeOffset="84100.4088">3961 9386 218 0,'0'0'262'0,"-9"0"-22"0,9 0-22 16,-8 3-16-16,5-2-24 0,-1 1-15 15,1-2-15-15,3 0-14 0,-4 5-14 0,2-3-12 16,2 0-7-16,0-2-14 0,3 7-14 15,3-5-12-15,1 1-16 0,7 0-13 0,0-2-16 0,3 1-8 16,4-5-10-16,0 2 0 0,-4-3-1 0,3 0-3 0,-6-2 9 16,-1 0 8-16,-1 0 18 0,-2-1 12 15,-3-1 8-15,0 0 7 0,0-1 6 0,-4-3 2 16,0 4 1-16,-2-2 9 0,-2-3 2 0,0 4 8 16,-2-2-3-16,0 2-4 0,-3 2-2 15,-1 0-9-15,0 3-6 0,-3-2-3 0,-4 2 3 0,4 4-7 0,-4 0-3 0,0 3-6 16,0 1-1-16,-6 6-5 15,9-1-1-15,-6 6-7 0,2 1-1 16,1 1-6-16,2 1-4 0,4 0-1 0,1 4 3 0,3-2-4 16,1-1-2-16,3 1 0 0,0-5-5 0,4 0-4 0,5 2-9 15,-2-5-3-15,1-2-10 0,2-1 2 16,8 1-7-16,-5-5 1 0,1 1-4 0,10-4-4 0,-6-1-1 16,-1-3 2-16,4-2 4 0,-5-2 6 15,3-2 0-15,1-3 4 0,-4-3 1 0,1 0 0 0,-2-1 8 16,-1-2 9-16,-1-1 18 0,-3 1 1 15,0-2-5-15,-3 2 18 0,0-2 14 0,-2 6 24 16,1 2 7-16,-3 2-14 0,0 1 1 0,-2 4 1 16,0-2-4-16,1 3-9 0,-2-1-15 0,0 2-5 15,0 2-12-15,-2-4-17 0,2 4 1 0,0 0 1 0,-5 9-12 16,1-3-2-16,-1 5-14 0,1 2 9 16,-2-1-21-16,2 8-4 0,0-1-6 0,0-1-7 0,1-4 0 15,0 0-5-15,2-1-3 0,1-5 0 0,-2 0 4 16,2 0 2-16,0-4 7 0,0-1 18 0,0 1 8 15,-1-1 18-15,1-3 9 0,1 2 1 0,-1-2 2 16,0 0 3-16,9-9 17 0,-6 2-5 16,2-3 5-16,2-2-9 0,-1-3 7 0,1 2 0 15,-1 1-4-15,2-1-1 0,2-3-5 0,-2 5-4 16,2-2-1-16,1 4-7 0,-3-1 4 0,1 4-8 0,-2 0-2 16,0 3 1-16,3 1 1 0,-3 0-5 15,2 2-8-15,-1 3 1 0,-1 1-2 0,2 2-10 16,-1 4 5-16,-1 1 2 0,0 0-4 0,-4 4 4 15,1 0-6-15,-1 4 3 0,-3-1 6 0,1 1 0 0,-1-5-1 16,-1 6-4-16,-2-6 11 0,3-1-22 0,2 0-7 16,-2-4-9-16,2 0 1 0,1-3-1 15,3 2-10-15,1-3-1 0,1 0-17 0,8-3-13 0,5-1-6 16,3-4-6-16,0 1 3 0,1-3-5 0,2-4-2 16,-2 1-7-16,1-3-6 0,-1-1-7 15,-3-1-21-15,0 0-12 0,-4-3-10 0,2 2-28 16,-6-1-189-16,-5 4-409 0,0 0 180 0</inkml:trace>
  <inkml:trace contextRef="#ctx0" brushRef="#br0" timeOffset="85299.5562">5517 9376 242 0,'-10'0'239'0,"3"-2"-14"0,-1 2-11 0,2-1-3 0,-1 0-9 15,7 1-5-15,-9 0-7 0,7-2-10 16,2 2-14-16,-6 0-11 0,6 0-13 0,0 0-14 0,0 0-10 15,-6 0-15-15,6 0-9 0,0 0-14 0,0 0-10 16,0 0-2-16,0 0-10 0,10-3-5 0,1 2-4 16,9-2-9-16,6-1-3 0,12-1 4 0,5 0-3 0,5 4-2 15,25-2-7-15,-2 5 0 16,3-2-2-16,1 0-4 0,4 1 1 0,-3-1-3 0,6 4-4 0,-5-3-2 16,-2-2-1-16,-5 0 3 15,-1-1-3-15,-22 0-1 0,-4-1-3 0,-1-1 3 0,-2-1-5 16,-12 1-3-16,-2 0 4 0,-4 0 4 15,-1-3 7-15,-8 4 7 0,-4 0 9 0,0 0-4 0,-5 0-2 16,3 0 3-16,-4 0-17 0,0-1 1 0,-3-1 0 0,-3 1 0 16,-1-3-6-16,-3 3 0 0,1-1-5 15,-3 2 0-15,0-2-3 0,-1 4-11 0,1-2-14 0,0 2-8 16,1-1-11-16,0 2-16 0,0-1-11 16,0 2-16-16,-1-1-11 0,2 2-15 0,1-2-9 15,1 1-17-15,-1-1-10 0,2 0-3 16,-2 0-7-16,6 0-6 0,-10 0 7 0,7 0-7 0,-1-1 2 0,0-1 0 15,-1 1 1-15,0-1 20 0,1-2 34 0,1 2 33 16,-2-1 27-16,0 1 30 0,2-4 16 16,-1 3 12-16,1 0 20 0,0-3 14 0,-1 2 15 0,2 0 18 15,-1 1 17-15,0-1 12 0,0 1 7 16,0 1-3-16,2-1-1 0,0 0-2 0,0-1-7 16,1 4-9-16,0-3-8 0,0 3-11 0,2-3-7 15,1 2-7-15,2-1-6 0,1 2-10 0,2 1-6 16,2-1-1-16,4 1-2 0,0 5-6 0,0-1-3 15,6 2-3-15,-1 2-2 0,-1-1-2 0,-6 3-4 0,0-1-2 16,-2 2 0-16,-1-1-5 0,-3 1-4 0,-1 1-7 0,-4 0-4 16,-1 1-10-16,-4-2-20 15,-5 1-25-15,-4 2-18 0,-2 1-34 0,-2-2-44 0,-1-2-43 0,-5 0-218 16,5-6-454-16,-2 3 201 16</inkml:trace>
  <inkml:trace contextRef="#ctx0" brushRef="#br0" timeOffset="86251.9023">7106 9002 13 0,'0'-8'285'0,"0"2"-14"0,-1-1-13 0,0 3-22 0,1-1-18 0,-2 1-24 0,2 1-19 16,0 3-21-16,-1-3-15 15,1 3-9-15,0 0-14 0,-5 11-11 0,3-3-2 16,-3 5-13-16,0 7-4 0,0 1-9 0,1 2-5 0,0 1-8 16,-1 4-9-16,0 10 1 0,1 0-8 0,2 2-3 15,0 1-2-15,3 0-3 0,-2-1-5 0,2 3-1 16,-2-3 1-16,2-2-12 0,-1 0-1 0,0-4 8 16,-1-8-10-16,-2 1-2 0,2-4-4 0,-2 0 1 15,1-2-10-15,0-3-7 0,0-3-2 0,-1-2-13 16,1-1-15-16,0-3-23 0,1-2-25 0,-1-1-25 0,1 1-29 15,0-2-18-15,1-4-36 0,0-1-239 16,0 0-460-16,0 0 204 0</inkml:trace>
  <inkml:trace contextRef="#ctx0" brushRef="#br0" timeOffset="87080.9568">7138 8984 191 0,'0'-4'221'16,"-2"1"-14"-16,1 1-7 0,1 2-11 0,0-5-9 0,0 5-14 15,-1-3-13-15,1 3-14 0,0 0-14 0,0-3-11 0,0 3-12 16,0 0-8-16,5 0-7 0,-5 0-6 15,13 0-7-15,1 2 0 0,3-1-5 0,9 0 1 16,11 1-3-16,7-2 7 0,4 0 0 0,29-1-4 0,8-1 0 0,6 1 6 16,8 0-15-16,8-4-7 15,6 3-8-15,8 5-14 0,4 0-10 0,6-3-13 16,1 1-16-16,-5 0-9 0,-2-1-10 0,-5-2 1 16,-10 2-6-16,-10-2-3 0,-9 0 2 0,-13-1 4 15,-9 2 0-15,-24-3-1 0,-3 1 11 0,-2-2 4 0,-12 3 14 0,-1-1 10 16,-5 0 12-16,-6 0 13 15,-2 0 11-15,-5 2 11 0,0-1 16 0,-3 1 4 16,-2 1 2-16,1-3-8 0,0 2-3 0,-2-1-1 16,-3 2-11-16,4-1-7 0,-1-1-8 0,-3 2-5 0,1-2-1 0,-1 2-1 15,0 0-10-15,0 0 0 16,3-2-4-16,-3 2-4 0,0 0-7 0,0 0-10 0,0 0 1 16,0 0-1-16,0 0-3 0,0 0 1 15,0 0-3-15,0 0 15 0,0 0-12 0,0 0-5 0,6 4 5 16,-6-4 2-16,0 0 3 0,0 0-4 15,0 0 14-15,1 2-12 0,-1-2 5 0,0 0-3 0,0 0-1 16,0 0-1-16,0 0 1 0,0 0-2 16,0 0 4-16,0 0-2 0,6 0-2 0,-1 0 0 0,-5 0 1 15,13 0-1-15,-5 0 2 0,8 0-3 0,1 0 0 16,5 0-1-16,2-2 3 0,6 4 0 16,-1-2 0-16,15-3-2 0,-2 2 12 0,2 0-15 0,-5-2 2 0,2 2-8 15,0 0-6-15,-3-1 2 16,-10-1 1-16,3 0 9 0,-4-1-1 0,1 0-4 0,-3 0 3 15,-2-1 5-15,-6 1 4 0,-3 1 5 0,-1 1 5 0,-5-4 5 16,1 3 7-16,-1 1-1 0,-4 0 10 16,-1 1-4-16,1-1 9 0,-1 0-7 0,1 0-2 0,-1 1-10 15,-3 1-2-15,3-2-3 0,-3 2 1 16,0 0-7-16,0 0-3 0,0 0 5 0,0 0-7 0,1 10 1 16,-2-4-1-16,-2 3 4 0,0 2-8 15,3 3 4-15,0 6-1 0,-4 0 0 0,1 2 0 0,3 2-8 16,-4 1 7-16,1 2-7 15,3 10-1-15,-4 1 4 0,1 2 2 0,0-4-6 0,-1 2 4 0,-2 2-10 16,2-4 0-16,0 1-3 0,-3-1-9 0,1-3-8 16,-1-7-7-16,3 0-6 0,-3-1-10 15,1-3-9-15,2 0-6 0,1-4-5 0,1-3-7 0,0-3-2 16,1 2-17-16,1-7-7 0,0 3-18 16,0-5-17-16,-2-1-22 0,4 0-33 0,-2-1-237 0,1-1-473 15,-1-2 209-15</inkml:trace>
  <inkml:trace contextRef="#ctx0" brushRef="#br0" timeOffset="87700.2997">7335 9831 200 0,'-7'0'212'0,"3"1"-6"0,-2-2-5 0,1 2-4 0,5-1-6 16,-12-1-11-16,6-1-9 0,1 2-9 16,-1-1-10-16,6 1-11 0,-8 0-9 0,2 0-6 0,2 1-4 15,4-1-7-15,-7 0-4 0,7 0-5 0,-5 0-8 16,5 0-2-16,0 0 10 0,0 0-18 0,-6 0 0 16,6 0-5-16,0 0-8 0,0 0-5 15,-5-1-8-15,5 1 0 0,0 0-3 0,0 0-7 0,0 0-5 16,0 0-4-16,0 0-2 0,0 0-7 0,-4 1 1 0,4-1-7 15,0 0 5-15,0 0-6 0,0 0-4 16,0 0 1-16,15 3-3 0,5-3 12 0,9 1-10 0,16-1 6 16,28-1-3-16,10-3 2 15,8 1 8-15,15-2 9 0,7-3-1 0,8 2-11 0,7 2-3 0,7-4 1 16,2-1-17-16,0 2-11 0,-4 1 3 16,-6-3-13-16,-4 4-8 0,-3 1 0 0,-11-2-2 15,-11-1 0-15,-10-1-4 0,-11 1 0 16,-30 0 7-16,1 1 0 0,-9 0-1 0,-12 2-2 0,0-2 6 15,-5 2 4-15,-8-1 10 0,-1 1 7 0,-3 1 7 0,-3 1 3 16,0-2 15-16,-2 1-23 0,-3 0-4 16,-2-1-7-16,-1 1-11 0,-2-1-3 0,-7-1-15 0,-1 0-16 15,-5 0-21-15,-4 0-30 0,-4 2-35 16,-1-2-40-16,0 3-63 0,0-2-65 16,-1 1-241-16,-1-1-583 0,-1 0 258 0</inkml:trace>
  <inkml:trace contextRef="#ctx0" brushRef="#br0" timeOffset="88599.4635">7704 9323 89 0,'7'-7'246'0,"-1"3"-5"15,-1-3-7-15,1 0-10 0,-2 0-4 0,2-1-15 0,-3-1-12 16,1 1-11-16,-1-1-2 0,-2 1-16 0,2-1-2 0,-3 0-15 15,0-4-2-15,0 5-13 16,-2 0-8-16,0-2-9 0,-1 3-4 0,-4 0-18 16,3 0 3-16,-2 1-15 0,-3 1-2 0,1 1-5 15,-3 1-10-15,-1 1-11 0,0 0-3 0,-5 1-5 0,3 4-3 0,0 2-5 16,-6 3-3-16,2 1-3 16,-3 3-3-16,1 3-2 0,4 0-5 0,0 2-4 15,3 2 4-15,-1 0 2 0,1 1-7 0,5-1 2 16,1 1-4-16,1 3-9 0,3-3 6 0,2 2-3 0,2-3-15 15,0-4 0-15,1 0 4 0,2-1-6 0,3-1-8 0,3-1 5 16,3-3-2-16,-2-3 2 0,9 3-2 16,1-5 0-16,-1-2 4 0,2-4 1 0,2-1 9 0,-1-5-8 15,-1 1-3-15,2-4-2 0,-1-3 8 16,-2 1 1-16,-2-5 0 0,-2-1 10 0,-1-1 10 0,-2 1 7 16,0-1-7-16,-4 1 14 0,-3 0 10 15,0 1 11-15,0 7 11 0,-4-2 0 0,-3 5 14 16,4-1 2-16,-4 5-5 0,0-2-4 15,0 0-7-15,0 3-7 0,0-1-14 0,-4 2-2 0,4 2-6 16,0 0-7-16,-10 6 3 0,7 2-5 0,-4 2-4 0,0 4-3 0,0 4-19 16,0 1 4-16,4 2-22 15,-1 3-14-15,4-2-13 0,0 1-5 0,0-1-8 0,7-1-8 16,-3 0-20-16,3-3-18 0,3 0-21 16,0 0-26-16,4-2-39 0,3-4-40 0,-4-5-44 0,5 2-66 15,-1-7-172-15,2-1-555 0,-3-2 246 16</inkml:trace>
  <inkml:trace contextRef="#ctx0" brushRef="#br0" timeOffset="88833.627">8160 9369 101 0,'-4'-4'317'0,"1"0"-24"0,-2 1-12 0,-1 1-21 0,0 0-15 0,1 2-22 16,-1 0-18-16,-1 0-16 15,1 0-20-15,2 2-16 0,0-1-21 0,1 3-10 0,0 0-11 16,-1 0-9-16,1-1-13 0,0 3-7 0,2-3-11 0,1 1-2 15,0 1-11-15,1-1-5 0,5 0-6 16,-5-1-7-16,5-1-6 0,1-2-8 0,-4 4-7 0,4-4-5 16,-3-2-6-16,3 0-5 15,-4 1-7-15,7 0-11 0,-6-2-11 0,-1 0-13 0,1 0-21 16,-2-2-24-16,-1 1-24 0,0 1-23 0,2-1-24 16,-3 0-39-16,0 1-40 0,0 0-177 0,0 3-446 15,0-5 197-15</inkml:trace>
  <inkml:trace contextRef="#ctx0" brushRef="#br0" timeOffset="89811.7468">8338 9299 252 0,'0'-4'305'0,"0"4"-15"0,-3-5-10 16,0 2-11-16,2 1-13 0,-2 0-22 0,-1-1-14 0,-1 1-20 15,1 2-12-15,-1 0-22 0,-4 0-15 0,2 5-17 16,1-1-17-16,-2 3-12 0,-2 1-10 0,5 2-8 0,0 3-8 0,-2-1-10 15,7 2 1-15,-3 1-11 16,3-1-8-16,3 0-5 0,-1 2 9 16,3-2-18-16,0-1-11 0,3-1-4 0,0-2 9 0,2-1-20 15,3-1-4-15,-2-2-5 0,3-3-8 0,0 1 3 16,0-3-5-16,-1-3 0 0,0-1-2 0,-1-3-1 16,-2-1 8-16,0 0-1 0,0-4 2 0,-3 0-3 15,0-1 4-15,-3-7-1 0,-1 5 3 16,-3-6-1-16,0 1 0 0,-3 1 5 0,-4 0 9 0,0-2 1 0,0 3 1 15,-3 5 4-15,3-1 0 0,-5 5-5 16,0-4 2-16,0 4-1 0,-1 1-4 0,0 0 3 16,-2 2-2-16,1 5-6 0,1-2 2 0,0 2-5 0,2 0 8 15,-1 2-8-15,3 0 2 0,1 1-3 16,3 0 9-16,3 3-12 0,-1-1 4 0,1 2 0 0,2-2-5 16,2 3-8-16,3-1 3 0,5 3-2 15,0-2 2-15,1-1-7 0,9 0-5 0,1 0 4 16,0-4 4-16,3 1-2 0,-3-2 3 0,3-4-5 0,0 1 6 0,-3-1 2 15,-1-1 4-15,1-2-5 0,-4 0 5 16,-2 0-4-16,-2-2 28 0,1 0-1 0,-3-3 13 16,0 5 10-16,-4-2 14 0,-1 1 19 15,0 1 10-15,-2 0 1 0,0 0 14 0,-2-1-7 0,1 0-5 0,-2 3-6 16,-1-1-1-16,0-1-9 16,0 3-9-16,0-2-11 0,0 4-3 0,-3-5-12 0,3 5-1 15,0 0-2-15,0 0-5 0,-11 10-6 16,5-4 0-16,2 3-16 0,-3 2-14 0,4 0-1 0,-1 2-5 15,1-2-4-15,1 3-6 0,0 0-11 0,1 0-2 0,1-2-19 16,2 2-1-16,-1-4-4 0,4 2 2 16,-3 1-1-16,3-2 3 0,-1-4-1 0,2 2 0 0,1-3 6 15,0-3-7-15,0 3 4 16,7-3-3-16,-1-3 9 0,1 1 0 0,1-4 9 0,0 0 13 0,5-4-4 16,-1-1 0-16,-5 1 4 15,3-4 5-15,-5 3 18 0,-2-2 6 0,0-1 11 0,0 3 16 16,-1-1 5-16,-3 0 14 0,-1 2 17 15,-1 1 5-15,-1 0 7 0,-1 1-3 0,-1 1-9 0,1 0-3 16,-2 2-7-16,0 2-6 0,-5-4-10 0,5 4 1 16,-7 1-7-16,3 2-9 0,-3 2-3 0,-2 0-16 15,2 1-3-15,0 4-15 0,0 2-13 0,0-1-13 0,4 2-12 16,-1-2-9-16,1 1-4 0,3 3-6 16,0-3-1-16,4 1 7 0,2-2-9 0,1-1-3 15,2-1 0-15,3-1 1 0,5-2-1 0,3-2 22 0,-4-2-17 16,6-1 11-16,1-4 3 0,-1-1 9 15,0-3 2-15,1-1 8 0,-1-3 4 0,-1-1 14 0,-2-3 10 0,2 0 11 16,-4-5 11-16,0 1 12 16,-2-3 23-16,1-2-10 0,-5 1 6 0,-1-1 6 0,2-1 11 15,-4 2 9-15,-2 1 4 0,0 1 8 16,-3 7 14-16,0 1 5 0,-3 1-5 0,0 4-9 0,-2-1-9 16,0 4-11-16,-1-2-18 0,-1 3 5 0,-2 1-8 15,-3 1-6-15,1 2-6 0,-3 3-2 0,-3 1-11 16,1 5-6-16,2 2-13 0,-1-2-17 0,0 7-13 0,2 4-10 15,0-2-13-15,4 4-11 0,2 0-11 16,2 3 6-16,1 1-20 0,4-2-8 0,0-1-4 16,2 0-12-16,2-3-11 0,0 0-16 15,1-1-18-15,0-3-18 0,-1-5-19 0,0 1-33 0,-1-4-31 16,3-1-56-16,-4-5-193 0,0 0-546 0,0-1 242 16</inkml:trace>
  <inkml:trace contextRef="#ctx0" brushRef="#br0" timeOffset="89970.2448">9104 9332 337 0,'-2'-1'311'0,"2"1"-22"0,0 0-21 0,0 0-25 16,0-4-27-16,0 4-24 0,5-4-11 0,0 3-36 0,4-2-27 16,1 2-31-16,3-1-32 0,4 2-42 0,-1 0-45 15,7 0-61-15,-1 0-61 0,-5 0-209 0,-2 0-393 16,7-2 174-16</inkml:trace>
  <inkml:trace contextRef="#ctx0" brushRef="#br0" timeOffset="91380.196">10423 9231 40 0,'-12'-2'250'0,"-1"-1"-11"0,3-1-11 0,-3 1-12 16,2 0-11-16,1 2-14 0,2 0-10 15,-1-2-10-15,1 1-16 0,0 0-10 0,2 0-12 16,0 1-7-16,2 1-10 0,4 0-6 0,-8-1-6 15,5 0-12-15,3 1-5 0,-6 0-7 0,6 0-8 16,-3-2-3-16,3 2-8 0,0 0-3 0,0 0-5 0,0 0-2 16,0 0-1-16,0 0 7 0,0 0 4 15,24 3-4-15,-3-2-3 0,5 1-5 0,13-2-7 0,3-1-1 16,27 2-2-16,-24-3-3 0,26 0-7 0,-1-2-5 16,2 2 2-16,1-2-5 0,-4 2-3 0,2 1 0 15,-1-2 0-15,-22 3-1 0,3-3-5 16,-2-2-5-16,-1 1-3 0,-6 1-11 0,-4-1-4 0,-11 1-7 15,-5 0 1-15,-6 2-6 0,-5-1 4 0,-2 1 0 16,-2-1 5-16,-3-1-10 0,-1-1 2 0,-3 0-10 16,-3 1 5-16,-4-3-1 0,-6 0 5 0,-1-1-1 15,-4 0 3-15,-3-2-7 0,-1 3 0 0,1-3 5 16,-1 3 1-16,3-1 2 0,4 3 8 0,0-1-5 0,-1 1 4 16,3 0-4-16,2 0 8 15,2 1 6-15,4 1 5 0,-2-1 5 0,4 3 4 0,-2-2 8 16,3 1-4-16,-3-1 0 0,5 2-4 0,-2-4-4 0,2 4-1 0,0 0 4 15,9-1-6-15,-3 1 2 16,3 0-5-16,1 1 0 0,1 1 0 0,0 2-4 16,2 1 1-16,0 0 5 0,-2 0-1 0,2 3 2 15,-1 1-5-15,0-1 18 0,-2 1-8 0,1 9 0 0,-3-8 6 16,-2 2-1-16,-5 1 1 0,0 1 3 16,-2 0-7-16,-4 3 1 0,-1 2 2 0,-5-2-4 15,-3-1-7-15,-2 0-6 0,-2-1-6 16,0-2-5-16,1-1-10 0,-3-2-9 0,3-1-14 0,2-2-17 15,3-2-22-15,4 1-28 0,2-3-18 0,1-1-35 16,2-1-42-16,3-1-251 0,0 0-497 0,0 0 219 16</inkml:trace>
  <inkml:trace contextRef="#ctx0" brushRef="#br0" timeOffset="91620.3002">11684 9063 3160 0,'22'-8'122'16,"-6"2"-3"-16,-6 1-20 0,-1 1-36 15,0 0-32-15,-5 3-10 0,2-1-7 0,-2 1 8 0,-4 1 7 0,6 3 7 16,-5-2-5-16,2 5 9 0,-3 1-1 0,0 1 6 0,0 4-17 16,-3 1 2-16,3 7-2 15,-4 0-7-15,2 2-4 0,-1-1 6 0,2 3-5 0,2 1 0 16,-2-1-14-16,1-1-11 0,0 3-10 16,3-1-18-16,0-1-14 0,-2 0-6 0,2-1-22 15,-3 1-14-15,1-4-17 0,-1 0-17 0,2-1-22 16,-4-6-11-16,2-1-10 0,-1-4-12 0,1 0-7 0,0-4 2 15,0 0-7-15,-1-2-30 0,1-2-121 0,0 0-371 0,0 0 164 0</inkml:trace>
  <inkml:trace contextRef="#ctx0" brushRef="#br0" timeOffset="91880.3745">11762 9335 2 0,'-1'-24'180'0,"0"0"3"0,-2-2 1 16,3-2 0-16,-2-6-8 0,1 9 5 0,2-1-5 0,2-2-3 15,0 1-7-15,3 0-9 0,1 3-13 0,1-3-11 16,3 2-9-16,1 2-12 0,2 5-11 0,-1 1-11 0,1 4-10 15,1 0-13-15,-1 7-5 0,6-2-5 16,-3 7-8-16,0 0-1 0,4 2-7 0,-1 3-3 0,-5 2-9 16,3 1 7-16,-4 1-11 15,-1 2 5-15,-3 1-3 0,-3 3 2 0,3 1-5 0,-6-1 1 0,-1 6-3 16,-3-6-12-16,-4 5-2 16,-6-1-1-16,0 0-5 0,-7-1-3 0,-1-3-7 15,-2 1-6-15,0-2-8 0,-1-3-8 0,0 0-12 16,-1 0-14-16,2-4-14 0,0 0-15 0,6 0-16 0,4-4-22 15,-1 0-29-15,4 0-32 0,0-1-199 0,1-1-414 16,1 0 183-16</inkml:trace>
  <inkml:trace contextRef="#ctx0" brushRef="#br0" timeOffset="93390.0869">12284 9245 127 0,'7'-11'306'0,"-2"0"-10"15,-2 0-10-15,1-1-9 0,-1-2-18 0,-3 5-16 0,2-1-8 16,-2 3-12-16,0-4-19 0,-2 3-9 16,-1-1-9-16,-1 4-22 0,-1-3-18 0,-3 2-19 15,1 0-6-15,-1 3-16 0,-5-3-11 16,3 5-11-16,-4 1-6 0,2 0-10 0,-4 3-8 0,5 1-11 0,-6 3 2 15,3 0-8-15,1 2 13 0,-4 3-27 16,6-2-1-16,-2 5-8 0,5-3-11 0,-1 1-11 0,1 3 13 16,2-2-27-16,4 0-4 0,0-2-2 0,2 0 5 15,3 1-13-15,1-1-6 0,2-4-7 16,2-2-2-16,2-1 0 0,3 0 1 0,4-1 1 16,-2-3 5-16,2-2 6 0,0-3 2 0,0-1 4 15,1-1 6-15,1-1 14 0,-5 1 13 0,-2-2 20 0,1 0 16 16,-5-1 7-16,0 3 11 0,-1-1 14 0,-2 1-12 0,-1-1 8 15,-1 3 8-15,0-1-7 0,1 1-9 16,-4 1-7-16,0 1-2 0,0-1-11 0,0 3-13 0,-3-4-13 16,3 4-16-16,-4-1-12 15,4 1-14-15,0 0-13 0,-5 5-5 0,3-2-9 0,2 0-1 0,0 0-11 16,2 2-5-16,0 2-1 0,1-3 3 0,4 1 1 16,0-3 3-16,0 1 5 15,3 0 5-15,3-2 5 0,-3-2 5 0,2-2 6 16,0 0 5-16,-4-1 16 0,6-3 8 0,-4-1 12 0,0-1 12 15,-2 0 8-15,-1-1 10 0,0-2 11 0,-2 1-2 0,-2 0 2 16,-1 1 11-16,1 3-7 0,-3-2-1 16,-1 0-10-16,-1 0 4 0,0 2-8 0,-1 1-4 0,-2 0-4 15,-2 1-6-15,2 1-7 16,-1 1-13-16,1 1-11 0,-1 0-8 0,0 2-12 0,6 0 1 0,-7 3 2 16,4-2-5-16,2 4-4 0,2-2-3 0,2 5-5 15,1-3-5-15,3 3-5 0,-1 0 0 0,5 0-1 16,1 3 1-16,0-2 3 0,0-3 2 15,3 2 3-15,-4 0 5 0,-1-1 6 0,1-1 0 16,-1 0 6-16,-1 1 3 0,-4-2 1 0,2 2 4 0,-4-3 6 16,1 0 9-16,1 3 4 0,-3-4 5 15,0 3 7-15,-1-1-3 0,-1 0 3 16,0-1 2-16,-1 0 4 0,-1 0-1 0,-2 0 1 0,2-1 1 16,-1 2-1-16,1-4 0 0,1 2 6 0,1-3-10 0,-3 3-3 15,2-2-2-15,1-1-3 16,0 0-11-16,0 0-10 0,0 0-8 0,8-8-1 0,-1 3-5 15,1-2-2-15,2 1-3 0,4-3-2 0,-1 1 3 16,5-2 4-16,-1 0 4 0,0-2 7 0,0-1 10 16,-3-1 17-16,-2 6 17 0,-3-3 11 0,2-1 7 15,-1 3 14-15,-1-1 10 0,-4 2 9 0,0 1 14 16,-2 1-3-16,1-1-2 0,-1 3-5 0,-1 0-8 16,-1 0-9-16,-1 1-4 0,0 3-9 0,-6-4-10 15,1 2 1-15,-1 2-5 0,6 0-6 0,-12 3-8 16,5 0-11-16,1 2 0 0,2-1-9 0,-1 2-4 15,2 1-9-15,0 0-9 0,3 1-3 0,-1 2-4 0,2 0-7 16,5 2-9-16,0 0-1 0,0 0-5 16,0-2 7-16,1 1-6 0,1 0 2 0,0 1-4 0,0 0 0 15,1-3 2-15,-2-2 1 0,-1 0 3 0,0 2 3 16,-2-3 7-16,2 1 6 0,-2-1 4 0,0 0 6 0,-1-2 5 16,0 2 10-16,-3-3 10 15,1 1 14-15,-2 0 2 0,-2-2-1 0,1 1 4 16,-2-1-6-16,-1-2 1 0,-1 2 3 0,-4-2-4 0,1 1-2 15,-1-1 2-15,1-1 7 0,0 1-12 16,0-2 7-16,0 2 2 0,2-2 1 0,3 2 3 0,-1-2-6 16,2 1-4-16,3 1-1 0,-7 0 0 0,4-2-5 15,3 2-9-15,0 0-4 0,0 0 2 16,0 0-3-16,-4 3-1 0,4-3 3 0,7 4-8 0,-1-2 5 16,2 2-2-16,5-2-6 0,1 1-3 15,0-2-3-15,1-1 0 0,6 0 0 0,-4-3 3 16,6 1-2-16,-1-3 0 0,0 0 7 0,1-1 0 0,-1 0 0 15,-1-4 7-15,-2 2 17 0,-1-2 13 0,0-3 12 16,-3 1 10-16,-1-2 9 0,-4 2 10 0,2-4 2 0,-2 4-5 16,-1-6-2-16,-4 5 2 0,1-1 5 15,-2 1 6-15,-1-1 2 0,-2 2 0 0,-2 4-3 0,1-1-14 16,-2 2-5-16,-2-1-4 16,-1 3-7-16,-1-1-9 0,-1 4-2 0,-2 0-5 15,1 1-3-15,-1 3-9 0,0 1-1 0,-1 6-3 16,0-1 3-16,2 2-5 0,1 2-8 0,-2 7-2 0,5-5-7 15,0 5-1-15,1 1-12 0,1 0 12 16,4 1-23-16,1-2 0 0,0-3-2 0,1-1-1 0,4 1 1 16,1-3 3-16,2-2-8 0,1-2-5 0,1 0 6 0,1-4-17 15,1 1 6-15,1-3-6 0,5-2-2 16,-5-1 0-16,5-2-1 0,0-6-2 0,1 1-5 16,-1-3 2-16,0-1 8 0,-2-1 9 0,2-3 0 15,-2-2 10-15,1-1 6 0,-3-2 9 0,-2 0 10 16,0 0 15-16,-2-2 10 0,-2-2 12 0,1 1 14 15,-4-1 7-15,0-1 12 0,-1 3 10 0,-2-1 12 16,-3 4 16-16,-1 3 15 0,-1 2 14 0,-2 4 10 0,1 1 5 0,0 2-12 16,-2 0-12-16,1 3-13 15,0 1-15-15,-2 0-12 0,1 2-4 0,3 1-10 0,-13 7-5 16,7-2-7-16,-1 5-5 0,0 2-8 16,2 2-15-16,-1 3-15 0,1 3-19 0,0 1-20 15,2-1-17-15,5 2-12 0,-4 1-9 0,2 0-12 16,3 2-12-16,1-1-14 0,-2-2-12 0,-1 2-16 0,1-3-23 15,-1 0-21-15,1 0-36 0,-2-1-35 0,1-7-36 16,0 1-264-16,-2-5-594 0,1-2 263 0</inkml:trace>
  <inkml:trace contextRef="#ctx0" brushRef="#br0" timeOffset="93572.0946">13313 9269 3041 0,'-4'-8'182'0,"-2"1"-66"15,2-2-24-15,-2 4-15 0,2-4-29 0,1 6-1 0,0-5 1 16,0 3-4-16,2 1-2 0,-1-2-16 0,4 0-9 0,-2 0-13 16,3 2-13-16,4 0-16 0,1 0-20 15,5-1-19-15,1 3-27 0,8-2-30 0,-1 3-22 0,2-1-21 16,1 0-28-16,1 0-30 0,1-1-230 16,-1-4-488-16,1 3 216 0</inkml:trace>
  <inkml:trace contextRef="#ctx0" brushRef="#br0" timeOffset="94557.6794">13439 9158 174 0,'-2'-1'331'15,"1"-2"-27"-15,1 3-32 0,0 0-22 0,1-5-30 0,3 3-18 0,-2-1-21 0,4 3-16 16,0-3-18-16,4 3-29 16,-2-3-10-16,5 3-7 0,1 1-11 0,2 1-15 0,-2 2-7 15,3-1-5-15,-3 3-6 0,1 1-6 16,-1-1-6-16,0 3-6 0,-1-1-5 0,0 0-3 0,-3 2-6 16,0-1-2-16,-2 2-6 0,-1-2-4 15,-3 0 4-15,-1-4-7 0,-3 6-1 0,0-3-1 16,-1-1 7-16,-3 0-9 0,-1 1-3 0,-2-2 1 15,0 0 7-15,-1-3-8 0,-1 1 1 0,2 0-1 16,-1-3 1-16,1 0 0 0,1-1 10 0,-1 0 13 0,2 0 0 0,5 0 4 16,-6-2 0-16,1-2-5 15,3 0 1-15,2-2 1 0,1-2-4 0,0-1-4 16,4-3-2-16,0 0-1 0,3 0-4 0,1 1 4 0,4-5-7 16,1 3 2-16,0 0-2 0,0 4 1 15,-2 0-5-15,3-4-3 0,-1 7 0 0,-1-1-2 16,1 3-2-16,-2 1-5 0,1 3 1 0,-3-2-2 0,4 4 3 15,-4-2-3-15,3 3 3 0,-2 3-6 0,-1-2 0 16,1 2-1-16,2 1-7 0,-2 1-9 0,0 0 4 16,-1 1-9-16,1-2-1 0,-1 0 1 0,-1-1 2 15,-1-1-1-15,-1 0 4 0,0-1 2 16,0 0 3-16,-1-2 5 0,0 0 0 0,-2-2 3 0,-4 0 1 16,8-2 2-16,-4-3 1 0,-1 3 6 15,1-4 10-15,-2 1-1 0,1-3 12 0,-2-2 12 0,-1 2-5 16,-1-1 4-16,-4 0 1 0,4 0 7 15,-3 0 5-15,1 1 0 0,-4-1 3 0,1 4-3 0,1-3 0 16,-2 4 7-16,-2 0-6 0,1 0 0 0,-2 3-4 0,-1 1-2 16,-2 1-3-16,-1 3-9 0,1 1 1 15,2 4 0-15,-6 4-3 0,7-3-3 0,-1 7 6 0,0 0 2 16,2 0-9-16,5 3-4 16,1-6 2-16,2 6-5 0,2 1 0 0,5-4-5 0,1 1-4 0,7-2-11 15,0 0-19-15,3-3-10 16,8 0-12-16,2-4-2 0,10 0-13 0,-9-5-2 0,10-1-5 15,-7-3 5-15,-2-2 6 0,1-3 2 0,-2-4 9 0,-1-2 4 0,-3-2 22 16,1-2 13-16,-5-4 18 16,0 2 15-16,-5-4 6 0,-2 1 21 0,-3-4 12 15,-3 3 5-15,-2 1 23 0,-5 1 2 0,0 0 14 16,-2 6 6-16,-1-2 3 0,-3 5 3 0,-1-2-16 0,0 7-5 16,-1-4-8-16,-5 4-10 0,3 2-7 15,0 0-15-15,2 5-3 0,-1-1-10 0,-1 2-4 16,2 2-3-16,1 4-13 0,3-2-14 0,-2 6-18 0,5 3-13 15,-1 4-7-15,5 0-16 0,3 1-9 16,1-1-15-16,3 1 14 0,4 0-19 0,1-2-10 0,5-1-21 16,1 0-18-16,2-3-28 0,3-1-32 15,-2-2-35-15,3 0-43 0,0-3-64 0,-2-4-200 0,0-2-567 16,-1-1 252-16</inkml:trace>
  <inkml:trace contextRef="#ctx0" brushRef="#br0" timeOffset="94700.1412">14628 9291 29 0,'-1'-2'376'0,"-1"-2"-20"0,1 1-8 0,-2-1-24 16,2 2-26-16,-2-1-20 0,0 1-30 0,0 0-30 0,-1 0-15 0,4 2-16 15,-3-3-37-15,3 3-48 0,0-3-49 16,0 3-78-16,0 0-75 0,0 0-59 0,0 0-61 16,0 0-225-16,-4 6-481 0,4-6 213 15</inkml:trace>
  <inkml:trace contextRef="#ctx0" brushRef="#br1" timeOffset="109120.54">5335 6253 1 0,'0'0'218'0,"-1"-4"-15"15,1 4-9-15,0-3-9 0,0 3-12 16,0 0-14-16,-2-3-10 0,2 3-11 0,0 0-7 0,0 0-10 0,-1-3-14 15,1 3-9-15,0 0-16 0,0 0-8 0,0 0-8 16,0 0-9-16,0 0-5 0,0 0-6 16,0 0-5-16,0 0-5 0,0 0 0 0,-7 7-1 15,6-5-8-15,-1 0-5 0,0 3 3 0,1-3-7 16,1-2 2-16,0 4-5 0,-1 1-1 0,1-5 1 16,2 4-3-16,-1-3-1 0,-1-1-3 0,4 4-2 15,-1-3 0-15,-3-1-1 0,8 0 2 0,-2-1-4 16,-2-1 1-16,2 0-2 0,-2 1 1 0,0-3 0 15,1 1 1-15,-1 0 2 0,0-2-2 0,-1 3 14 16,-2-3 7-16,2 2 4 0,-3 0 3 0,3-3-4 0,-3 2-1 16,-3 0 4-16,3 1-1 0,-3-3 1 15,-1 3 1-15,1 0-3 0,-1 0-10 0,-2 2-3 16,2-1-1-16,-2 0-1 0,2 1-4 0,0-2-1 16,-3 3 2-16,4-1-3 0,3 1-6 0,-7-2-9 15,7 2-14-15,-6 0-16 0,6 0-10 0,0 0-6 16,-5 3-22-16,5-3-20 0,-3 4-19 0,1-3-37 15,2-1-30-15,-1 4-199 0,1-1-411 0,0-3 182 16</inkml:trace>
  <inkml:trace contextRef="#ctx0" brushRef="#br1" timeOffset="109795.2087">4403 6682 70 0,'-7'0'205'0,"7"0"-3"0,-3-1-4 16,3 1-3-16,0 0-12 0,-8 0-10 0,8 0-19 16,0 0-11-16,0 0-13 0,-5-1-12 15,5 1-11-15,0 0-11 0,0 0-10 0,0 0-11 16,0 0-6-16,0 0-3 0,0 0-5 15,23-1-3-15,-10-2-4 0,8 1 0 0,4 1-5 0,6-2 0 0,10 1-3 16,6 0-2-16,2-1-4 0,21-1-4 16,-2 1-4-16,2 0-1 0,0-1-1 0,0 2-6 0,4 0-1 15,1 0 4-15,-2-4-12 0,0 4-5 16,-1-3-8-16,-22 2-7 0,18-1 1 0,-21 0-2 0,-3-1 0 16,1 3 0-16,-3-2-2 0,-14 1 5 15,3 0-3-15,-7 0 3 0,-9 2-1 0,5-1 0 0,-7-1 1 16,-6 2 5-16,1 1 0 0,-2 0 2 0,-3-2 0 0,-3 2 1 15,0 0-4-15,4 0 0 16,-4 0-7-16,0 0-17 0,-15 0-12 0,5 2-22 0,0-1-17 16,-6 4-28-16,1-4-20 0,-2 1-36 15,-4 0-34-15,-3 4-167 0,3-4-386 0,-3-1 170 0</inkml:trace>
  <inkml:trace contextRef="#ctx0" brushRef="#br1" timeOffset="110159.9462">4648 6673 151 0,'-13'0'234'0,"2"0"-8"0,1 0-18 0,0 0-14 0,1 0-5 16,2 0-12-16,-2 0-13 15,5 0-13-15,-2-1-14 0,6 1-12 0,-7 0-18 0,7 0-8 16,-4 1-12-16,4-1-5 0,0 0-9 0,0 0-2 0,0 0-4 15,0 0-3-15,21 3-1 16,0-3-2-16,5-3-3 0,11 2-4 0,6-3-9 0,4 1 0 0,24-5-7 16,-2 0-1-16,4 3-4 15,1-3-4-15,0 2 5 0,1-1-12 16,-1-2 1-16,-6 2-8 0,-20-1 0 0,0 1 2 0,-3 2-6 16,-4-2 3-16,0 1-2 0,-16 3-1 0,-1-3 1 15,-3 2 4-15,-7 1-7 0,-1 0 6 0,-6 2 3 16,0 0 11-16,-3-1 5 0,-1 2 4 0,1-2-5 15,-1 0 0-15,-3 2-8 0,0 0-8 0,-10-6-11 16,3 5-12-16,-4-2-21 0,-3 2-23 0,-3 1-30 0,-4 1-37 16,-1 2-50-16,3 0-43 0,2-1-269 0,3 0-518 15,-3 0 229-15</inkml:trace>
  <inkml:trace contextRef="#ctx0" brushRef="#br1" timeOffset="116009.9739">5638 6619 62 0,'0'0'101'16,"0"0"6"-16,0 0-6 0,0 0-15 15,0 0-3-15,0 0-4 0,0 0-7 0,0 0 2 16,0 0-8-16,-3-1-1 0,3 1-13 0,0 0 2 0,0 0-3 16,0 0 5-16,0 0-11 0,0 0 3 0,-3-3-5 15,3 3 4-15,0 0-4 0,0 0 7 0,0 0-3 16,-1-3-4-16,1 3-4 0,0 0 3 0,-4 0-6 16,4 0-1-16,0 0 0 0,-3-1 1 0,3 1-10 15,0 0-3-15,0 0-4 0,-4-2 7 16,4 2-3-16,0 0-10 0,0 0 10 0,-6-3-5 0,6 3-1 15,0 0 3-15,0 0-10 0,0 0 2 0,0 0-2 0,-3-1 5 16,3 1-8-16,0 0-7 16,0 0-4-16,0 0 4 0,0 0 3 0,0 0-6 15,14-2 3-15,-5 2-1 0,-1 0 0 0,1 0-2 16,5-1 4-16,0 1-2 0,-3-1-2 0,5-1 0 0,-2 2-5 16,0-1 4-16,0 1-4 0,-1 0 0 15,-2 0 4-15,-1 0-6 0,0-2 0 0,-1 1 0 0,0 1 0 16,-1-2 2-16,-2 2 0 0,-2-1 2 15,-4 1 2-15,7 0-1 0,-7 0 0 0,6 0 6 0,-2 0 8 16,-4 0-2-16,0 0 1 0,0 0-3 0,0 0-5 0,0 0 4 16,0 0-5-16,0 0-2 0,-24 0 3 15,17 3-6-15,-4-2 3 0,1 1 0 0,-4-2-3 16,0 1 6-16,1 1 5 0,0-1-12 16,1 0 9-16,0 2-6 0,3-2 3 0,-1 1 1 0,0-1-4 15,0 0 6-15,3 0 3 0,0-1-4 0,1 0 1 16,1 2-2-16,5-2 3 0,-7-2-2 0,7 2 0 0,-6 0-13 15,6 0 11-15,0 0-8 16,-6 0-11-16,6 0 0 0,0 0-1 0,0 0 10 0,0 0 1 16,0 0-5-16,13-1 4 0,-7 1 2 0,-2-1-1 0,3 0-1 15,-1-1-1-15,1 0 4 16,-3 0-3-16,3 1 6 0,-4 0-7 0,1-1 6 0,-1 1 12 0,-3 1-2 16,4 0 13-16,-4 0 7 15,6 0 10-15,-6 0 5 0,0 0-6 0,2-3-1 0,-2 3-5 0,0 0-1 16,0 0-6-16,-5-5-10 0,5 5-15 0,-7-1 5 0,4 0-30 15,3 1-11-15,0 0-25 0,0 0-40 16,0 0-172-16,-7-2-301 0,7 2 134 16</inkml:trace>
  <inkml:trace contextRef="#ctx0" brushRef="#br1" timeOffset="116523.2931">5610 6574 134 0,'0'0'158'0,"0"0"-11"15,0 0-6-15,0 0-15 0,0 0-12 0,0 0-14 16,0 0-12-16,0 0-11 0,0 0-13 0,0 0-20 0,0 0-10 15,0 0 0-15,0 0-6 0,0 0-2 0,0 6 1 0,3-4-6 16,-2-1-16-16,3 1-5 0,2 0-6 16,0-1-2-16,-2 0-12 0,3 0 10 0,-3 1-5 0,2-2 0 15,-1 0 4-15,1 0 0 16,-6 0 7-16,10 0-2 0,-6 1 9 0,-4-1 12 0,6 0 1 0,-6 0 4 16,4-1 15-16,-4 1 14 0,0 0 3 15,0 0 6-15,7 0 1 0,-7 0-10 16,0 0-5-16,0 0-6 0,0 0-4 0,0 0-2 0,0 0-8 15,0 0-8-15,0 0-17 0,-11-5-13 0,11 5-22 16,0 0-28-16,-3-2-24 0,3 2-44 0,0 0-114 0,0 0-265 16,0 0 117-16</inkml:trace>
  <inkml:trace contextRef="#ctx0" brushRef="#br1" timeOffset="127741.0021">11328 5401 106 0,'2'-1'116'0,"1"-3"-12"0,-3 4 0 0,4-3-10 16,-2 1 3-16,0 0-3 0,1-2-2 0,0 2-9 16,-2 1 1-16,1-2 3 0,-2 3-10 0,2-4 1 0,-2 4 1 0,2-1-6 15,-2 1 4-15,0-3-7 0,0 3-5 0,1-4-3 16,-1 4-4-16,0 0-2 16,2-2-7-16,-2 2-5 0,0 0-3 0,0 0-3 15,1-3-4-15,-1 3-5 0,0 0-3 0,0 0-4 16,0 0-5-16,0 0 2 0,0 0-2 0,2-3-2 0,-2 3-1 0,0 0-7 15,0 0 0-15,0 0 1 0,0 0-10 16,0 0 11-16,0 0-3 0,0 0-1 0,4 7-4 16,-3-4 1-16,1 0 1 0,-1 0 0 0,-1 1 1 15,2 0-2-15,-1 2-5 0,-1-1 5 0,1 3-3 16,1 2 0-16,-1 2 4 0,-1-2-3 16,2 2 4-16,-2 0-3 0,1 1 1 0,-1-1-9 0,3-1 8 15,-4 0 1-15,2 2 0 0,-1-4 2 0,1 0-3 16,-1-2 4-16,2 2-2 0,-1-2-2 0,-1-1 3 15,0-3-4-15,2 1 3 0,-2 0 1 16,1 0 1-16,0-1 2 0,1-2 2 0,-2-1 2 16,1 4 3-16,-1-4 0 0,3 1 0 0,-3-1 1 0,0 0-2 0,0 0 1 15,9-4-1-15,-5 2 1 0,-3-2-2 16,-1 0 5-16,3 0-5 0,0 0-3 0,-3-4 3 0,2 1 1 16,-2 0-4-16,0-2-2 15,0 1 0-15,-1-2 0 0,1-3-6 0,0 1 3 0,-1 0-3 0,1 0 2 16,-2-1 1-16,1 0 0 15,0 0 0-15,-1 1-3 0,1 1 0 0,-2 3 3 0,0-1-4 16,0 1 2-16,2 2-1 0,0 1 2 0,-1 0-4 0,2 1 0 0,-1 1 2 16,-1 0-2-16,2 0-1 0,0 3-1 15,0-4-2-15,0 4-1 0,0 0 2 0,-3-2 3 16,3 2-2-16,0 0 0 0,0 0 3 0,0 0-2 16,0 0 1-16,10 9-1 0,-7-6 2 0,4 1-1 0,1 0-5 15,1 1 4-15,1-2-4 16,4 2-4-16,1 0-4 0,0-2 1 0,6 1-6 15,-6-1-2-15,-1-2 5 0,0 2 4 0,2 0-1 0,-6-3 1 16,-1 0 1-16,0 0 2 0,-2 0 1 16,-1 1 2-16,-2-1 6 0,-1 1 3 0,-3-1 6 0,5 0 3 0,-5 0-5 15,0 0-2-15,0 0 3 0,0 0-1 0,0 0-6 16,-15-1 4-16,15 1 0 0,-12-1-2 0,6 3 0 16,1-2 0-16,-3 0-9 15,2 1-14-15,2 1-11 0,-2 0-19 0,2 0-19 16,0 0-20-16,-2 1-21 0,2-1-36 0,0 1-158 0,-2 1-330 0,0-2 146 15</inkml:trace>
  <inkml:trace contextRef="#ctx0" brushRef="#br1" timeOffset="130230.6687">11781 5897 91 0,'0'0'159'0,"-7"0"-2"0,7 0-10 0,-6-1 1 16,6 1-12-16,0 0-6 0,0 0-6 0,0 0-10 16,-7 0-8-16,7 0-6 0,0 0-12 0,0 0-3 0,0 0-9 15,0 0-3-15,-4 0-3 0,4 0-8 0,0 0 0 16,0 0-3-16,0 0-3 0,0 0-3 0,0 0-4 16,0 0-1-16,0 0-5 0,0 0-1 15,0 0-3-15,0 0-5 0,0 0-2 16,0 0-3-16,0 0-2 0,0 0 0 0,0 0-4 0,0 0-1 0,0 0 7 15,0 0 4-15,8 5 2 0,-2-4 0 0,4 1-4 16,4 0-5-16,3 0 7 0,8-1-1 0,3 1 1 16,16-2-6-16,4 1 13 0,21-2-5 15,4-1 0-15,6 1-3 0,4 1-2 0,6-2-6 16,5 1-1-16,8-3-6 0,3-1 2 0,5 2 6 16,6 0-10-16,-3-4-10 0,-2 1-11 0,-2 1-11 15,-6-1-2-15,-4 0-7 0,-5 0 0 0,-7 2-3 0,-5-1 0 0,-10-2 5 16,-23 4-3-16,-1 0 8 15,0-1 2-15,-6 1-3 0,0-1 6 0,-12 1-1 16,-1 0 1-16,0 1 1 0,-5 0 5 0,-2 1 1 16,-1-1-4-16,-8 0 8 0,1 2 2 0,-4-2 0 0,1 2 5 0,-2-1-1 15,-2 0 1-15,1 1-2 0,-4 0 1 16,2-1-3-16,-6 1 0 0,7-1 1 0,-3 1 0 16,-4 0-2-16,7 0-3 0,-7 0-9 0,6-1-14 15,-6 1-16-15,0 0-17 0,0 0-19 0,4 1-32 0,-4-1-23 16,0 0-22-16,0 0-38 15,0 0-136-15,0 0-356 0,0 0 157 0</inkml:trace>
  <inkml:trace contextRef="#ctx0" brushRef="#br1" timeOffset="130891.5571">11740 5944 13 0,'-7'-1'173'0,"7"1"-3"0,-3-1-7 16,3 1-5-16,0 0-5 16,-7-3-8-16,7 3-5 0,0 0-8 0,0 0-12 0,-4 0-6 0,4 0-6 15,0 0-11-15,0 0-10 0,0 0-2 16,0 0-6-16,0 0-6 0,0 0-6 0,0 0-5 0,0 0-2 15,0 0-5-15,0 0-1 0,0 0-6 0,0 0-8 16,0 0-1-16,0 0-1 0,0 0-8 0,0 0 2 16,0 0-6-16,0 0 1 0,0 0-5 0,0 0-2 0,0 0 1 15,0 0-3-15,18-1 4 16,-2 1 1-16,9-1 4 0,5-1 4 0,13 0 7 16,28 0-3-16,0-1 3 0,10 0-3 0,6 1-3 15,10 1-3-15,6-1-1 0,3 1-5 0,6 0 0 0,5 0-3 16,1-1-3-16,2-2 1 0,0 6-9 0,-3-3-7 15,-4-2-1-15,-7 2-9 0,-3-1-5 16,-6 1-8-16,-8-2-2 0,-6-3-3 0,-5 3 0 0,-29 2 2 0,-1-2 2 16,-3-2 1-16,0 1 2 15,-7 0 0-15,-11 0 5 0,0 0 1 0,-5 2 4 0,1-3 5 16,-8 4 11-16,-1-2 5 0,-4 1 9 16,-3 0 5-16,2 1 6 0,-5 0 3 0,0 0 3 15,0 1-2-15,-4 0-4 0,7-2 7 0,-7 2-15 16,3-1-2-16,-3 1-12 0,0 0-11 0,4-1-14 0,-4 1-20 15,0 0-23-15,0 0-27 0,0 0-31 16,0 0-29-16,0 0-35 0,-11 7-66 0,4-5-140 0,0 0-417 16,0 0 185-16</inkml:trace>
  <inkml:trace contextRef="#ctx0" brushRef="#br1" timeOffset="134520.1775">2835 8238 67 0,'0'0'125'0,"-6"0"1"15,6 0 0-15,0 0-2 0,-6 0-5 0,6 0-5 0,0 0-6 0,0 0-4 16,-4 1-5-16,4-1-7 0,0 0-8 0,0 0 0 15,0 0-17-15,-3 2 4 0,3-2 0 16,0 0-8-16,0 0 1 0,0 0-4 0,0 0-6 0,0 0 4 0,0 0-13 16,0 0 2-16,0 0-5 15,0 0-3-15,0 0-3 0,0 0-5 0,0 0-6 0,0 0 2 16,0 0 0-16,13 1 0 0,-8 0-6 16,4 0 0-16,0-1-1 0,4 0 2 0,2 1 3 0,11-1-2 15,-2-1 5-15,15-1-1 16,1-2-1-16,5 2 2 0,3-2-5 0,24-5 1 0,1 0-2 15,-1 0-1-15,1 0-2 0,-1-2 0 0,4 2-4 0,0-4 1 16,0 1-1-16,3 1-4 0,-3 1 3 16,0 2-3-16,-4-3-2 0,-2 2-3 0,-22 4-1 15,1 0-5-15,20-1-6 0,-26 0-5 0,0 1-6 16,-1 0-11-16,-12 2 0 0,0 0 5 0,-5 1-4 16,0 1 1-16,-4 0-4 0,-6-1 1 15,-2 3 1-15,-4-2 3 0,1 1 2 0,-3-1 1 0,-1 1 1 0,-1 0-4 16,-2-1-1-16,-3 1-1 0,7 1-2 15,-7-1 3-15,6-1-6 0,-6 1-8 0,0 0-22 16,0 0-11-16,0 0-31 0,8-2-30 0,-8 2-163 0,0 0-320 16,0 0 143-16</inkml:trace>
  <inkml:trace contextRef="#ctx0" brushRef="#br1" timeOffset="141031.4902">12738 8105 5 0,'-9'-1'161'0,"0"-2"-5"16,1 2-10-16,-2-1-5 0,1 2-3 0,-1-3-8 0,-1 3-5 0,4-2-9 15,-3 0-12-15,3 0-4 16,-2 1-3-16,1 1-8 0,2 0-5 0,-2 0-7 0,1 0-7 15,3-2-7-15,4 2-7 0,-10 0 1 0,10 0-1 0,-7 2-4 16,3-2-2-16,4 0 0 16,-8 0-5-16,8 0-3 0,-7 0 1 0,4 0-2 0,3 0-5 0,-6 1-3 15,6-1 4-15,0 0-3 0,-7 0 0 16,4 2 1-16,3-2-1 0,-3 1 2 0,3-1-2 0,0 0-2 16,-5 3 2-16,5-3-1 0,0 0 3 15,0 0-2-15,-6-2 0 0,6 2 1 0,0 0-1 16,0 0-3-16,-4 2-2 0,4-2 5 0,0 0 0 0,0 0 0 0,0 0-2 15,0 0-3-15,0 0 2 16,0 0-5-16,0 0 1 0,0 0-2 0,-4 2-1 0,4-2-2 16,0 0 4-16,0 0 0 0,0 0-8 0,0 0-1 15,18-2 2-15,-4 2 1 0,7 1-1 0,4-1 0 16,14 0 1-16,6-1 2 0,4 1-5 16,24-2 0-16,-2 4-3 0,1-8-3 0,1 6-3 0,-2-1 3 15,-3 1-6-15,-1-4 3 0,-18 2-3 16,0 0-2-16,0 0-4 0,-2-1-1 0,-1 3-7 15,-2-2-3-15,-1 1-1 0,-5-1 4 0,-10-1-5 0,-1 2-1 0,0-1 2 0,-2 0 2 16,-2 1-1-16,-8-2 1 16,-1 2 6-16,-1-2-4 0,-3 0 7 0,-2 3-2 0,-2-1-4 15,1-1 3-15,-4 1 3 0,1 1-2 0,-4 0 1 0,6 0 3 16,-6 0-3-16,0 0 1 0,4-2-1 16,-4 2-1-16,1-2-4 15,-1 2-3-15,0 0-7 0,0 0-8 0,0 0-6 0,0 0-10 16,0 0-5-16,0 0-7 0,0 0-9 0,-15 2-11 0,15-2-5 15,-9 0-11-15,4 1-14 0,-1 0-10 16,1-1-13-16,-4 3-6 0,-1 0-13 0,-2-2-14 16,-1 2-21-16,-1-2-133 0,0 0-338 0,-3-1 150 15</inkml:trace>
  <inkml:trace contextRef="#ctx0" brushRef="#br1" timeOffset="141416.6578">13091 8091 63 0,'-13'0'153'0,"3"0"-6"0,0-2-6 0,0 2-13 15,2 0-11-15,-1 0-2 0,2-1-2 16,2 2-5-16,-1-1-6 0,0 0-6 0,6 0-5 0,-8 0-3 16,4 0-7-16,4 0-6 0,-6 0-4 0,6 0-3 15,-6-1-6-15,6 1-2 0,0 0-3 0,0 0-4 16,0 0 4-16,-6 1-3 0,6-1-4 0,0 0-7 15,0 0-2-15,0 0 5 0,0 0-6 16,22 0 1-16,-8 0-1 0,7 0 1 0,7 0-3 0,2-1-1 16,12 1-1-16,5 0 0 0,20 1-10 0,-16-2 0 15,21-2-4-15,-2 2 0 0,-22-1-13 0,23-1-11 16,-21 0-8-16,18 0-5 0,-23 2 0 16,0-4-3-16,-4 4-4 0,-10-3 0 0,-3 2 0 0,1-2 5 15,-2 1-1-15,-3-1-1 0,-7 3 4 0,-3 0 3 16,0-1 2-16,-4 1 12 0,-1 0-2 0,-4 1 7 15,1-1 1-15,-1 1 4 0,1-3 4 0,-3 2 2 0,-2 0-7 16,-1 1-3-16,0 0-15 0,2-3-16 16,-2 3-20-16,0 0-29 0,-7-3-29 0,7 3-40 0,-7 2-69 15,2-5-117-15,5 3-355 0,-9 0 157 16</inkml:trace>
  <inkml:trace contextRef="#ctx0" brushRef="#br1" timeOffset="146437.4031">13553 8021 31 0,'0'0'114'0,"0"0"-14"0,0 0-13 0,0 0-2 16,0 0-10-16,0 0-10 0,0 0-10 0,0 0-4 15,0 0-5-15,0 0-1 0,0 0-6 16,0 0-4-16,0 0-4 0,0 0-1 0,0 0 0 16,0 0-4-16,0 0 2 0,0 0 6 0,0 0-2 15,0 0-2-15,0 0 7 0,0 0-3 0,8 0 2 16,-8 0 1-16,5 1 1 0,-5-1 0 0,9 0 7 15,-3-1-8-15,3 2 7 0,5 0-1 0,2 2-5 16,8-2-1-16,1 2-1 0,5 0-2 0,9-1 2 16,5 2-5-16,0 3-2 0,6-5-5 0,19 4 3 15,2 1-4-15,-22-1 0 0,27 2-5 0,-1-3 1 0,-5 1-5 16,1 0-3-16,-21-1-2 0,22 0-11 16,-3 0-4-16,-3-4-9 0,-18 4-2 0,2 0-11 0,-3-1-8 15,1 1-4-15,-2-5 3 0,-2 2-9 16,-5 0 3-16,-9 0-4 0,-3-1 6 0,1 1-1 0,-4-3 4 15,-2 2 10-15,-6-1-8 0,-2-2 11 0,-4 3 2 0,0-2 9 16,-2 1 6-16,0-1 8 0,-3 1 2 16,-5 0 3-16,7-1 3 0,-2 2 0 15,-5-1 0-15,0 0 0 0,7-1-13 0,-7 1-12 0,3-1-14 16,-3 1-14-16,0 0-26 0,0 0-16 0,0 0-93 0,5-1-195 16,-5 1 86-16</inkml:trace>
  <inkml:trace contextRef="#ctx0" brushRef="#br1" timeOffset="165239.4233">3172 9937 66 0,'0'0'119'0,"0"0"-9"0,-1-5-2 0,1 5-2 0,-1-3-12 0,1 3 5 16,0 0-13-16,0-3-6 0,0 3-9 15,0 0 1-15,-2-2-2 0,2 2-15 0,0 0 11 16,-1-5-11-16,1 5 5 0,-2-2-2 0,2 2-7 0,0 0 1 15,0 0-3-15,0 0 0 0,0 0-5 16,0 0-3-16,-1-2 6 0,1 2-3 0,0 0-1 0,0 0-11 16,0 0 7-16,0 0-3 0,0 0 0 15,0 0-1-15,0 0-3 0,0 0-5 0,0 0 3 16,0 0-7-16,0 0-5 0,0 0 2 16,0 0-10-16,3-3 1 0,1 1-3 0,4 1 7 15,6 0 1-15,6-3 9 0,6 0 5 0,12-2 3 0,4-1-1 16,1 1-4-16,4 0 0 0,18-5 0 15,-16 7-3-15,23-6-2 0,-3 5 1 0,-20 2-7 16,23-4 4-16,-3 1-3 0,-20 5-2 0,19-2-2 0,-22 2-4 16,1 2-3-16,-1-1 1 0,-2-3-7 15,1 4-5-15,-1-4-1 0,-5 3-1 0,-9 0-6 16,-1 0-4-16,-2 0-5 0,-2 2-8 0,-4-2-3 0,-5 1-1 16,-2 0-18-16,-4-1-12 0,-2 1-6 15,-1 0-4-15,-1-1 7 0,-1 0-5 0,-2 2-4 0,-3-1-6 16,0-1-4-16,0 0-9 0,0 0-17 15,-7 4-34-15,-1-4-94 0,-3 0-258 0,-2-1 115 0</inkml:trace>
  <inkml:trace contextRef="#ctx0" brushRef="#br1" timeOffset="166059.9391">3365 9902 24 0,'-15'2'134'0,"-2"0"-12"0,3 0-3 15,-2-1 0-15,2 1-8 0,1-2-2 16,3 0-1-16,2 0-4 0,1 1-1 0,0-1-1 16,3 1-4-16,4-1-14 0,-9 0-2 0,5 0-7 15,4 0-8-15,-4 0-5 0,4 0-5 0,0 0-7 16,0 0-4-16,0 0-6 0,0 0-4 0,0 0-5 0,0 0-3 0,0 0-2 0,0 0-2 15,0 0 0-15,16-3 4 16,-8 1-4-16,6 2 2 0,1-4-1 0,6 0 7 0,5 1-3 16,-1 0-1-16,2-1 4 0,14-3 0 15,-3 2-1-15,3 0-3 0,1 0 0 0,3 3-5 0,3-3 0 16,0 2-2-16,1-1-4 0,19-2 0 16,-22 5 0-16,5-2-2 0,-5 0-1 0,2-1-2 0,-3 2-2 15,-1 2-1-15,-3-2 0 16,-3 2-2-16,1-2-2 0,-11 0 0 0,-1 2-6 0,-3 0-2 15,0 0-5-15,-3 0-6 0,0-1-1 0,-7 1-6 16,-1 0-5-16,-3-2-3 0,-3 2-1 0,-1 0 2 16,-2 0-8-16,0 2 9 0,-1-1 1 0,-3-1 3 0,0 0-4 15,0 0-12-15,-14 2-9 0,1-2 6 0,-4 2-6 16,-5 0-4-16,-4 0-4 0,0 5 0 16,-12-4-2-16,-2 4 6 0,2-1-1 15,-4 0 15-15,-2-2-3 0,-1 0 16 0,-1 0-9 0,-1 0 12 0,2-3 3 16,-1 3 9-16,-1 0 17 0,5-2-1 0,-3 1 6 15,4-1 6-15,2 0 4 0,-2 1-5 16,11 0 19-16,2-1-1 0,-2-1 3 0,2 1 2 0,0 0-4 16,3 0 2-16,1-1 3 0,4 0 4 15,4 0 1-15,3 0-9 0,4-1 3 0,0 0 2 0,3 0-6 16,1 0-2-16,1 1-6 0,4-1-1 16,-7 1-6-16,7-1-2 0,0 0 0 15,0 0-4-15,0 0 1 0,0 0 2 0,20-6-5 0,-5 4 1 16,6 0-6-16,5-1 2 0,-1-1-2 0,6 0 3 15,11-2-2-15,0 2-6 0,4-2 3 0,-1 1 3 16,0-3-2-16,4 4-3 0,0-2 2 0,1 4 0 16,-2-3-6-16,-2 0 4 0,3 0-2 0,-5 2-1 15,-2-1 1-15,-1 0 0 0,-3 2 3 0,-11 0-6 16,-2-1 2-16,-1 1-1 0,-1 0 0 0,-2-1 1 0,-6 3-2 16,-1-3 5-16,-5 2-2 0,-1-1 1 15,1 2-1-15,-5 0-1 0,-4 0 4 0,7 0-3 0,-7 0-2 16,0 0 4-16,0 0-6 0,0 0 0 0,0 0 4 15,0 0 2-15,0 0-4 0,-20-1 3 0,13 1-6 16,2 0 1-16,-1 0-1 0,6 0-10 0,-10 0-2 16,6 0-3-16,4 0-7 0,-7 0-17 15,7 0-7-15,-9 0-15 0,9 0-18 0,-2 0-21 0,2 0-8 16,0 0-14-16,0 0-19 0,0 0-136 0,0 0-301 16,0 0 134-16</inkml:trace>
  <inkml:trace contextRef="#ctx0" brushRef="#br1" timeOffset="167429.968">7983 9922 98 0,'-4'0'121'0,"4"0"-5"15,-6 2 1-15,6-2-14 0,0 0-3 0,-7 0-13 0,7 0 1 0,0 0-15 16,0 0 2-16,0 0 1 16,-3 1-13-16,3-1 5 0,0 0-9 0,0 0-4 0,0 0-5 15,0 0-1-15,0 0-6 16,0 0-3-16,0 0-7 0,0 0 1 0,0 0-6 0,0 0 6 0,0 0 0 16,0 0-8-16,0 0-4 0,0 0-1 15,10 3 1-15,-10-3 4 0,7 1-5 0,-7-1 1 0,7 0-10 16,-1 0 9-16,-2 0-1 0,4 0-8 0,-1 3 5 15,2-3-4-15,1 0 3 0,0 0-2 0,4 0 1 0,-2 0-3 16,1 2-3-16,5-2-1 0,-5 1-3 0,5 1 4 16,-5-2-6-16,10 0 6 0,-7 0 2 15,0 0-3-15,1 0-2 0,-2 1 2 0,-1 0-2 16,-1-1 1-16,-2 1-5 0,2-1 1 16,-3-1 2-16,0 1-2 0,-2 1-2 0,-2-1-1 0,-1 1 0 15,0-2-7-15,-1 2-4 0,-4-1 5 16,7 0-9-16,-6 3-3 0,-1-3 1 0,0 0 7 0,0 0-9 15,0 0 1-15,-7 3-5 0,3 0-1 0,-2-2 0 16,-2 2-9-16,-2-1-5 0,0 0 6 0,-4 0-2 16,4 0 5-16,-2 2 0 0,-2-1 7 0,-2-3-1 0,2 2 0 15,-1 1 8-15,-1-2 2 16,-1 3-1-16,3-1 3 0,0-2-4 0,0 0 5 0,-3 3 3 0,4-1 2 16,-1-3 10-16,2 2-7 15,-3 0 5-15,6-1 11 0,-1-1 0 0,0 2-2 0,1-1 5 16,4 0-2-16,-1-1 7 0,0 0 2 15,1 2-6-15,5-2 1 0,-7 1 1 0,7-1 0 0,-3 1 0 16,3-1 0-16,0 0-4 0,0 0 1 0,0 0 3 0,0 0-9 16,0 0 3-16,20 3 2 15,-10-3-2-15,2 0 1 0,1 0-2 0,5 0-4 0,-2-1-1 0,3 1-4 16,4-1 4-16,-3 1-1 0,1 0-8 16,1 0 3-16,-6-1 7 0,6 1-3 0,-6-1 2 0,-1 1-4 15,2 0 7-15,0-1-6 0,-3 1 3 16,0 0 0-16,-1-2-2 0,-5 2 5 0,2 0-5 15,-4-1 1-15,-2 0 0 0,2 2 1 0,-6-1-2 0,7-1 5 0,-7 1-10 16,6 0-3-16,-6 0-2 16,0 0-3-16,0 0-12 0,0 0-14 0,0 0-10 0,0 0-19 15,0 0-12-15,-13-4-2 0,10 3-11 16,3 1-13-16,-10-1-22 0,7 1-116 0,3 0-256 16,-10-1 114-16</inkml:trace>
  <inkml:trace contextRef="#ctx0" brushRef="#br1" timeOffset="167740.0524">8225 9863 173 0,'-6'-2'156'16,"2"1"-4"-16,0-1-6 0,0 1-2 0,1-2-11 0,-1 2-1 15,4 1-6-15,-6-3-13 0,3 2-12 0,3 1-14 0,0 0-7 16,0 0-11-16,0 0-1 0,0 0-8 15,0 0-5-15,0 0-7 0,17 4-8 16,-7-2-1-16,4 0-7 0,0 0-1 0,7 2-4 16,3 0-9-16,-3 2-5 0,3 0-4 0,-3-1-2 0,2 1-6 15,-5 1-3-15,-1-1-11 0,-3 1-6 0,0 0 4 16,-4 1-1-16,1 1-7 0,-5 1-1 0,-2-1-1 16,-4 2 3-16,-2 1-17 0,-6 1-2 15,-6 5-1-15,-3-4 5 0,-4 2-5 0,-1-2-3 0,-3-2-4 16,-2 0-5-16,0 0-14 0,0-3-3 0,-1 0-19 0,8-2-131 15,-4-2-239-15,10-2 106 0</inkml:trace>
  <inkml:trace contextRef="#ctx0" brushRef="#br1" timeOffset="168761.4918">11757 9820 135 0,'-7'-1'146'0,"3"1"0"0,-1-3-18 0,0 3-6 16,5 0 0-16,-10-3-1 15,7 3 0-15,-1-1-9 0,4-2-7 0,0 3-2 0,-7-2-13 16,7 2-4-16,-3-3-10 0,0 3-9 0,3 0-3 0,0-4-9 16,0 4-6-16,0 0-3 0,6-3-3 15,-6 3-8-15,7-2-4 0,3 1 1 0,4-2 3 0,7 2 0 16,3-1-1-16,4 2-3 0,10-5-4 16,3 6 7-16,7-3 0 0,22 3 5 0,8-2-6 15,-1 4-3-15,3 0-3 0,4-3-6 0,1 5 1 16,7-1-6-16,-5-2 4 0,3 1-4 0,3-2-5 0,-2 5-8 15,-2-3 1-15,-4 1 0 0,-1-4-1 0,-4 3 0 16,-6-3 0-16,-2-4-3 0,-23 5 2 16,-1-1 1-16,3 3-3 0,-5-3 0 0,-1 0 1 15,-5 1 1-15,-12 1-2 0,-1-1-3 0,-2 0-14 16,-1 1-10-16,-9 1-12 0,1-3-11 0,-2 3-4 16,-6-2-14-16,-1-1 2 0,-1 0 0 0,-3 0 7 15,0 2 1-15,-3-2 4 0,0 0 2 0,0 0-2 16,0 0-7-16,-21-3 1 0,11 2 3 0,-4-1 1 15,-2 1-9-15,1-3-7 0,-1 0-16 0,-6 3-38 16,-1-2-87-16,-1 0-231 0,-1 2 102 0</inkml:trace>
  <inkml:trace contextRef="#ctx0" brushRef="#br1" timeOffset="169199.5063">11854 9826 67 0,'-11'2'159'0,"1"-2"-10"0,0 0-1 16,3 0-10-16,0 0-4 0,4 0 2 15,-2 0-5-15,5 0-10 0,-6 0-12 0,6 0-11 0,0 0-8 16,0 0-8-16,0 0-6 0,0 0-1 0,17-5-1 0,5 2-3 16,2-1-1-16,16 1 2 0,5 0-2 15,24 0 0-15,7-3-3 0,6 1-9 0,6 0 0 0,8 5-2 16,1-1-8 0,7 1-5-16,6 3 1 0,3-1-5 0,3 0-5 0,2 1-6 0,-2-4-10 15,-2 1-5-15,-1-3-4 0,-4 0-2 16,-2-4-3-16,-7 4-7 0,-9-2 3 0,-2-1-1 0,-9-3 5 15,-8 3-4-15,-4-1 1 0,-26 5 1 0,0-4-4 0,-4-1-1 16,-11 4 0-16,-2-1-2 0,-1 1-2 16,-10 0-6-16,0 0-2 0,-4 1-8 0,0-2-5 0,-3 1-7 15,-4 1-11-15,1 0-19 16,-1-1-8-16,-3-3-13 0,-1 4-9 0,-2-1-22 0,-1-2-16 0,-1 2-37 16,-2 0-122-16,-4-2-316 0,1 1 140 15</inkml:trace>
  <inkml:trace contextRef="#ctx0" brushRef="#br1" timeOffset="171434.695">1291 10923 2546 0,'10'-18'-40'0,"-7"4"23"0,1 1 42 16,-1 1 28-16,-2-1 1 0,2 4-5 16,-3 0-2-16,0 2 12 0,0 0 11 0,0 1 5 0,0 2 6 15,0-2 0-15,0 3-5 16,0 0-6-16,0-1-12 0,0 4-11 0,0-4-6 0,0 4-7 0,0 0-3 16,0 0 0-16,0 0-5 15,0 0-1-15,-5 13-2 0,3-3-4 0,-1 2-3 16,2 1-1-16,-2 7-7 0,0 1 1 0,0 2 0 15,3 1 1-15,-3 2-1 0,2-1-2 0,1-1 1 0,0 2-6 16,0-2 7-16,0-1-4 0,1-1-2 16,-1 0 5-16,2-1-5 0,-2-1 1 0,1-5-3 15,-4-1 8-15,5-1-12 0,-4-3 37 0,2-2-3 0,-1 0-8 16,1-2-1-16,0 1 5 0,0-3-9 16,0 1-8-16,0-2 3 0,-3 0-2 0,2-1-2 0,-2 0 10 15,-3-1-15-15,2-1-5 0,-6 0-3 0,3-1-12 0,-4-2 15 16,-2 0-6-16,-1-2 3 0,4 1 2 15,-1-1 1-15,-1-1-5 0,1 1 2 0,2 1 3 0,1-1-3 16,0 1-4-16,1 1-10 0,3 0-6 16,0 2-12-16,-1-1-14 0,4 1-16 0,-2-2-22 15,3 3-23-15,-4-3-30 0,1 1-32 16,3 2-36-16,0-4-56 0,0 4-182 0,3-4-483 0,1 1 215 16</inkml:trace>
  <inkml:trace contextRef="#ctx0" brushRef="#br1" timeOffset="171718.8516">1653 10838 70 0,'4'-8'367'0,"-1"0"-13"0,1 1-4 0,-1 2-9 16,-2-1-24-16,1 3-22 0,-1-3-24 0,-1 3-19 15,0 3-24-15,1-3-26 0,-1 3-14 0,0 0-23 16,2-5-18-16,-2 5-17 0,0 0-19 0,0 0-8 15,0 0-12-15,0 0-10 0,-3 13-24 0,3-6 15 0,-1 7-13 16,-2-1-8-16,3 6-12 0,-2 0 1 16,1 1-33-16,1 4 17 0,3-1-1 0,-3 0-13 0,1-1-31 15,2 1 14-15,-4-1-11 0,2 2-10 16,-2-3-21-16,2 1-20 0,-4-3-9 0,-1 1-26 0,3 0-25 16,-4-5-24-16,0-1-23 15,0-1-46-15,0 0-41 0,-2-2-259 0,0-4-565 0,0 0 250 0</inkml:trace>
  <inkml:trace contextRef="#ctx0" brushRef="#br1" timeOffset="172249.7731">1234 10849 93 0,'-7'-2'273'0,"-1"2"-31"0,2 0-25 0,1 3-15 0,-1 0-11 15,3 1-17-15,-1 3-15 0,3 1-15 16,-1 0-15-16,5 1-13 0,3 2-9 0,3 7-13 16,4 2-5-16,5-5-10 0,2 1-15 0,14 3-19 0,-7-6-13 15,9 1-16-15,1-1-14 16,1-3-21-16,0-4-9 0,-8 0-7 0,10-3-6 0,-11-3-8 0,0-1-1 16,1-2 7-16,-3-3 12 0,-1 2 8 15,-3-2 21-15,-2 0 21 0,-7 1 32 16,-3-2 25-16,-2 4 21 0,-2 0 20 0,0-2 14 15,-3 1 2-15,-1 0-3 0,0-1-4 0,-2 1-3 0,-2 1-7 16,1 3-4-16,-6-8-13 0,2 5-7 0,1 1-6 16,3 2-12-16,-17 0-8 0,10 4-10 0,-4-1-1 15,4 0-8-15,-2 3-2 0,2 1-6 0,-1 4-8 0,2 1-3 16,3 1-3-16,1 0-13 16,3 0-13-16,2 3-6 0,4 2-2 0,0-6-9 0,4 2-17 15,2-3-10-15,1 2-8 0,7-2-4 16,-1-2-11-16,-1-3 0 0,4-3 2 0,-2-1 5 0,0-2 8 15,-5-2 8-15,-1-2 5 0,-2-3 13 0,-2 1 17 0,-1-4 8 16,1 0 14-16,-5-3 12 0,0 1 9 16,-4-4 0-16,-2-4 4 0,-1 1-3 0,-2-4 3 15,-4 1-3-15,-3 0-1 0,-1 3-6 16,-2-1-1-16,-1 2 2 0,-1 3-5 0,-4-1-9 16,4 5 4-16,-2 0-5 0,3 5-4 0,-2 3-21 15,1 3 3-15,1 0-26 0,0 2-23 0,-2 2-26 0,5 0-27 16,3 2-28-16,-1 4-33 0,2 3-34 0,6 0-39 15,1 4-227-15,1-3-512 0,5-1 227 0</inkml:trace>
  <inkml:trace contextRef="#ctx0" brushRef="#br1" timeOffset="172460.1737">2175 10900 174 0,'2'-9'391'16,"-1"4"-24"-16,-2 0-21 0,1 0-17 0,-2 1-22 0,2 0-23 15,-3 0-30-15,3 4-22 0,-4-4-23 0,1 3-25 0,3 1-15 16,0 0-21-16,-8 0-20 16,8 0-10-16,-7 4-8 0,3 2-23 0,-1 2-17 15,1 1-12-15,1 5-17 0,-1 6-10 0,1 1-18 16,1 0-25-16,-1 4-16 0,1-3-22 16,0 0-25-16,0 1-29 0,-1 0-21 0,3-2-36 0,-4 3-23 15,4-4-38-15,0 1-56 0,-3-6-191 0,0-2-508 0,-1-1 226 16</inkml:trace>
  <inkml:trace contextRef="#ctx0" brushRef="#br1" timeOffset="172884.9042">1988 10917 202 0,'-1'-4'274'15,"2"-2"-30"-15,0 2-21 0,2 1-25 0,4-2-24 0,7-1-14 0,0 1-19 16,6 2-15-16,1-3-13 0,3 3-18 16,4-3-15-16,-2 4-14 0,-1 0-8 0,0-1-11 0,-1 1-6 15,-3 1-1-15,-2 0-4 0,-5 1-1 16,1 0-5-16,-6 0 1 0,-1 0 3 0,-1 0 9 0,0 0 2 16,-7 0 8-16,9 0 1 0,-5 1 8 0,-4-1 15 15,3 4 7-15,-2-1-9 16,-2 3 8-16,-1-2 1 0,0 4-1 0,-1 2-9 0,-2 3-8 15,0 0-7-15,1 1-6 0,-2 7-3 16,2-7-3-16,0-2-11 0,-1 7 11 0,1-1-15 0,0-4-2 0,1 0-7 16,0 2 2-16,-1 3-3 0,3-6-2 15,-1 2-11-15,2-3 18 0,-1 1-9 0,2-2-7 16,-1-1 2-16,0-4-5 0,0 4-3 16,2-3-3-16,-1-2 10 0,0 0-12 0,2-1-3 0,0 0-1 15,4 3-3-15,2-4-10 0,-1 1-6 16,6-1-14-16,0 0-11 0,2-1-19 0,6-2-12 15,-1-2-20-15,-4-1-12 0,4 2-21 0,-1-3-31 16,-4-1-28-16,4-1-48 0,-7-1-205 0,1 0-480 0,-3-1 213 16</inkml:trace>
  <inkml:trace contextRef="#ctx0" brushRef="#br1" timeOffset="173079.977">2308 10960 284 0,'0'0'328'0,"-7"0"-21"16,7 0-11-16,0 0-26 0,0 0-33 15,-3-3-49-15,3 3-44 0,5-7-47 0,4 3-38 0,3-2-30 16,3 0-34-16,4 1-27 0,5 0-48 16,0-1-41-16,-1 3-61 0,-1 2-122 0,-2 0-328 15,-4 2 145-15</inkml:trace>
  <inkml:trace contextRef="#ctx0" brushRef="#br1" timeOffset="173260.1749">2340 11073 173 0,'-2'3'293'0,"0"-1"0"0,2-2-5 0,-3 3 3 16,3-3-8-16,0 0-9 0,-3 3-27 0,3-3-21 15,0 0-27-15,0 0-26 0,0 0-36 0,0 0-25 16,0 0-41-16,18-6-17 0,-8 5-39 15,2-4-37-15,2 2-44 0,1 1-51 0,2-1-52 16,4-1-62-16,0 0-190 0,1 1-456 0,-7-2 202 0</inkml:trace>
  <inkml:trace contextRef="#ctx0" brushRef="#br1" timeOffset="173425.7121">2767 10930 378 0,'0'0'376'15,"0"0"-36"-15,3-2-26 0,-3 2-32 0,0 0-22 0,0 0-33 16,1-3-25-16,-1 3-19 0,0 0-41 16,0 0-41-16,0 0-51 0,0 0-48 0,-8 13-72 0,5-5-65 15,0 1-71-15,0 4-202 16,2-3-442-16,-1 3 196 0</inkml:trace>
  <inkml:trace contextRef="#ctx0" brushRef="#br1" timeOffset="173932.4005">1232 11537 256 0,'-11'-2'270'16,"3"1"-19"-16,-1-1-17 15,3 1-9-15,2 0-3 0,-1 1-10 0,1-2 0 0,1 1-11 16,3 1-11-16,-5 0-11 0,5 0-16 0,0 0-15 0,0 0-10 16,0 0-18-16,0 0-17 0,24-4-3 15,1 2-17-15,16 2-3 0,7-1-9 0,24-2-3 16,1 4-28-16,3-1 9 0,0 3-5 0,3 3-5 16,1-1-18-16,-1-3-13 0,4 4-12 15,-3-3-11-15,-8-2-8 0,-3 1-9 0,-20-2-6 16,-1-2-4-16,-3 2-3 0,-4-1-1 0,-13 1-1 0,0-3 4 15,-2-2 1-15,-6 4 6 0,-5 1 4 0,-6-2 2 0,-1 0-1 16,-2 2-6-16,-3-2-8 0,-3 2-14 16,0 0-15-16,0 0-14 0,-16-4-8 0,-8 1-25 0,-2 2-32 15,-13-1-35-15,-2 1-42 16,-4 0-125-16,-3 0-386 0,-1 4 171 0</inkml:trace>
  <inkml:trace contextRef="#ctx0" brushRef="#br1" timeOffset="174249.4489">1183 11691 143 0,'-4'3'254'0,"0"-3"-14"0,2 3-12 0,-1-3-8 0,3 0 0 15,0 0 3-15,-4 1-17 0,4-1-17 0,0 0-19 16,20-1-13-16,3-2-11 0,15 0-16 0,10-1-17 0,24-2-10 15,1 2-11-15,2-1-9 16,2 4-8-16,1-4-3 0,2 0-14 16,-3-1-16-16,-2 1-16 0,1 0-13 0,-7 1-9 0,-21-1-10 0,0 1-5 15,0-2-5-15,-5 1 1 0,-6 1-2 16,-9-1 3-16,-1 0 1 0,-4 2 3 0,-7 1 2 0,-2-1 0 16,-1 1 2-16,-6 0 0 0,0 0-2 15,-3 0-10-15,-1-1-29 0,-3 3-32 0,0 0-30 0,-4-7-28 16,-5 4-34-16,-4-2-38 0,-9 0-175 0,0-1-415 15,-4 1 185-15</inkml:trace>
  <inkml:trace contextRef="#ctx0" brushRef="#br1" timeOffset="174439.4525">2291 11494 114 0,'3'-1'388'0,"-1"-4"-40"0,1 3-37 0,-3 2-31 16,3-3-27-16,-2 1-29 0,-1 0-28 0,0 2-37 15,0-4-33-15,-1 1-58 16,1 3-63-16,-3-6-72 0,0 3-73 0,1-1-238 0,-3 2-409 16,-2 0 182-16</inkml:trace>
  <inkml:trace contextRef="#ctx0" brushRef="#br1" timeOffset="181790.9716">3181 10930 138 0,'2'-4'245'16,"1"0"-6"-16,0-1 3 0,-2 3-12 0,2-2-17 15,0 0-9-15,-3 1-14 0,3 1-13 0,-3 2-3 16,2-5-11-16,-2 3-2 0,0 2-8 16,2-3-11-16,-2 3-15 0,3-1-8 0,-3 1-17 0,0 0-6 15,0 0-12-15,0-4-14 0,0 4-6 16,0 0-7-16,0 0-9 0,0 0-2 0,0 0-5 0,0 0-9 15,0 0-5-15,-10 8 0 0,6-3-4 0,1 1 0 0,-5 5-7 16,1 1 3-16,-1 0-4 16,1 0 1-16,-2 4-2 0,2-1-5 0,0-3 3 15,2-1-3-15,-1 2 2 0,3-2-2 0,0 0-4 0,0-2 4 16,3 0 22-16,-1-1-6 0,2 0 0 0,1-2-2 16,2 2-4-16,0-2 1 0,2-2-1 15,1 1-12-15,4-3-4 0,-2 0-3 0,7-2 3 0,5-2-6 16,-4 0 1-16,3-6-2 0,0 2-1 0,1-1-1 0,-2-3 6 15,0 0 2-15,-3-1 0 0,-3 2 14 16,-4 4-14-16,-1-5 10 0,-1 6 21 0,-1-4-5 0,-1 3-4 16,0 2 13-16,-1-1-13 15,0 1 2-15,-4 1-2 0,3 0-8 0,0 1 2 16,-3 1-10-16,0 0 2 0,0 0 1 0,0 0-4 16,0 0 2-16,-9 5-6 0,5-1 5 0,0 1-9 0,1 3-13 15,-1-1-2-15,1 0-2 0,1 2-1 0,2-2-3 0,2 0 0 16,2 2-8-16,3-1-5 15,3-1-7-15,3 0-3 0,4-1 1 0,4-1-5 16,-1-2 4-16,2-1 6 0,1-3-4 0,-2-1 9 0,0-4 1 16,0 2 4-16,-7-2 2 0,6-3 2 0,-6 0 9 0,-4-1 7 15,1-3 22-15,-3 3 9 16,-2-4 6-16,0 1 3 0,-2-6 6 0,-3 3 1 0,-1 2-3 16,-1-1 0-16,-3 0 0 0,-2 2-5 15,-5-4-7-15,2 5 1 0,-1 0-2 0,-5-1-1 16,1 5-4-16,0 0 2 0,0 3-11 0,1 0 1 0,-3 0-3 0,2 3-4 15,0 0-12-15,4 2-17 16,1 0-9-16,-1 2-22 0,3 0-12 0,-2 3-25 0,2-2-23 0,2 4-23 16,2 1-19-16,0 0-22 0,6 0-24 15,4 2-40-15,-2-2-209 0,5 0-492 0,2-2 218 0</inkml:trace>
  <inkml:trace contextRef="#ctx0" brushRef="#br1" timeOffset="182240.1092">3827 10821 208 0,'1'-8'345'0,"1"1"-14"0,-2 4-19 16,0-2-1-16,-2-1-36 0,1 3-8 0,0-2-11 0,-1 0-7 15,1 2-24-15,-1 0-20 16,1-1-22-16,1 4-21 0,-4-3-19 0,4 0-13 0,0 3-29 0,0 0-9 16,0 0-14-16,0 0-9 15,0 0-5-15,-6 12-11 0,5-7-7 0,-2 6-11 0,0 2-9 16,3 1-3-16,-3 0-10 0,2 0-9 0,1 6 2 15,-3-6-15-15,3 6 5 0,-3 0-1 0,2-1-3 16,-2-1 0-16,-1-6 1 0,4 3-6 0,-3-3-9 0,3-3 7 16,-1 1-5-16,-2-3 7 0,3-1-5 15,-2-1 0-15,1 0 7 0,1-1 2 16,0-3 0-16,0-1 6 0,-1 6 5 0,1-2-1 16,0-4 2-16,0 0-5 0,0 0 1 0,0 0 12 0,5-10-11 15,-2 5 0-15,0-4 2 0,1 2-2 0,3-6 9 16,0 2-4-16,2-2-2 0,-4 3-1 0,4 0-1 15,-1 1 3-15,-1 2 0 0,0 1-4 0,0 0-2 16,3 0 8-16,-3 4-11 0,0 0 0 0,-1-1 0 16,1 2 0-16,0 1-3 0,0 2 4 0,-3 0 1 0,3 6-3 15,2 1 2-15,-2 2 4 0,-3-4 0 16,0 6-6-16,-2 0-4 0,-1 0-5 0,-1 1 1 0,-3 0-15 16,0 0-15-16,-1-1-15 15,1 0-11-15,-1-1-9 0,-2 0-28 0,2-4-23 0,-1 2-36 16,2-2-41-16,0-2-36 0,0-3-231 0,3 0-514 0,0-3 227 15</inkml:trace>
  <inkml:trace contextRef="#ctx0" brushRef="#br1" timeOffset="182959.5321">4017 11007 193 0,'-4'5'257'0,"3"-2"-22"0,-1 1-17 0,2-1-18 0,-1 1-18 0,1-1-15 15,0 1-9-15,1 1-14 0,2-3-12 0,-2 2-16 16,4 0-11-16,0 0-16 0,-2-3-13 16,7 2-12-16,0-3-7 0,1 0-14 0,5-1-6 0,-4-1-7 15,4-1-4-15,-2-4 1 0,-6 3-5 16,4-4-2-16,-3 0 0 0,1 0 9 0,-3-3 6 16,0 4 11-16,-4-1 5 0,1 0 11 15,1-1 10-15,-3 1-4 0,-2-1-6 0,-2 0-1 0,0 0-6 16,-1 2-2-16,-1 2-8 0,-3-2-3 0,-1 4-4 15,-1-1 0-15,1 3-6 0,-2 0-2 0,0 3 1 16,-3 0-5-16,1 2-4 0,-1 5-2 0,3-1 0 0,0 2-4 16,2 1-1-16,-2 2 3 0,7 0-8 15,-4 2 0-15,1-2 2 0,5 3-4 0,-2-3-10 0,3 1-7 16,0 1-7-16,3-2-5 0,1 0-14 16,2 0-8-16,1-3-8 0,0 1-5 0,4-4-14 0,-1 1-6 15,4-5 1-15,-2 2-2 16,2-3 3-16,1-2 1 0,-1 0 11 0,3-4 4 0,4 0 5 15,-7-1 9-15,0-3 14 0,5-3 9 0,-7 1 23 16,0 0 14-16,3-3 18 0,-4 3 16 0,-1-1 18 16,1 0 21-16,-4 0 1 0,-1 1-2 0,1-2 0 0,-3 5 6 15,1-1 0-15,-2 1-4 0,-1 0-5 16,-2 2-6-16,2 1-3 0,-1 0-11 0,0 1-11 16,-1 3-10-16,-2-6-4 0,2 6-8 0,0 0-8 15,0 0 2-15,0 0-21 0,0 0-10 0,-12 10-4 16,10-4-8-16,-3 2-4 0,1-1-7 0,1 1-5 0,-1 1-4 0,0 1 4 15,0 1-5-15,1-2 2 16,0-2-2-16,0 0 3 0,2 1 3 0,-1-2 6 0,0-2 3 16,0 0-3-16,1 1 5 0,-1-2 3 15,1-2 15-15,1-1 5 0,-1 3-1 0,1-3 0 0,0 0 3 16,0 0-1-16,0 0 8 0,7-10-2 16,-5 5 1-16,5-2-1 0,-1 0 0 0,3-5 5 0,0 3-2 15,1 0-3-15,1 0 0 0,-1-1 8 16,0 3-5-16,0-1-2 0,-2 4 0 0,-1-1 1 0,1 1-5 15,0-2 0-15,-1 5-4 0,-1 1 0 0,-1 0-6 0,2 3 1 16,-1-1 3-16,1 3 0 0,-1 1 1 16,-2 1 6-16,0 2 6 0,0 4 9 15,-2-2-12-15,-1 2 0 0,-1 1-5 0,-3-1-14 16,0 0-18-16,-1-1-12 0,1-1-27 0,-2 0-25 16,-1 1-34-16,1-1-46 0,0-5-49 0,0 2-46 15,-2-1-198-15,0-1-502 0,1-3 223 0</inkml:trace>
  <inkml:trace contextRef="#ctx0" brushRef="#br1" timeOffset="185439.2204">4579 11066 146 0,'0'0'174'0,"0"0"-9"0,0 0-4 0,0 0-22 16,0 0-1-16,0 0-5 0,6 3-9 0,-6-3-11 0,2 2-11 16,-2-2-8-16,2 1-4 0,-2-1-6 15,7 3-5-15,-4-1-5 0,1-1-8 16,0 1-6-16,0-2-5 0,2 1-8 0,2 0-2 0,2-2 2 15,0 0-10-15,3-1-3 0,1-1-4 0,-3-1-4 16,2-1 1-16,-2 0-3 0,-1 0 0 0,-3 0 2 16,3-3 2-16,0 0 10 0,-1-1 1 15,-2-2 12-15,-3 3 11 0,-1 1 1 0,0-2 1 0,-2-1 7 16,-1 1-1-16,-1 1-5 0,-2-1-8 16,-1 0-10-16,-2 2 0 0,-1-1 0 0,-2 4-6 15,-2-1 0-15,1 2-7 0,-3 1-1 16,2 2-7-16,-2 0-1 0,-1 0 1 0,0 5-5 0,2 0-3 15,-1-1-4-15,1 4 1 0,1 0-3 0,0 2-2 0,1-2 0 16,2 3-3-16,-1 0-1 0,4 0-1 0,0 2 2 16,3 2-2-16,-1-2-2 0,1 1 2 15,4 0 0-15,1-1-2 0,1 0-5 0,0 0-7 0,2-1-1 0,1-1-7 16,3 0 0-16,0-1-1 16,1-2-6-16,1 0-2 0,3-5-2 0,-1-1-5 0,2-1 2 15,1-4-1-15,3 0 8 0,1-5 1 16,-2 2 5-16,-5-1 5 0,6-3 10 0,-8 0 12 0,4-3 7 15,-4-2 10-15,-3 3 12 0,3-4 9 0,-5 2-3 16,-1 1 11-16,1-6 5 0,-4 6 5 0,-1 1 3 16,0-1 7-16,-1 4 1 0,1 1-1 0,-1 0-8 0,-1 1-3 15,0 1-6-15,0 2-13 16,0 0-5-16,0 4 1 0,2-4-18 0,-2 4-2 0,0 0-3 16,0 0-3-16,0 0 2 0,0 15-5 0,1-6-12 0,-1 3-6 0,1 1-8 15,2 6-6-15,0 0-8 16,1-3-8-16,1 0 1 0,-2 2-2 0,-1-5-3 15,1-1-6-15,1 1-7 0,-1-1-1 0,0-3 3 16,-1-1-2-16,-1-5 7 0,0 2 4 16,1-1 9-16,-1-1 11 0,0-2 9 0,-1-1 2 0,0 0 5 15,0 0 1-15,13-8 2 0,-8 1 6 0,3-4 10 16,0 0-1-16,0-1 6 0,1-4 1 16,4-2-6-16,-2 1 5 0,-4 4 6 0,3 0-5 0,1-2 0 15,-3 2 0-15,1 1-2 0,1 3-5 0,-1 0 1 0,-4 2-2 16,2 1-4-16,0 1 3 0,0 1-8 0,-2 4 0 15,1-2 4-15,0 2-3 0,-6 0-3 0,13 4-2 16,-8-2 3-16,2 3-5 0,-1 1-2 16,0 1-6-16,1 3-5 0,-1-3-9 0,0 5-7 0,0-5-4 15,-2 1-4-15,0 3-6 0,2-4-6 0,-2 0 0 16,2 1 1-16,-2-2-8 0,3 1 0 0,0-3 3 16,0 0 2-16,-2-2 1 15,3-1 5-15,2-1 5 0,-3-3 7 0,0 2 1 0,0-3 7 16,3 0 2-16,-3-2 10 0,0 0 14 0,0 0 11 15,0-5 8-15,-2 6 11 0,-2-5 3 0,1 1 7 16,-2 2 14-16,-1 0 0 0,-1-1 3 0,-1 0 4 0,-1 2-7 16,0 0-3-16,-2 1-5 0,1 2-7 15,-3-1-7-15,2 1 1 0,-2 2-5 0,0-1-2 0,0 1-3 16,-1 2-5-16,1 3-3 16,-1-2 8-16,0 3-10 0,1 1 0 0,-1-1-3 0,2 7 2 15,0-2-1-15,1 2-1 0,3 0-3 16,-1 2-2-16,2 0-9 0,2-2-6 0,-1 1 1 0,6-1 0 15,-1 1-9-15,1-2-8 0,1-1 0 0,0 0-1 16,3-2-2-16,0 0-5 0,1-3-2 0,1-2 1 16,1 1 5-16,2-5 1 0,-1 0-2 15,-2-4 7-15,1 0 2 0,0 0 1 0,0-5 7 0,-1 3 4 16,-2-4 11-16,-1 1 5 0,1-7 7 0,-2 4 3 16,0-3 8-16,-2 3 9 0,-4-3 7 15,1 4 1-15,-2 0-1 0,1-2 9 0,-2 5 4 0,-1 0-6 16,0 2-3-16,0 1-7 0,-1 0-3 0,-1 3-9 15,1 0-7-15,-1 0-10 0,2 3-9 0,-4-1-4 16,4 1-3-16,0 0-5 0,-4 7-1 0,4-2 3 16,0 2-5-16,-3 1 1 0,3 1 2 0,0 0-1 15,3 4-1-15,0-1 1 0,1 3 1 0,-1-2 0 0,4 5 6 16,-3-4-4-16,-1-1 0 16,3 0 3-16,-2 1 1 0,0-2 2 0,0 0-2 0,-1-1 2 15,1-1-3-15,-1-2 6 0,-3 0 0 16,3-1 3-16,-2-1-1 0,1 2 3 0,-2-3-2 0,1-1 1 15,2 0 1-15,0-1-2 0,-3 1 4 0,0-3-2 0,3 1 0 16,-3-2 0-16,4 2-5 0,0-1-8 16,2-1-10-16,-6 0-14 0,14-5 1 15,-6 4-29-15,2-3-13 0,4 1-17 0,-1-2-28 0,2-1-19 16,-1 0-25-16,6-1-45 0,0 0-176 0,-6 1-419 16,0-1 186-16</inkml:trace>
  <inkml:trace contextRef="#ctx0" brushRef="#br1" timeOffset="185937.8982">6114 10973 49 0,'2'-4'348'0,"0"-1"-17"16,-2 0-16-16,0-2-22 0,0 2-17 16,-2 0-30-16,0 1-21 0,-1 0-22 0,-1-1-21 15,1 2-16-15,-2-1-22 0,-1-1-13 0,-4 3-8 16,3 1-20-16,-3 1-9 0,-4 0-9 16,0 1-8-16,0 2-8 0,-3 3-12 0,3-1 3 15,-2 3-13-15,-2-1-8 0,3 4 0 0,2-1 0 0,-1 3-9 16,4-2 0-16,0 2-7 0,3 0 2 0,0 0-8 0,1-1-7 15,1 2-15-15,3-1-13 16,1 0 0-16,2-2 1 0,1-2-2 0,2 1-5 0,-1-2-2 16,4-1 1-16,0-1-3 0,3-2 3 0,3 0 3 15,1-3-1-15,1-2 6 0,6-3 0 0,-4 0 5 0,4-2 2 16,-2-5 7-16,0 2 9 16,-2-3 12-16,-4 3 9 0,-2-1 19 0,0-1 6 0,1 1 2 15,-2 0 8-15,-1 1 5 0,-2 1 13 16,-1-1-1-16,-2 3 2 0,-4 2 0 0,3 0-16 0,-1 1-1 0,0-1-12 15,-2 1-6-15,0 3-11 0,0 0-3 0,0 0-2 16,0 0-13-16,0 0-6 16,-11 7-16-16,4 0-21 0,3 1-19 0,-2-1-22 15,3 0-20-15,-2 6-19 0,0-4-25 0,4 3-32 0,1-3-26 16,3 1-37-16,1-1-44 0,5 0-274 0,-1-2-587 0,0-4 260 16</inkml:trace>
  <inkml:trace contextRef="#ctx0" brushRef="#br1" timeOffset="187023.2449">6832 10814 8 0,'0'-10'268'15,"2"-1"-15"-15,-4 2-19 0,0 1-7 0,-3-2-6 16,1 3-26-16,-5-2-18 0,-1 0-15 0,-1 3-16 16,1 1-13-16,-1 2-9 0,-5 0-13 0,2 3-8 0,-1 0-11 15,-1 3 12-15,2 0-15 16,1 2-7-16,-1 1-8 0,2 1-5 0,1 1-10 0,4-1-6 15,1 1-2-15,2 0-13 0,1 1 0 0,1 1-3 0,4-2-2 0,4 5-4 16,-1-2-2-16,5 1-2 0,3 1-2 16,3 1-5-16,-1-2-2 0,2 0 0 0,-2 1 1 15,-3-2-3-15,1-1-2 0,-3-2-1 16,1 1-1-16,-4-3-1 0,-2 0-3 0,-1-2-1 16,0 0 7-16,-4 0-6 0,-1-1 2 15,-2 2 1-15,-3 0-1 0,-2-2-4 0,-6 1 4 0,-1 1 0 16,-1-2-5-16,-4-1-7 0,4 0-9 15,-5-1-4-15,5-1-10 0,3 0-14 0,2 0-13 0,4-1-14 16,-2-1-23-16,5 0-33 0,-1 0-40 0,3-3-30 0,5 1-41 16,1 0-174-16,2-5-443 0,8-4 197 15</inkml:trace>
  <inkml:trace contextRef="#ctx0" brushRef="#br1" timeOffset="187240.2132">6986 10779 149 0,'13'-9'319'16,"-5"5"-19"-16,-1-2-1 0,0 2-8 0,-1 1-7 0,-1 0-18 0,-1 0-21 15,0 2-29-15,-1-1-14 0,-3 2-27 0,0 0-14 16,0 0-19-16,0 0-12 0,-1 11-9 0,-3-4-12 16,-2 3-16-16,-2 2-7 0,-2 6-1 0,0 1-15 15,-1 0-4-15,-3 1-6 0,-2 11-5 16,3-5-13-16,2-3-19 0,-3-1-9 0,-5 10-5 0,5-11-9 0,0 2-20 16,2-5-16-16,1 4-15 15,1-3-17-15,-1-2-17 0,2 0-24 0,2-3-21 0,0-3-30 16,3 1-25-16,1-4-16 0,1-2-27 0,2 1-28 15,2-3-159-15,-1-3-447 0,-1-1 198 16</inkml:trace>
  <inkml:trace contextRef="#ctx0" brushRef="#br1" timeOffset="187870.0992">7057 10973 118 0,'6'-7'319'0,"-1"1"-13"0,-2 1-22 0,-1 1-19 15,1 0-21-15,-1 3-21 0,0-1-26 0,-1 0-15 0,-1 2-21 16,0 0-2-16,0 0-21 0,1 9-12 15,-3-2-13-15,1 4-8 0,-1 1-9 0,0 3-8 0,0 4-11 16,0 0-9-16,-1 0-7 16,0-1-6-16,0-4-9 0,2 1-15 0,-2 3-2 0,1-4-12 15,1-1-14-15,0-2-9 0,-2-1-5 16,2-2 2-16,1-1-5 0,-1-1 1 0,1-2 4 0,-1-1 6 16,1 1 0-16,-1-2-1 0,1-2 5 15,0 0-3-15,0 0 0 0,0 0 2 0,-5-7 1 16,5 0 1-16,1-1-4 0,-1-4 8 0,1 0 3 0,0 0 5 0,1-3-3 0,0 0 2 15,-1 0-5-15,2-4-1 16,-1 2 5-16,1-2 0 0,0-1 4 16,-1 5-1-16,2-3-4 0,1 5 8 0,-1-1-11 15,2 1-1-15,-1 2 0 0,4 0-1 0,0 1-2 0,0-1 0 16,-2 5-4-16,6-3 1 0,-2 3 4 16,3 2 1-16,0 1-4 0,1 0 0 0,-1 1-4 0,-4 1 0 15,3 1 1-15,-2 1-2 0,-1 1-2 16,0 1 5-16,-3 1-5 0,0 1 2 0,0 0-3 0,-1 3 0 15,-2-2-5-15,-1 3 0 0,-3 1-1 16,0-1-4-16,-3 0-1 0,-1 3-3 0,-2-2 0 0,-4 1-5 16,-1-2 5-16,-4 6 2 0,-3-5 1 0,3-3-1 15,2 2 6-15,-1-6 1 0,3 3 3 16,0-2 3-16,1-3 3 0,3 2 3 0,0-3 8 0,3 3-1 0,-2-1 6 16,2-1 1-16,-1 0 4 15,5-1 3-15,-5 2-2 0,3-1-1 0,2-1-5 0,0 0-1 16,0 0-5-16,0 0 0 0,0 0-1 0,0 0-4 0,0 0 2 15,15 1-1-15,-11 0-2 16,3 0-1-16,1 4 0 0,1-2 5 0,-2 1-2 16,2 0 12-16,-1 2-18 0,3 0 1 0,0 3 3 15,-3-5-3-15,3 6 3 0,-1-1-1 0,0-1-3 0,1 2 2 16,-3-2 2-16,-1 1-8 0,0-4-13 0,-1 4-4 16,1-2-6-16,-3 1-17 0,2-2-19 0,-2 1-15 15,2-3-13-15,-4 1-25 0,3-1-19 16,-1-1-25-16,0 1-19 0,2-1-35 0,-2-3-187 0,2 0-434 15,-2 0 192-15</inkml:trace>
  <inkml:trace contextRef="#ctx0" brushRef="#br1" timeOffset="188680.3163">7681 10830 321 0,'2'-8'335'0,"-2"1"-13"0,0 3-22 0,-2-3-22 0,0 1-21 0,-1 0-22 16,0 3-20-16,-1-2-24 15,-1 1-19-15,-3 1-19 0,0 3-17 0,-2 1-8 0,0 0-21 0,1 2-14 16,-3 5-11-16,-1-1-1 16,3 1-11-16,-1 2-7 0,1 3-7 0,-3 3-7 0,4 0 0 0,-1 4-7 15,3 0-4-15,1 0-5 0,2 1 5 0,2-2-2 16,1-3-15-16,2 3 3 0,1-4-6 15,1 0-18-15,1-2-10 0,1 0-1 16,2-2-12-16,1 0-9 0,1-2-6 0,1 0-5 0,2-3-9 16,0-1-4-16,4-1-2 0,-4-3 2 0,4-1 0 0,-2-1 1 15,3-2 5-15,0-3 6 0,4-2 3 16,-8 0 5-16,-1 0 6 0,1-1 12 0,0 0 16 0,-5 1 21 16,0-1 11-16,1-1 10 15,-5 4 6-15,-1-1 14 0,0-1 3 0,-2 2-7 0,-1-1-4 16,0 2 3-16,-1 0 2 0,-1 2-14 0,-2-2-13 15,0 0 3-15,-2 2-7 0,-1 1-2 0,-1 0-5 16,-1 2-2-16,0 2-1 0,-4 0 0 0,3 5-4 16,0-4-7-16,2 1-12 0,1 2-8 0,-3-1-10 15,6 2-5-15,-2 0-6 0,3 1-7 0,-1 0-6 16,4 0-9-16,0 1-15 0,0 0-5 16,3-2-2-16,1 0-1 0,0-1 1 0,0-2 1 0,3 0 7 0,2-1 7 15,-1-2 7-15,1-1 6 16,1 0 7-16,-2-1 8 0,2-2 18 0,3-2 11 0,-4 2 19 15,0-3 17-15,-1-1 12 0,1 4 13 0,-2-4 14 0,0 1 9 16,0 0 0-16,-3-2 2 0,2 1-1 16,-2 3-2-16,-1-4-9 0,1 4 2 0,-3-1-9 0,1 0-12 0,1 1-13 15,-3 0 7-15,3 3-11 16,-3-2-19-16,1-1-21 0,-1 4-23 0,0-2-2 0,0 2-5 16,0 0-3-16,0 0-10 0,0 9-4 15,0-6-6-15,-1 3 2 0,-2-1 0 0,0 1-2 16,3 0 1-16,-3-1 2 0,2 2 3 0,-2-2 3 0,3-1 9 0,0 1 2 15,0-1 7-15,-3-1 2 16,3-2 9-16,0-1 7 0,0 0 4 0,0 0 5 16,0 0 9-16,0 0 5 0,13-4 9 0,-8-1 2 15,2-1 5-15,0-1 3 0,2-1 0 0,4-2 3 0,-2 2 5 0,-3 3-1 16,2-2-2-16,0 1-2 16,-2 3-3-16,1 0-6 0,-1 2-3 0,1-1 0 0,-2 4-3 15,1-2 9-15,2 5 9 0,-4 0 6 0,-2 2-3 16,4 3-3-16,-2 1 0 0,-3 2-5 15,0 0-4-15,-6 0-6 0,6 1-8 0,-6 0-11 16,0 0-8-16,-1-2-14 0,-3 0-12 0,4 1-13 16,-4-1-16-16,3-3-25 0,-2-2-29 0,2 0-21 0,1-2-1 15,3-3-6-15,-3-2-11 0,3 0-34 16,0 0-174-16,6-9-398 0,1 1 176 0</inkml:trace>
  <inkml:trace contextRef="#ctx0" brushRef="#br1" timeOffset="188929.2236">8267 10828 33 0,'13'-15'292'0,"-5"5"-3"0,1 0 0 0,-2 4-7 0,-3-1-17 16,0 2-12-16,-1 0-9 0,0 1-23 0,-2 1-25 15,1 0-20-15,-4 2-16 0,2 1-22 0,-7 0 0 16,7 0-28-16,-11 4-11 0,4 3-8 0,-3 0-8 0,-1 7-9 16,-5 3-8-16,5 0-9 0,3 1-4 15,-1 3-1-15,2 4-16 0,3-1-9 0,1 0-3 16,0-1-11-16,2 2-12 0,2 0-2 0,2 0-7 15,0-4-6-15,4 5-11 0,-3-3-11 0,3-1-12 0,-2-1-12 16,0 0-12-16,-1-1-17 16,-4-3-18-16,3-4-13 0,-3 0-12 0,0 0-11 0,-3 0-13 15,-1-3-4-15,-1-4-2 0,0 1-9 16,-3-3-13-16,-2 1-16 0,-3-2-113 0,-1-2-338 0,0-1 150 16</inkml:trace>
  <inkml:trace contextRef="#ctx0" brushRef="#br1" timeOffset="189470.1035">8067 11129 49 0,'0'-13'164'0,"2"6"-19"0,-1-2-11 0,2 2-15 0,3-1-15 0,-1 3-9 16,2-1-2-16,0 1-8 15,6 0-10-15,-2 1-4 0,3 0-4 0,2 0-7 16,-1 0-4-16,5-1 1 0,1 1-7 0,-1 1 2 16,2 0 2-16,-7-1 1 0,1 2 4 0,4-3-5 0,1-2 12 0,-5 3 6 15,3-1 4-15,1-3 8 16,-6-1 1-16,0 4 7 0,-2-4-3 0,4-4-2 0,-4 4-1 15,-4-2-9-15,3-2 4 0,-3-1-2 0,-3 1 2 0,2 0 7 16,-3 1 6 0,-1-1 6-16,-1 2-15 0,-2 2-3 0,0 0 4 0,-2 2 0 0,2 1-6 0,-1 1-5 15,-1 1-3-15,2 1-19 16,0-2-7-16,0 5-9 0,-4-1-3 0,4 1-1 0,0 0-8 16,-8 7-3-16,5 0 3 0,0 0 0 0,0 2-10 15,3 3 3-15,-3 1-8 0,3-3 5 0,-1 5-7 16,-2 3-1-16,3-3 4 0,2 5-11 15,-2-2-2-15,1 2-6 0,-1-7-2 0,1 1-2 0,1 0-9 16,-1 0-6-16,-1-1-9 0,2 0-2 0,-1 2-9 16,2-4-9-16,-2 0 0 0,2-3-9 15,-1 0-11-15,0-1-13 0,0-2-4 0,-1-1-18 0,3 0-6 0,1-2-9 16,0-1-4-16,0-1-2 16,3-1 5-16,-1-3 7 0,2 0 6 0,-1-1 15 15,2-4 18-15,-1 0 26 0,1-1 23 0,-2-2 28 0,1 1 23 0,-2-1 31 16,0 0 35-16,-4 4 17 0,3 0 11 15,-2 1 16-15,0 2 19 0,-1 0 6 0,-2 2-7 0,2-1-7 16,-1 1-12-16,-1 1-20 0,1 1-18 16,-2 1 0-16,1-3-23 0,-1 3 4 0,0 0-16 0,0 0-11 15,-3 12-4-15,3-4-16 16,-3-2-18-16,5 4-14 0,-4 0-18 0,2 3-21 0,-1-1-23 16,-1 1-21-16,2 0-31 0,2-2-26 0,-1 1-36 15,-1-1-26-15,3-2-36 0,0-1-215 0,-2-3-497 16,2-1 221-16</inkml:trace>
  <inkml:trace contextRef="#ctx0" brushRef="#br1" timeOffset="189899.3527">8823 10971 301 0,'2'-6'338'16,"0"1"-30"-16,-2 1-20 0,1 1-23 0,0-1-17 0,-1 4-16 15,0 0-14-15,-4-5-26 0,4 5-14 16,-7 0-15-16,0 3-17 0,-1 3-18 0,1 0-15 0,-1 1 6 0,1 4-28 15,-1 0-13-15,1 2-1 0,1 1-15 0,-1 0-7 16,1 4-15-16,2-4-8 0,4 0-18 0,0-2-12 16,0 2-4-16,3-2-12 0,1-1-6 0,-1-4-7 15,2 1-10-15,3-3-8 16,0-2-3-16,2 2-6 0,4-5 2 0,-4 0 2 0,6-2 3 0,-2-3 7 16,5-2 3-16,-2-3 0 15,1 0 12-15,-2-2 8 0,-1-3 9 0,1 0 13 0,-2 0 12 16,-4-3 16-16,3 0 7 0,-2-4 22 15,0 1 8-15,-2 1 4 0,-1 0 10 0,-2 0 9 0,0 0 12 16,-1 7 4-16,-3 0 6 0,0 1-2 0,-1 3-12 0,-1 2-7 16,1 2 2-16,-1 0-12 0,0 1-10 15,-1 0-7-15,0 2-11 0,-3 1-5 0,4 1-8 0,0 0-12 16,-12 5-9-16,7 0-4 0,0 2-12 0,-1 4-17 16,0 2-10-16,0 4-20 0,1 4 6 0,3 1-10 15,-1 1-4-15,1-3-14 0,-1 2-15 16,3 0-6-16,2-2-9 0,-2 0-6 0,0-1-13 15,2-6-11-15,0 2-16 0,1-1-12 0,1-3-22 0,0-3-15 16,0 1-21-16,1-3-28 0,1-2-237 16,-2-3-513-16,1-1 227 0</inkml:trace>
  <inkml:trace contextRef="#ctx0" brushRef="#br1" timeOffset="190059.8037">9041 11007 131 0,'0'0'232'0,"-3"-2"-13"0,3 2-15 16,0 0-4-16,0 0-16 0,0 0-14 0,0 0-21 16,0 0-21-16,7-3-24 0,-7 3-24 15,13 0-28-15,-3-1-34 0,0 0-37 0,3-1-43 16,1-1-41-16,0-1-179 0,-1 1-304 0,-2-3 134 0</inkml:trace>
  <inkml:trace contextRef="#ctx0" brushRef="#br1" timeOffset="191219.1378">9546 10940 109 0,'1'-9'285'0,"1"4"-9"0,-2-3-13 0,0 3-18 0,-2-1-17 0,1 1-24 16,-2 1-13-16,0 0-21 0,-1-1-17 16,-1 3-11-16,-1 1-12 0,0 0-18 15,-1 1-10-15,-1 2-13 0,-1 2-7 0,-2 1-10 0,1 3-4 16,3-1-2-16,-1 2-9 0,-2 5-4 15,3-2-6-15,-3 0 2 0,1 5-16 0,4-4-3 0,1 1-1 16,-2 4 2-16,3-3-5 0,-1-1-10 0,2-1-1 16,4 0 5-16,-1-1-9 0,1 1-6 0,0-4-9 15,3-2-4-15,-1 1 0 0,0-3 0 0,3 1 0 0,0-1-2 16,2-3 3-16,-2-2-2 16,1 0 3-16,3-2-2 0,3-3 7 0,-1 1-2 0,-2-5 5 15,1 0 16-15,-2-2-8 0,2-4 8 16,1-1 9-16,-3-1 7 0,-3 3 3 0,-2-4 4 0,0-2 2 15,-1 2-4-15,-4 5 3 0,0-2-1 0,-1 2 0 0,-1 4-4 16,-1 0-1-16,2 1-6 0,-5 2-5 16,2-1 6-16,-2 5-13 0,1-2-12 0,-1 2-17 0,-2 2-13 15,-1 2-14-15,4 0-19 0,-2 2-16 16,-1 2-15-16,2 1-27 0,1 2-19 0,3 0-23 0,0 0-19 16,2 0-20-16,2 4-14 15,3-1-45-15,1-2-141 0,-2-1-428 0,2-2 190 16</inkml:trace>
  <inkml:trace contextRef="#ctx0" brushRef="#br1" timeOffset="192640.2862">9753 10977 143 0,'7'-8'290'0,"-4"4"2"0,0-3-9 0,-2 0-8 16,2 2-13-16,-3 0-11 0,0-2-17 0,0 1-20 15,0-2-18-15,-3 5-10 0,2-1-13 0,-2-2-22 16,3 3-18-16,-3 1-18 0,-1 1-6 0,1 0-12 0,-4 1-12 15,7 0-6-15,-10 3-12 0,3 1 4 16,0 2-19-16,1-1-7 0,-1 6-5 0,0 0-3 0,2 1 8 16,-1 0-25-16,2 2-1 0,1 1-7 0,0-1-1 15,2 6-5-15,-1-4-12 0,2 3-4 16,0-4-6-16,2-1-9 0,1 0-9 0,-2-1 14 0,3-2-8 16,0 0-11-16,1-3-12 0,-1-1-11 15,3 0-11-15,-2-2-20 0,4-3-17 0,5 3-13 0,-1-5-16 16,1-2-7-16,0-2 7 0,3-2-1 15,1-4 15-15,-1 0 14 0,0-1 9 0,-2-2 15 16,1-3 17-16,-2 1 15 0,0-1 28 0,-4 1 29 0,0 2 35 16,-3 1 28-16,-3 0 24 0,3 0 14 15,-4 2 14-15,1 1 12 0,-2 2-2 0,-1 1 6 16,-1-1-12-16,0 1-8 0,0 2-11 0,-1 1-10 16,-1-1-6-16,2 4-16 0,-4-5-8 0,4 3-11 0,0 2 1 15,0 0-2-15,-10 7-8 0,6-3-8 16,1 3-2-16,-4 0 5 0,0 4-14 0,1 0-2 0,2 0 2 15,-3 2-17-15,3 1-4 0,-2-1-2 0,2 0-13 16,1 1 0-16,-1-1-5 0,1-1-6 16,3 3-4-16,0-3-12 0,0-1-6 0,0-1-11 0,3 0-8 0,-2-2-3 15,4 0-5-15,-1-1-11 0,0-2-5 16,3 0-6-16,0-3-2 0,0 1-8 0,6-3-1 16,-3-1 4-16,5-1 9 0,-1-3 8 15,-1-1 7-15,2-1 10 0,4-4 9 0,-8 3 14 0,4-4 20 16,-2 1 14-16,-3 0 20 0,4-4 24 0,-4 4 17 0,-3-1 12 15,3 0 15-15,-3 0 14 0,0 1 9 16,-3-2 1-16,-1 5 13 0,1 1 11 0,-2 1-4 0,-2 1-16 16,1 1-2-16,-1 0-10 15,1 1-24-15,-1-1-3 0,0 4-9 0,-1-4-7 0,1 4-9 16,0 0-10-16,0 0-6 0,-10 9-10 16,6-5-6-16,1 3-8 0,-1 2-4 0,1-1-5 0,2 0-14 15,-1 5-1-15,1-1 5 0,-2-1-9 0,3 1-5 16,0-3-6-16,0 0-9 0,3 0-2 0,-2-1-2 15,2-2 0-15,0 2-2 0,1-3 2 0,0-1 3 16,2 0 7-16,0-2-1 0,-1-2 7 0,4 0 3 16,-4 0 2-16,4-3 8 0,-1-1 6 0,1-2 12 0,-1 2 9 15,-1-3 10-15,2-2 10 0,-2 3 11 0,-2-1 10 16,0 0 23-16,0-2 0 0,-1 3 10 0,-1 1-3 16,-3 0 1-16,3 2-6 15,-3-2-6-15,1 2-19 0,-1 3-4 0,3-4 3 0,-3 2-20 16,0 2-8-16,0 0-10 0,0 0-2 15,0 0-11-15,-7 7-8 0,4-2-12 0,2 0-6 0,-2 2-5 16,3 0-13-16,0 0-10 0,0 1-8 0,4 0-4 16,-1 0-9-16,0-1-4 0,1 0 2 0,-1-2-8 15,4-1 8-15,0-1 3 0,-1 1 5 16,2-3 9-16,-1-1 10 0,0 0 7 0,2-4 15 16,-1 2 17-16,-1-4 9 0,0-1 17 0,2-2 8 0,-1 0 15 0,-2-3 6 15,1-1 11-15,-3 1 9 16,2-1 12-16,-5 0 13 0,3 0 1 0,-1 1-2 0,-1-2-8 15,-2 4-4-15,0-3-9 0,0 3-1 0,-2 4-10 16,-1-3-4-16,3 5-2 0,-2-1-12 0,-1 1-1 16,1 1-9-16,-2 0-11 0,3 0-5 0,1 3-15 15,-5 0-2-15,5 0-9 0,-5 7-3 0,3-2-4 16,1-1-7-16,-2 4-3 0,3-1-5 0,0 2 1 0,2-2-1 16,0 3-4-16,1-1 0 0,4 1 4 15,-2-2-6-15,2 4-5 0,0-3 2 0,-2-2 5 16,2 2 4-16,0-5 1 0,0 4 7 0,0-1 2 0,0-1 2 15,-1-1 5-15,-2 0 1 0,2 1 3 0,-2-2 3 16,0 0 5-16,-1 0 11 16,-1 0 1-16,0-1 0 0,0-1 4 0,-1 2 2 0,1 0 1 15,-2-1 0-15,0-1 1 0,0 2 3 0,0-4 0 0,-2 4-3 16,2-4-1-16,0 4 0 0,0-4-2 16,0 3-2-16,0-3-9 0,0 0-3 0,3 3-10 0,-3-3-4 15,4 0-7-15,-4 0 0 0,12-3 1 0,-3 1-2 16,4-3-4-16,-2-1 8 0,2 0 3 15,-2-3-4-15,3 1 5 0,3-4 2 0,-3-2 11 16,-4 3 7-16,1 1 9 0,-1-2 12 0,2-5 17 16,-1 2 7-16,-4 1 14 0,-2 2 4 0,0 1 9 0,-1 4 2 15,-3-6-1-15,1 6-5 0,-2 0-3 16,-2 1-9-16,2 2-5 0,-3-1-3 0,-2 0-10 16,1 0 1-16,-1 3-12 0,-2 2-9 0,3-2-9 0,4 2-11 15,-8 2-9-15,5-2-2 0,2 5-3 0,-2 0-6 16,1-1-5-16,1 4-1 0,2 0 1 15,2 1-2-15,-3-1 0 0,4 5 2 0,-1-2 2 16,1 1 1-16,-1-3 1 0,1 4 3 0,3-4-8 0,-2 4-7 16,0-1 3-16,1 1 0 0,0-2 1 15,0 0 4-15,-2-2 6 0,2 0 2 0,-3 0 4 0,3-2 3 16,-2 0 3-16,-2 0 2 16,0-1 0-16,1-1 7 0,-2-2 5 0,0 0 7 0,1 1 10 0,-2-1 17 15,3 0 9-15,-3-3-5 0,0 3 0 0,0-3-4 16,0 0-2-16,-8 0-5 0,8 0-2 0,-11-3-4 0,4 0-2 15,-2-1-9-15,0 0-21 16,0 0-30-16,-2-2-40 0,-1 1-53 0,5-1-80 16,-6-1-229-16,4-2-479 0,-3 3 213 0</inkml:trace>
  <inkml:trace contextRef="#ctx0" brushRef="#br1" timeOffset="194380.1831">10915 10971 45 0,'1'-3'280'0,"-1"-1"-6"0,2 0-8 0,-2-1-11 0,0 2-14 0,1 0-9 16,-1 0-21-16,0 3-9 0,0-5-21 0,0 5-17 15,2-4-16-15,-2 4-24 0,1-1 1 16,-1 1-24-16,0 0-12 0,0 0-9 0,0 0-7 16,0 0-4-16,0 0-4 0,2 10-11 0,-1-4-6 15,0 0 9-15,-1 2-18 0,2 1-6 0,-2 1 2 0,0 3-7 16,1-2-1-16,0 2-6 0,-2 0-2 16,-2-1-11-16,3 2-15 0,-1-3-13 0,2 1-15 15,-2 0-14-15,-1-3-14 0,1 0-4 0,-2 0-35 16,3-1-23-16,-3 0-26 0,2-2-28 0,0 0-20 15,1-2-30-15,-1-1-166 0,-1-2-428 0,2-1 190 16</inkml:trace>
  <inkml:trace contextRef="#ctx0" brushRef="#br1" timeOffset="194763.5834">11001 10998 14 0,'5'-9'295'0,"0"-2"-8"15,0 4-13-15,-1 0-18 0,2 0-14 0,-2 1-23 0,0-1-16 16,-1 4-21-16,1-1-18 0,1 1-19 15,-3-1-12-15,4 3-15 0,-3 1-15 0,-3 0-7 0,11 2-12 0,-3 4-5 16,-1 1-10-16,-2 1-9 0,2 0-5 0,-1 3-2 16,-2 2-6-16,-1-1-15 15,-2 1-11-15,-1-2-7 0,0 0-10 0,-1 1-4 16,-2-3-6-16,0-1-3 0,-1-1-1 0,1-1-1 16,0-1 0-16,1-1 2 0,0-1 9 0,1 1 5 0,-1-3-2 0,2-1 3 15,0 0 2-15,0 0 5 0,-5-6 5 16,3 2 4-16,4-4-4 0,-1-1 0 0,2 0 1 15,0-2 0-15,2-3-1 0,2 0-5 0,1 1 1 16,4-4-1-16,-2 7-3 0,0-1-1 0,1 0 0 16,2 1 1-16,-1 3 1 0,2-1-7 0,-3 4-2 0,-1 0 2 15,3 1-2-15,-1 3 2 0,0 2-4 16,3 4 2-16,-3 0 8 0,-1 6 8 0,2 2 3 0,-3 2-9 16,-3-2 7-16,-1 4-3 15,-2 0-5-15,-4-2-6 0,-1 1-5 0,-2 2-7 0,0-3-13 0,-2-3-14 16,-1 1-16-16,0 0-21 0,-2-1-29 0,1-2-27 0,0 1-37 15,2-4-32-15,1-3-45 16,-1 1-188-16,2-4-463 0,-2-2 205 0</inkml:trace>
  <inkml:trace contextRef="#ctx0" brushRef="#br1" timeOffset="195440.3614">11626 10834 263 0,'3'-4'392'16,"0"2"-25"-16,1-2-20 0,-3 2-30 0,-1 2-32 15,3-1-32-15,-3 1-30 0,3-3-18 16,-3 3-26-16,0 0 1 0,0 0-32 0,0 0-10 0,-6 17-20 16,3-8-14-16,-1 3-18 15,0 7-11-15,0 2-4 0,-1 0 1 0,1 2-11 0,0-1 2 0,3 0-23 16,-2-1 2-16,1 0-4 0,1-1-13 15,2-1-4-15,1 0 8 0,-1-6-6 0,3 0-16 16,-1-1-5-16,2-2-4 0,-1 0 2 0,3-5-8 16,0 1-10-16,1-3-11 0,2 0-18 0,6-3-15 15,-1-1-5-15,6-4-11 0,2-1-6 0,-2-3-10 0,1-1-4 0,1-2 2 16,-2-2 3-16,-3-1 8 16,-1-1 4-16,0-2 11 0,-1 0 17 0,-2 2 26 15,-3 1 22-15,-3 2 22 0,-2 2 25 0,0 2 19 0,-2 2 6 16,-1-1 5-16,1 4-1 0,-4-1 5 15,0 1-13-15,1 0-3 0,-2 2-8 0,1 2-5 16,0 0-5-16,0 0-9 0,0 0 1 0,-10 9-6 16,6-2-4-16,1 0 1 0,-3 5-5 0,1 0 1 0,2 2-3 15,-1 0-16-15,1 0-1 0,0 2-10 16,2-3-4-16,-2 1-10 0,1-1-13 0,0-1-4 0,-1-1-8 16,0-3-5-16,3-1-4 0,-1 0 4 15,-2-2 10-15,3-2 12 0,-3 2 14 0,3-3 7 0,0-2-2 16,0 0 5-16,0 0 4 0,0 0 10 0,-7-11 7 0,7 4 9 15,0-1 5-15,0-4 5 16,3-1 1-16,-2-2 0 0,2-5 6 0,4 3-7 0,0-5 1 0,-1 1-3 16,4 1 2-16,-2 0-6 15,-1 3 2-15,3 1-4 0,-2 4-2 0,1 1-1 16,1 2-8-16,-3 2 2 0,0 0-2 0,4-1-3 16,-4 5-4-16,0-1-5 0,2 2 0 0,-1 2 1 0,2 2-2 15,-3 0 8-15,0 2-5 0,-1 0-6 16,-2 3-1-16,6 1 6 0,-6 1-6 0,0 5 2 15,3 4-4-15,-4 1-2 0,0 0-6 0,-2 0-1 16,-1 1 11-16,0 0-16 0,-1-2-4 0,-1 2 0 16,2-2-7-16,-1-5-18 0,-2 2-6 0,2-2-11 0,-2 0-21 15,2-4-15-15,1 0-13 0,-2-2-21 16,2 1-22-16,-4-3-21 0,4 0-24 0,0-2-22 0,0 1-200 16,-3-2-460-16,3-2 204 0</inkml:trace>
  <inkml:trace contextRef="#ctx0" brushRef="#br1" timeOffset="196369.9618">11905 11062 104 0,'0'0'217'0,"0"-6"-23"0,0 6-23 0,4-2-21 16,-1 0-13-16,4 0-18 16,1 0-15-16,1 1-14 0,6-2-18 0,2 2-11 0,4-2-13 15,2 1-9-15,1-1-2 0,1-1-6 16,-2-1-3-16,1 1 1 0,-2-3 9 0,1 1 14 15,-1-3 16-15,-2 0 15 0,-2 0 21 0,-1-1 8 16,-3 2 13-16,-4-3 8 0,-1 2 9 0,-1 3 16 16,-1-5 14-16,-1 3-5 0,-1 3-10 0,-2-4 0 0,0 4-10 15,-2-1-11-15,1 1-6 0,-1 1-12 16,1 3-11-16,-1-2-16 0,0-1-17 0,-1 4-16 0,0-2-12 16,0 2-15-16,0 0-3 0,0 0-3 15,0 0-21-15,-4 12 1 0,1-6-8 0,-1 3-5 0,1 3-7 16,-1 1 4-16,1 6-3 0,0-1 0 15,-1 0 13-15,1 0-16 0,1 1 3 0,0-5-2 0,-1 1-2 16,3-1 0-16,-1 1 0 0,0-1-2 0,-1-3-1 0,2 1 1 16,3-4 2-16,-2 1 6 15,2-2 3-15,1-1-4 0,1-3-7 0,3 2-9 16,-1-2-14-16,4-3-7 0,3 0-1 0,1-1-6 16,4-3 0-16,-2-1 0 0,3-2-5 0,-2-4 6 0,2 3 10 15,-3-2-2-15,-2-3 7 0,1 1 5 0,-1-1 8 16,-1-2 12-16,-4 6 18 0,-3-3 12 0,2 3 10 15,-2-2 18-15,-4 5 17 0,2-1 14 16,-2 3 3-16,-2 0-10 0,2 1-20 0,-1 0-9 0,0 2-6 16,-2 1-3-16,0 0-2 0,0 0-4 0,0 7-1 0,-1 0-4 15,1 2 2-15,-3 4-8 16,0 2-4-16,-1-2-3 0,3 1 0 0,-2 1 1 0,0 3 6 0,0-3-2 16,0-1-16-16,1 1-1 15,0-4 0-15,-1 1-5 0,-1-3-6 0,1-1-4 0,-1 0-1 16,4-2 1-16,-3 0 3 0,2-2 2 0,-2-1 9 0,3-2 5 15,-3 2 0-15,3-3 3 16,0 0 2-16,0 0-4 0,-4-10 2 0,4 3 13 0,0 0 1 0,0-4 5 16,1-2 10-16,2-1-3 15,0-6 3-15,1 0-2 0,3 0-2 0,0 0 2 0,0 1-7 0,2-2-3 16,1 0-4-16,0-1-4 0,2 0-2 16,1 3-4-16,-2 1 4 0,1 2 0 0,2 1-2 0,-2 4-1 15,-2 3 0-15,1 0 1 16,-1 3-4-16,1 1 1 0,2 1 3 0,-6 3-16 0,3-2 6 15,-3 4-3-15,2-1 1 0,-3 5 2 0,-1-3-11 16,-1 3-2-16,0 1-1 0,-1 0-2 0,-4 6 3 16,-1 0 1-16,-2 0-3 0,-1-1 8 0,-3 1-5 0,1-2-3 15,-3 2 2-15,-5 1 2 0,4-5 1 16,-2 0 0-16,0-3 0 0,3 2 6 0,3-4 1 0,0-2 0 16,3 0 4-16,-2 0 0 15,2-1-2-15,0 0 5 0,4-1 1 0,-7-1-2 0,7 1 3 16,-4-3 8-16,4 3-3 0,-1-4-1 0,1 4 0 0,2-5 1 0,0 2-4 15,1 1-1-15,1 0-2 0,1 2-1 16,2 0 1-16,1 4 1 0,1-1 0 16,4 3 0-16,-2 1 6 0,3 1 2 0,0 1 2 15,2 2 11-15,0 0-8 0,-4-1 4 0,4 2 2 16,-5-2-1-16,2-2-4 0,-1 2-2 0,0-2 3 16,-2 0 3-16,0-1-6 0,-1 1-5 0,-2-4-7 15,0 0-8-15,0 0-12 0,-3-2-16 16,2 1-16-16,-2-1-19 0,-1-1-21 0,1-1-30 0,-4 0-38 15,6-2-44-15,-4-2-41 0,0 2-237 0,-2-2-523 0,0-1 233 16</inkml:trace>
  <inkml:trace contextRef="#ctx0" brushRef="#br1" timeOffset="197247.3681">12962 11072 208 0,'0'0'248'0,"0"0"-12"0,0 0-15 16,10-3-21-16,-7 2-15 0,-3 1-19 0,5-3-14 16,0 1-21-16,-1 1-9 0,2-1-16 0,1-2-10 15,1 4-9-15,1-2-18 0,1 1-30 0,-1 1-29 16,5-1-42-16,-4 1-30 0,5 0-37 0,1-2-39 15,-1-1-45-15,1 2-111 0,-3-2-318 0,1 0 141 16</inkml:trace>
  <inkml:trace contextRef="#ctx0" brushRef="#br1" timeOffset="197709.813">13311 10920 5 0,'5'-5'290'0,"-3"1"-9"0,1-1-6 0,0 1-8 0,-3 2-9 15,2-2-18-15,-1 3-22 16,0-2-20-16,-1 3-15 0,3-3-25 0,-3 3-20 0,0 0-13 15,0 0-13-15,0 0-12 0,3 6-12 16,-1 1-2-16,-1 1-16 0,-1 5-5 0,3 0-6 0,-2 2-7 16,-1 3-4-16,3 1-3 0,-3-5-2 0,3 6-20 15,1-2-10-15,-1 1-8 0,1-1-13 0,-1 1-8 0,-1-6-2 0,-1-1-11 16,0-1-9-16,1-1-1 16,-2-4-3-16,0 2-1 0,-2-2 3 15,2-1 6-15,2-3 2 0,-2 1 9 0,0-3 4 0,0 0-1 16,0 0 3-16,0 0 3 0,0 0 2 0,-7-9 7 0,4 1 4 15,0 0 10-15,0-4 6 0,0 1 2 16,-1-3 3-16,1-5 4 0,0 0 3 0,-1-2-1 0,4 0 8 16,-3-2-4-16,2-2 3 0,2 1-3 15,1-3-1-15,-1 2-3 0,2 1-4 0,4-3-7 0,0 3 4 16,3 1-3-16,2 2-3 0,1 0-3 0,2 5-4 16,0 1-1-16,2 4 2 0,-4 4-7 15,3 2-5-15,4-1 0 0,-4 5 0 0,1 1 0 16,-1 3 1-16,0 1-3 0,4 1 1 0,-6 2-1 15,0 2 1-15,-4 1-1 0,1 0-3 16,-3 1-5-16,-1 1-3 0,-4 2-6 0,-2-1 1 0,-2 1-9 16,-2-1-3-16,-5 3-6 0,-2-3-4 0,-5 1-6 0,-1 2-8 0,-2-3-6 15,-1 2-5-15,0-3-12 16,-2-2 0-16,2-2-13 0,-1 1-9 0,2-1-11 0,3-4-16 16,2-1-23-16,0 1-41 15,3-2-127-15,1 1-347 0,-1-2 154 0</inkml:trace>
  <inkml:trace contextRef="#ctx0" brushRef="#br1" timeOffset="199295.1662">13723 10987 269 0,'4'-6'322'0,"-1"0"-16"0,0-1-17 0,1-1-13 15,-1 1-14-15,-2 0-17 0,0 1-22 0,-1 2-23 0,0-2-21 16,-1 3-11-16,-2-6-15 0,2 6-16 16,-2-1-13-16,-1 0-19 0,0 1-7 0,-1 1-15 15,-2 0-3-15,2 2-9 0,0-2-3 0,-3 4-12 16,1 0-8-16,-3 0 1 0,3 4-10 0,-3 1 2 0,-1 3-13 16,1 0-4-16,2 0-2 0,-1 2-4 15,-1-2-13-15,3 3-1 0,2 0-15 0,-2-1-7 16,3 0-7-16,1 0-5 0,1 0-3 0,1 0-5 0,2-4-9 0,1 1-1 15,-1-3 19-15,3 1-2 0,0-1 3 16,3-1 0-16,0-4 3 0,3 2 1 0,3-2 4 16,-3-2-1-16,4-3 5 0,0-1 8 15,0-2 9-15,0 0 14 0,-3-1 10 0,1-2 14 0,-2 0 17 16,-1 0 8-16,-1-1 3 0,-3 5 9 16,1-1 3-16,-3-1 2 0,1 1-12 0,-3 0-2 15,2 3-6-15,-3 0-9 0,0 0-6 16,0 3-15-16,0 1 0 0,0 0-16 0,0 0-10 0,0 0-13 15,0 0-12-15,-10 7-10 0,7-3-4 0,1 3-6 16,0 0-5-16,2-2-4 0,-1 2-9 16,1 2-7-16,1-4-4 0,-1 3 3 0,2-4 1 0,0 3 2 0,1-4 5 15,3 0 7-15,1 0 5 0,-1-1 6 0,1-2 3 0,1-1 8 16,-1-3 3-16,0 1 4 16,3-1 11-16,-4-3 11 0,5-4 8 0,-4 0 7 15,3 0 8-15,-5 0 4 0,1-2 9 0,0 0 1 16,-1 0 8-16,-2 1 6 0,1 2-3 0,-2 1-2 15,-2 0-2-15,3 3-4 0,-3 0-4 0,0 1-14 16,0 0-4-16,-2 2-7 0,1 0 1 0,1 3-11 16,-3-2-10-16,3 2-11 0,0 0-6 0,-11 3-5 15,8 1-5-15,1 0-4 0,0 2 4 0,2 2-4 0,-2 0-3 16,4 0 0-16,2 4 0 0,-1-1-6 16,4 0-1-16,0 0 2 0,1-2 1 0,-1 1-3 0,2-1 3 15,1 0 1-15,-1-1-1 0,0 1 3 16,2 0 4-16,-1-1 3 0,-3-1 3 0,0 0 3 15,0 0 3-15,0-2 1 0,0 1 5 0,-1 0 1 0,-2-3 6 16,2 1 5-16,-3-1 7 0,-2 1 16 0,-1-2 4 16,0 1 0-16,0-3 3 0,-3 3-1 0,3-3-2 15,-7 1-2-15,7-1-1 0,-7 0 5 16,7 0 5-16,-7-1 5 0,4-1-2 0,2-1-5 0,-2-1-2 16,3 0-6-16,0 0 0 0,4-4-1 15,-1 1-6-15,4 0-5 0,-4-1 8 0,10-2-10 16,-5 0 1-16,3 0 1 0,2 0 2 0,-3 0-2 0,2-1 8 0,4-2-2 15,-3 3 4-15,2-1 13 0,-1 0 4 16,-4 2 18-16,0 0 5 0,1-1-2 0,-4 2 4 16,-1 4-1-16,-2-2 4 0,2 3-3 15,-3 0-10-15,-2 0-3 0,3-1-5 0,-4 2-9 0,0 2 0 16,-7-3-1-16,1 3-9 0,-2 0-3 16,1 0-2-16,-3 2-10 0,0 1-5 0,0 3-9 0,2-3-8 15,0 1-5-15,0 4-8 0,3-3-4 16,2 2-5-16,0 3-2 0,3-3 1 0,0 2-2 0,0 2-15 15,3-4-2-15,0 3 0 0,4 0 4 0,0 0 1 0,1-1 2 16,1 1 2-16,-2-3 5 16,4 1 10-16,-4-1 0 0,0-2 8 0,-1 1 2 15,1-3-3-15,-3 3 6 0,-1-3 11 0,3 1 7 0,-4-2 9 16,1 2 7-16,-1-1 9 0,-1 0 9 0,-2 0 5 16,1 0 8-16,0-3-6 0,-5 6 5 15,3-5-2-15,-4 3-1 0,3-2 0 0,-4-1-2 0,3 1-7 16,-2 0-4-16,-1-1-1 0,0 0-1 0,0-1 1 0,1 2-7 15,2-2-3-15,-1 1-1 0,5-1-12 16,-6 0-9-16,6 0-16 0,-7 0-5 0,7 0-9 0,0 0-4 16,0 0-3-16,0 0-2 15,0 0 2-15,0 0 2 0,18-3 4 0,-8 2 7 0,0 0-1 16,0-1 4-16,2-1 5 0,1-1 3 16,3 1 1-16,-1-1 4 0,-2-1 0 0,2-1 12 0,-2-1 9 15,2 0 10-15,-2-1 13 0,1-1 9 16,2 1 16-16,-5-2 13 0,3-4 5 0,-1 6 10 0,-2-3 11 15,-3 0-2-15,1 1-1 0,-2 0-1 0,-3 2-6 0,0 1-4 16,-1 3-12-16,0-1-10 0,-2 1-8 16,1 2-7-16,-4-2-9 0,2 4-7 15,0 0-5-15,0 0-5 0,-12 7-8 0,6-1-8 16,-1 1-9-16,0 0-11 0,3 1-2 0,-3 4-7 0,1-5-11 0,5 3-7 16,-2 2-5-16,0-4 1 15,5 3 0-15,-1-6-1 0,0 4-2 0,2-1 1 0,1-3-2 16,5-2 1-16,-1 2-2 0,1-4 1 0,1 0-2 0,4-2 4 15,0-1 3-15,1-4 0 0,6 2 0 16,-2-3 8-16,0-2 7 0,0 1 2 0,0-6 12 0,-2 3 11 16,4-2 15-16,-4 0 12 0,-7 3 5 15,4-3 5-15,-3 2 5 0,-1-1 10 0,-1 0 9 0,-2 2 0 16,-1-1 5-16,-2 4 6 16,-1 0-2-16,-1 0-6 0,0 3-7 0,-2-1-7 0,0 1 0 15,-2 1-5-15,-2 0 0 0,1 2-7 0,-1-1-7 16,0 2 1-16,4 0-5 0,0 0-2 0,-10 3-2 15,7 0-1-15,0 0-8 0,3 3-7 0,-1-2-6 0,1 3 1 16,1 0-3-16,2 1 3 16,0 1-4-16,0 1 0 0,2 1 5 0,2 1-6 0,1-2 2 15,0 3 0-15,-4-3 6 0,3 2-2 0,-1-2-1 16,-3-1 2-16,0-2 0 0,-1 1 2 0,1 0 8 0,0 0 6 16,-2 0 7-16,1-3 10 0,-2 4 6 15,-2-6-2-15,2 3 7 0,-2-1-2 0,1-1-1 0,0-1 0 16,0 1-6-16,-1-2 0 0,2 0-4 0,0-2-2 0,-1 3-7 15,1-3-4-15,0 0-4 0,3 4-12 16,2-4-18-16,4-2-18 0,4 0-21 16,3 1-25-16,5-3-32 0,3-2-33 15,0 0-27-15,3-1-25 0,-2-2-45 0,0 0-184 0,-2-3-469 0,-3 3 208 16</inkml:trace>
  <inkml:trace contextRef="#ctx0" brushRef="#br1" timeOffset="200840.1486">15080 10855 10 0,'3'-8'329'0,"1"1"-14"0,-3 1-17 0,1 0-27 0,-1 0-25 15,1 2-19-15,-1-1-12 0,0 2-20 16,1-1-24-16,-1 2-21 0,1 0-12 0,-2 2-18 0,0 0-11 16,1-2-8-16,-1 2-4 15,0 0-23-15,2 6-6 0,-4-1-7 0,1 2-4 16,1 2-7-16,0-1-5 0,-3 3-4 0,3 3-2 16,-3-2-5-16,2 1-4 0,-2 0-4 0,3 0-2 0,0 0 1 15,-2-3-2-15,2-1-5 0,2 0-10 16,-1-2-5-16,2 2-3 0,0-4 0 0,0 3-8 0,1-5 1 15,2 0-1-15,-2-2-2 0,5 0 3 0,-1-2 1 0,1 1-4 16,1-3 7-16,1-2 2 0,1-2-5 16,-1-2 6-16,-1 1-1 0,1-1 5 0,-2-1 9 0,0 0 6 15,0 0 8-15,-4 3 12 0,0 0-3 16,-1 1-1-16,2 0 0 0,-3 4-1 0,-2-3-3 16,0 2-2-16,1-1 9 0,-2 2-22 15,0 2-3-15,3-2-1 0,-3 2 0 0,0 0-3 0,0 0 0 16,-5 11-16-16,4-4-4 0,1 2-7 0,0-3 0 0,1 6-2 15,2 0-5-15,0-2-9 0,1 1-10 16,2 0-3-16,0 0-7 0,2 0-4 0,1-2 6 0,1 0-10 16,-2-4 4-16,5 2 2 0,-3-6 5 15,3 3 6-15,-2-4 6 0,1 0 3 0,2-4 5 0,-2 0 6 16,0-1 10-16,-1-3 15 0,-1-2 8 16,0-2 9-16,0-4 9 0,0 0 2 0,-3-2 8 0,0-1 8 15,-1-1-6-15,-2 1 10 16,-2-3-2-16,-2 2 4 0,-2 0-11 0,1 6 6 0,-2 1-3 15,0 1-6-15,-1 4-6 0,0-1-1 0,-1 3-6 0,-2 0-3 0,0 3-13 16,0 1 9-16,-3 2-7 16,0 2-1-16,0 1-12 0,-1 3-11 0,-1 1-7 0,1 2-16 15,3 2-2-15,1 0 0 0,1 1-9 16,2 2-9-16,2 0-12 0,1-1-8 0,3 2-2 0,2-2-12 16,1 0-9-16,2 0-5 0,2-5 2 15,1 1 0-15,2 0-7 0,1-5 10 0,3 1 4 0,-1-4 10 16,1-2 15-16,6-1 9 0,-6-3 7 15,5-1 20-15,-1-3 23 0,-2-2 18 0,0 1 22 16,1-3 18-16,-4-2 13 0,1 1 11 0,-2-4 12 16,-1 1 7-16,-2-3 2 0,-1 0 16 0,-1 0-14 0,-2 2-1 15,1 0 10-15,-4 4-8 0,-1 1-4 0,-2 0-6 16,-1 4-12-16,0 1-3 0,0 0-6 16,-1 3-10-16,-2 1-1 0,3 0-10 0,-4 2-8 0,-1 0-8 15,5 2 1-15,-12 6-7 0,7-1 1 0,-4 4-6 0,3 0-8 0,-1 4-5 16,3 0-3-16,-2 7-7 15,-1-2-5-15,4 1-6 0,-1 0-10 0,3 0-7 16,-1 3-4-16,1-5-9 0,1-1-6 0,-3-1-2 16,3-2 2-16,0 0 0 0,0-3 9 0,0-1 3 0,0-2 2 15,0 1 9-15,0-4 6 0,0 1 8 0,0-3 19 16,3 1 6-16,-2-1 3 16,-1-2 3-16,7 0 11 0,-7 0 21 0,10-5-15 15,-3 3 0-15,0-6-2 0,2 4 0 0,-2 1 1 0,5-4-5 16,-3 3-3-16,-2 1-3 0,1-1-1 0,-1 2 1 0,0 1-8 15,-1 0 0-15,0 0 0 0,2 1-2 16,-4 0-7-16,0 2 2 0,2 1-1 0,-3 4-1 0,0-3-9 16,-2 3-4-16,-1 0 1 15,2 3-9-15,-4-3-3 0,-1 0-10 0,-1 4-10 0,0-3-13 0,0 2-12 16,-3 1-15-16,2-2-15 0,0-1-18 0,0-1-19 16,3 0-26-16,-2-2-19 0,2-1-22 0,1 0-169 15,-1-2-402-15,2-2 177 0</inkml:trace>
  <inkml:trace contextRef="#ctx0" brushRef="#br1" timeOffset="201030.3564">15882 10863 156 0,'7'-7'303'0,"-3"1"-7"0,-3 2-14 16,2 0-18-16,0-1-23 0,1 3-23 0,-1 0-24 0,-3 2-25 16,1-1-12-16,-1 1-13 15,0 0-12-15,3 9-11 0,-1-2-12 0,-1 2-8 16,-1 3-12-16,0 3-16 0,0-2-17 0,-1 3-11 0,-1 1-28 15,-2-3-18-15,4 4-26 0,-3-2-34 0,3-3-36 16,-4 1-21-16,3-2-39 0,-1-2-32 0,2 1-51 0,0-6-140 16,0 1-411-16,3-3 182 0</inkml:trace>
  <inkml:trace contextRef="#ctx0" brushRef="#br1" timeOffset="201553.7587">16065 10835 47 0,'4'-7'313'0,"-5"1"-15"15,2 1-22-15,-1 1-19 0,0-3-21 16,0 5-17-16,-1 0-20 0,1 2-21 0,-6-1-14 16,6 1-13-16,-10 4-12 0,3 2-17 0,1 0-12 0,-2 3-9 0,-1 2-9 15,1 0-7-15,2 1-6 0,1 3-14 16,1-1-4-16,1 1-6 0,3 5-8 0,0-7-13 16,1 1-7-16,3-1-9 0,1-2-12 15,0-1-8-15,2-2-3 0,5-1-16 0,0-2-5 0,-2-3-7 0,6 0 0 16,-1-2-4-16,2-3 0 0,4-3 2 15,-3-3 3-15,1 0 5 0,-1-2 3 0,-1-4 4 16,-2 0 10-16,-1 0 9 0,2-4 8 0,-5 1 7 0,-1-3 3 16,0 0 8-16,0-1 4 0,-3-1 5 15,-1 0 7-15,-1 1 8 0,1 2 10 0,-2 1 6 0,-1 5 11 16,-2 2-14-16,2 3-6 0,-3 2-1 16,0 1-9-16,0 0-9 0,-3 4-7 0,2-1-6 0,1 3 0 15,0 0-4-15,-11 7-2 16,5 0 1-16,0 5-8 0,-1 0 0 0,3 3-5 0,-3 4-5 0,0 0-6 15,4 0-9-15,-3 1 0 0,2-3 1 16,1 4-5-16,2-6 9 0,1-2-14 0,-3 1 6 0,3-2-1 16,-4-4-4-16,4 0 4 0,-1-3 2 15,2 0 7-15,-2-1 2 0,2-2 0 0,0 0 2 16,5-2-3-16,-6 0 3 0,8-2-4 0,1-4 6 0,2 3 6 16,-1-1 2-16,7-2-8 0,-3 1-2 0,-1 2-4 15,1-1 3-15,0 2 0 0,-1 0 4 16,-1 4-5-16,2-2 1 0,0 4 3 0,-7-1 4 15,3 1-3-15,-1 2-3 0,-2 1-1 0,1 3 2 0,-2 1 4 16,-3-2 1-16,-2 3 4 0,-2 0 5 0,-5-1-12 16,0 1-7-16,-1 0-13 0,-4 0-13 15,1-2-27-15,-4 1-34 0,2-4-36 0,0 2-45 0,4-4-50 16,-1 0-246-16,2-3-510 0,0 0 226 16</inkml:trace>
  <inkml:trace contextRef="#ctx0" brushRef="#br1" timeOffset="202172.1266">16546 10938 259 0,'7'0'301'16,"-7"0"-26"-16,0 0-20 0,3 2-22 0,-3-2-19 15,0 4-18-15,2-2-21 0,0-1-14 0,-1 3-17 0,1 0-15 16,1-2-15-16,1 1-12 0,-1 1-14 0,1 0-14 0,5-1-7 15,-1-1-15-15,2 1-6 16,1-3-9-16,2 1-5 0,-3-3-1 0,3-2-4 0,-1 1-1 0,-2-1-1 16,0-4 2-16,-1 4 8 0,0-2 10 15,-2 0 11-15,-2-3 9 0,0 4-4 0,-1-2-3 0,-1 3 9 16,0 0-2-16,-2-2-4 0,-1 2-7 16,0 0-5-16,0 1-6 0,0 0-6 0,-4 1-3 0,4 2-5 15,0 0-5-15,-7 0-6 0,7 0 4 16,-8 5-5-16,3 1-13 0,1-2 0 0,-1 5-7 15,1-3-2-15,-1 2-17 0,2 2-5 0,3-1-6 0,-4 0-6 16,4 0-10-16,0 0 0 0,0 0-4 16,0-2-7-16,3 1 6 0,1-2-6 15,0-2-3-15,-1 0-2 0,4 0 3 0,2-3 5 0,-1-1 7 16,6-1 5-16,0 1 6 0,0-5 5 0,1 0 3 0,4-2 8 16,-1 0 11-16,-4-2 11 15,4-4 20-15,-2 1 0 0,-1-1 10 0,1-2 7 16,-5-1-2-16,-1 4 1 0,2-3 6 0,-4 2 2 0,-1 2 13 15,0 0 3-15,-1 0-9 0,-2 4 3 0,-1-1 9 16,0 1-18-16,-3 0-1 0,-1 2-8 0,-2 2-4 0,0 0-7 16,-1 1-2-16,-2 1-3 0,0 1-7 15,3 3-7-15,-4 0-8 0,2 0-5 0,-1 6-2 0,2-2-9 16,2 2-7-16,-1 3-2 0,2 1-2 16,1 0 4-16,1 2 1 0,1-1 5 0,-1 5 3 0,2-6 0 15,0-1-2-15,0-1 5 16,0 1 3-16,-2-2 5 0,3-1 5 0,-2-2-3 0,-1-1 11 0,1-1-1 15,-1-1 1-15,0-1 5 0,0 0 8 0,0 0-3 0,-1-1-1 16,0-2-3-16,-3 3-18 16,3-3-22-16,-13-3-37 0,5 1-44 0,-8 1-60 0,-5-7-68 15,-5 0-261-15,0-2-538 0,-12-6 238 16</inkml:trace>
  <inkml:trace contextRef="#ctx0" brushRef="#br1" timeOffset="202329.9278">16811 10675 3382 0,'12'-7'21'0,"-1"2"5"15,-6-1-1-15,2 0-16 0,-2 2-6 0,-2-1-10 16,-1 0-17-16,0 0-19 0,-2 1-30 16,-1-2-42-16,-2 2-60 0,2-1-70 0,-6 0-219 0,0-1-503 15,-1 1 222-15</inkml:trace>
  <inkml:trace contextRef="#ctx0" brushRef="#br1" timeOffset="207709.3391">17353 10886 106 0,'0'0'225'0,"0"0"-19"0,0 0-11 0,0 0-5 0,3-11-6 16,-1 8-7-16,1-3-9 15,0 2-3-15,0-1 1 0,1 1-6 0,-1-1-4 0,1 0-3 16,1 0-8-16,-4 1-2 0,2 0-6 0,-3 0-9 0,1 0-11 15,1 0-18-15,-4 1-9 0,1-1-5 16,-2-1-6-16,-1 3-11 0,-2-1-6 0,-1 1-5 0,-2 0-13 0,1 2 0 16,1-2-2-1,-4 2-8-15,2 2-2 0,-2 0-9 0,2 1 10 0,-1 0-18 16,2 3 1-16,-2-2-2 0,3 3 3 16,-1-1-8-16,-3 3-4 0,5 1-9 0,2-2-10 0,0 1-7 15,0-1-8-15,2 1-4 0,2-1 0 16,2 1 1-16,0-1-5 0,4 0-5 0,1-5-2 0,0 5 2 15,1-5 5-15,1-1 3 0,0-1-2 0,1 2 10 0,4-7 0 16,-2 3 11-16,-2-2 13 0,1-4 17 16,-3 3 9-16,1 0 14 0,-2-2 15 0,0 1 7 0,-3-1 6 15,0 1-3-15,-1 2-2 0,0-1 0 0,0 2-6 16,-2-1 2-16,-1 3-11 0,3-2-14 0,0-1-3 16,-3 3-2-16,2-1-18 0,-2 1 5 15,0 0-8-15,0 0 2 0,-2 9 1 0,1-3-13 16,-2 6 1-16,1 3-2 0,2-1 3 15,-1 6-5-15,1 2-10 0,-3 3-1 0,2 1-5 0,-2 1-3 16,3 7-3-16,-3-8-9 0,-1 9 21 0,1 1-6 0,-1-9-2 16,-2-2-1-16,2 1-9 0,-3-2 3 15,4-1 1-15,-4 1-1 0,0-2 4 0,0-3 0 16,1-6-3-16,1 1 3 0,0-6 4 0,2 1 5 16,-1-3 7-16,1 0 12 0,-1-3 14 0,1-2 5 0,-1 1 5 15,4-2-4-15,-9-3 0 16,3 0 1-16,1-5-1 0,-1-3 3 0,0-1 2 0,-1-7 0 0,0 1 3 15,3-4-1-15,1 0-3 0,0 0-10 0,0-1-9 0,3-1-5 16,3-1 0-16,0 1-10 16,4-1-14-16,-1 3-8 0,2 2 3 0,2 0-3 0,3 3-10 15,1-1-3-15,2 2-6 0,2 3-8 16,2 3-14-16,-1-1-13 0,2 0-11 0,2 2-15 0,0 2-18 16,-1 0-19-16,-1 1-18 0,-1 1-16 15,-5 1-10-15,-1-1-13 0,0-1-135 0,-7 3-368 0,0-1 163 16</inkml:trace>
  <inkml:trace contextRef="#ctx0" brushRef="#br1" timeOffset="208410.2189">17567 10944 972 0,'3'-3'-22'15,"-1"1"43"-15,-1-1 30 0,0-2 22 0,-1 5 21 16,0-4 10-16,0 4 2 0,0-4 6 0,0 0 4 16,0 4-3-16,-4-2-3 0,4 2-9 15,0 0-5-15,-1-3-10 0,1 3-12 0,0 0-8 0,0 0-4 16,0 0-11-16,0-4-3 0,0 4-4 16,0 0-7-16,0 0-1 0,0 0-4 0,0 0-5 0,3 12-1 15,-1-8-8-15,1-1-5 0,2-1-3 16,-1 3 0-16,0-4-8 0,0 1-5 0,6 0-5 0,-3-1 1 15,1-1-1-15,0-3 3 0,-1 1-2 0,0-1 5 0,0-2 2 16,0 0 1-16,-2-1 12 0,-1 1 9 16,1-3 8-16,-2 3 11 0,-1-3 10 0,-2 1-3 0,0 0 8 15,-2-2 6-15,1 4 3 16,-1 0-7-16,-2-2 2 0,2 1-7 0,-1 3-2 16,-1-2-6-16,-1 2-3 0,0 0-5 0,0 1-4 15,-1 0 2-15,2 2-8 0,-3 0-4 0,0 2 1 0,0 1-7 16,0 1 1-16,0 2-4 0,0 1-2 15,2 2-1-15,-2 1 0 0,2 1-4 0,0 1-4 16,1 2-4-16,1-1-4 0,0 3-6 0,2-4-6 16,1 1-8-16,1-2-2 0,2 2-4 0,-1-4-6 15,1-1-2-15,2 0 1 0,1-2 0 0,2-4 1 0,1 3 0 0,-1-2 1 16,2-3 4-16,0-3 2 16,3-2 4-16,1 0 5 0,-2 0 3 0,0-4 11 0,0 0 12 15,-1-2 12-15,2 1 12 0,-2-5 15 16,-1 3 21-16,-3 0 4 0,2 0 13 0,-2 0 6 0,0 2-3 15,-3 1-4-15,-1 3 0 0,0-1 1 0,-2 2-13 16,0 1-11-16,1 0 2 0,-1 3-6 0,1-3 1 16,-2 4-18-16,1-3-17 0,-1 3-8 0,0 0-1 0,0 0-1 15,0 0-4-15,0 0-10 0,-3 10-15 16,2-3-5-16,-1 2-7 0,1-3-1 0,0 3 0 0,1 0-9 16,-3 2-2-16,2-4-7 15,-1 3 0-15,1-2 4 0,2 0 4 0,-2-1 0 0,1-1 8 16,0-1 3-16,0-1 6 0,-2-1 2 0,1-1 11 15,1 2 17-15,0-4 7 0,0 4 2 0,0-4-1 0,0 0 0 16,0 0 2-16,0 0-4 0,1-12 3 16,3 5 4-16,1 0-2 0,-2-2-3 0,4-1-3 15,0-1 3-15,0 1-3 0,1-1 1 0,2 3-2 16,-4 1 0-16,1 0-2 0,0 1-4 16,1 1 6-16,-1 0-6 0,0 1 1 0,0 2 0 0,0 1-3 0,-4-2-2 15,3 4 1-15,-6-1-2 0,8 2-3 0,-6-1-3 16,2 3-4-16,-1 3-12 0,-2 0-9 0,3 1-3 15,-4 1-4-15,0 5-6 0,-1-1-14 0,-2-1-18 16,3 0-16-16,-3 1-14 0,-1-1-18 16,0 1-20-16,0-1-17 0,2-1-14 0,-2-3-32 0,1 0-210 15,2-1-455-15,-1-2 202 0</inkml:trace>
  <inkml:trace contextRef="#ctx0" brushRef="#br1" timeOffset="209559.9492">17977 10904 83 0,'2'-4'345'0,"-1"1"-27"0,-1 1-31 16,0 2-25-16,3-4-28 0,-3 4-29 15,0-2-19-15,0 2-18 0,0 0-16 0,0 0-17 0,0 0-13 0,3 7-14 16,-2-2-19-16,2-2-18 16,-2 3-17-16,2-1-16 0,0-1-19 0,0 2-8 0,1-1-12 15,0-1-9-15,-1-1 5 0,3 1-10 0,-1-2 2 0,-1-1 1 16,2-2 1-16,1-1 3 0,-3 0 6 15,3-2 2-15,-1-2 14 0,1 1 9 0,-1-2 8 0,-2-1 10 16,0 0 18-16,-1-1 10 16,0 3 6-16,-2-2-1 0,1 1 1 0,-2 2 4 0,-2-2-3 15,1 3-7-15,1-2-3 0,-3 3-5 16,0 0-9-16,0 0-1 0,-1 1-9 0,-3 1 0 0,7 1-13 16,-11 1 3-16,4 3-10 0,0 0 2 15,-2 1-4-15,4 0-3 0,-2 2-3 0,-2 5-4 0,3-1 0 16,1 3-5-16,1 0-2 0,1 0-6 0,0 0-11 15,0-1 0-15,5 1-3 0,-1 1-2 16,0-2-8-16,2-1-3 0,3 1-4 0,-2-5 4 0,0 0-2 0,2-3 1 16,2 2 2-16,2-3 2 15,3-2 6-15,-3 1 0 0,7-6-1 0,-2 2 6 0,-2-2 2 16,2-5 1-16,-1 2 2 0,2-6 1 16,-3 5 5-16,1-8 12 0,0 0 8 0,-4-1-1 15,-1 0 7-15,0 3 0 0,-5-1 1 0,-1 1 5 16,1 1 8-16,-1 0 2 0,-3 5-2 0,0-1-5 0,3-1-3 15,-6 4 5-15,3 0-1 0,0 1-14 0,0 0-1 16,-3 1-4-16,3 1-5 0,-4 0-7 16,4 2-4-16,0 0-3 0,-7 5-5 0,4-1 2 0,0 2-4 15,-1 3-9-15,1-2-2 0,3 2-1 0,-1 4-2 0,-1 1-2 16,4-1 1-16,-1 1 0 0,2 0 3 16,-2 0-1-16,5 0-3 0,-3-1-3 15,4 0-1-15,-3-2 0 0,3 1 3 0,2-3-1 0,-1 1-2 16,-1-4 3-16,3 2-5 0,-3-4-3 15,7 1-3-15,-3-1-2 0,2-3 3 0,1-1-1 0,-1-1 2 16,1-3 0-16,0 1 8 0,0-2 2 0,0-3 4 16,-1 1 6-16,0-1 5 0,-1-2 14 0,4-1 16 15,-8-1 8-15,2 0 7 0,-6-1 7 16,3 0 13-16,0-1 6 0,-4 3 4 0,0-3 3 16,0 1 7-16,-3 2 3 0,0 2-3 0,-2 1 2 0,-2-1-2 0,1 1-2 15,-1 2 0-15,-2 0-6 0,2 1-17 0,-3 1 9 16,0 2-13-16,0-1-10 0,-1 3-5 15,-1 1 2-15,1 1 0 0,-1 2-10 0,2 2 1 0,-4 3-4 16,4-1-6-16,1 3-7 0,-1 2-5 16,3 1-15-16,1-1-5 0,-1 1-11 0,4 0-10 15,0-1-1-15,0 0-11 0,1-1-13 16,2-5-6-16,3 2 0 0,-2-2-2 0,3 0 3 0,-4-3 7 16,8-1 7-16,-4-2 8 0,0 1 5 15,3-4 8-15,-1 2 11 0,-1-2 22 0,1-1 17 0,0-1 22 16,-3-1 21-16,1 3 11 0,0-4 4 0,-3 0 11 0,-1 3 12 15,1 0-2-15,-1-1 7 0,-1-1-9 16,0 2 2-16,-2 3-13 0,2-5-23 0,-1 3 5 16,-1 2-13-16,3-3-19 0,-3 3-13 0,0 0-6 15,0 0-18-15,0 0-5 0,0 7-16 0,0-4-16 0,-1 1-15 16,1 1-14-16,1 1-7 16,0 0-12-16,2-1-4 0,0 1-3 0,4 0-1 0,-3-1-2 15,3-2-2-15,0 2 7 0,3-2 7 16,-1-2 3-16,-1-2 14 0,2 0 7 0,3-4 8 0,-1 0 8 15,0-3 10-15,0-2 22 0,-2 0 29 0,4-5 28 0,-4-2 10 16,1 1 15-16,-1-5 12 0,2 4 12 16,-3-6 5-16,-2 0 12 0,2-2 7 0,-4 1-3 0,1-2 8 15,-2 2 0-15,-1 1 7 0,0 4-4 16,-2-2-2-16,-1 7-6 0,-1 3-9 0,0 2-5 0,-1 0-5 16,2 3-10-16,-1 0-16 0,-1 2-3 15,0 1-14-15,1 1-10 0,1 2-10 0,0 0-8 16,-9 8-9-16,4-3-3 0,1 8-21 0,-3 7-8 15,4-2-14-15,-1 6-11 0,1-1 3 0,0 2-12 16,-1 1-12-16,4 1-8 0,-2 8-12 0,4 1-5 0,-5-10-13 16,3-2-18-16,0 1-14 0,-1-2-12 15,-2-1-11-15,3-1-22 0,-3-1-18 0,3-6-25 0,-2 0-29 16,0-5-203-16,2-2-495 0,-3-1 220 16</inkml:trace>
  <inkml:trace contextRef="#ctx0" brushRef="#br1" timeOffset="210347.6654">18685 10937 236 0,'1'-6'216'0,"1"4"-21"0,-2-1-18 15,0 0-19-15,0 3-16 0,3-4-18 16,1 3-8-16,3 0-12 0,0 1-15 0,0 0-5 0,1 0-10 16,1 1-9-16,1 0-7 0,-1 3-4 15,0-4-12-15,1 2-7 0,0 0 1 0,-1 1-5 0,0-2-6 16,-1 5 1-16,1-5-6 0,-4 1-1 0,0 1 0 0,-1 0-15 15,2-2-2-15,-2 3 0 0,0-2-1 16,-1 0-2-16,0-2 6 0,3 4-3 0,-5-3 0 16,6 1-5-16,-3-2-1 0,1 0 0 15,-5 0-2-15,11-2 0 0,-7 1 2 0,3-3 0 0,0 0-1 0,-1-3 13 16,0 3 13-16,0-2 8 16,-1-1 19-16,-1-1 11 0,-1 2 8 15,-2-2 17-15,2 1 13 0,-3 0 2 0,-1 0-6 16,2 2-1-16,-4-1-4 0,1 2-9 0,-3 1-3 0,0-3 7 0,0 3-11 15,0 1-8-15,-2 0-1 0,0 2-7 0,-2 0-8 0,2 2-3 16,-3-1-8-16,3 3-4 16,-1 2-1-16,-1 1-8 0,-1 4 0 0,3 0-2 0,0 1-2 15,3 3 1-15,-3 3-8 0,5-3-16 16,1-1-9-16,2-1-14 0,1 2-4 0,3-3-11 16,1 1-11-16,4-1-12 0,0-3-11 0,1 1-3 15,3-2-7-15,1-3 0 0,1-2 2 0,-1-1 0 0,6-2 2 16,1 0 7-16,-1-3 9 0,-6-2 4 0,4-2 20 0,1 0 15 15,-6 0 20-15,4-4 20 0,-6 5 24 16,-1-4 26-16,-1 2 12 0,-4 2 5 0,1-1 10 0,-1 1 8 16,-3-1 0-16,2-1 8 0,-6 3-10 0,2-1-7 15,-2 1-3-15,-1 1-9 0,-1-2-2 16,-1 5 8-16,-2-2-21 0,-2 2-15 16,3 0 3-16,-4 1-2 0,-1 1-17 0,2 3-14 0,-1 2-24 15,2-1-8-15,0 0-21 0,2 2-17 16,0-1-23-16,2 1-16 0,1 2-14 0,2-4-12 0,0 3-8 15,3-2-11-15,0-1-9 0,3-1-2 16,1 0 4-16,0-1 9 0,2-3 18 0,0-1 10 0,3-5 12 16,0 2 34-16,-1-4 22 0,0-2 32 0,3-5 20 0,-1-2 22 15,-2-1 25-15,-1-1 22 16,0-2 17-16,0 0 4 0,-3-2 5 0,0 0 9 0,0 0 8 16,0 0 14-16,-4 4-10 0,1-1 2 15,-2 5-2-15,-1 3-4 0,-1 3-14 0,1 0-1 0,-1 2-20 16,-1 4-5-16,-1-2-10 0,1 2-11 0,1 3-5 0,-6 0-4 15,6 0-10-15,-12 8-8 0,6-2-14 16,-5 7-7-16,3 5-13 0,-1 2-1 0,0 1-17 0,4 3-5 16,-1 2 0-16,2 1-13 15,1 7-9-15,1-6-13 0,0-2-9 0,3-1-12 0,5-2-4 16,-3 0-12-16,1-3-16 0,3-1-6 0,-3-5-15 16,2-3-9-16,0 2-28 0,2-3-22 15,4-2-30-15,-4-4-40 0,2-1-202 0,4-3-496 16,0 0 220-16</inkml:trace>
  <inkml:trace contextRef="#ctx0" brushRef="#br1" timeOffset="236030.2271">19498 10892 175 0,'3'-3'289'0,"-1"0"-13"0,3-1-10 0,-1-2-6 0,-1 3-9 16,0 1-17-16,-2-1-12 16,2 1-19-16,0-1-17 0,-2 0-17 0,-1 3-12 15,4-1-24-15,-2-1-8 0,-2 2-11 0,0 0-13 16,3-2-11-16,-3 2-24 0,0 0 1 0,0 0-7 16,0 0-10-16,0 0 1 0,0 0-8 15,1 7-3-15,-1-1-9 0,-1-2-2 0,-1 1-1 0,1 2-4 0,-1 2 12 16,-2 3-13-16,3 0-3 0,-1 1-3 0,1-3-4 15,1 3-5-15,-3-2 3 16,2 1 1-16,2-3-4 0,-2 1-2 0,2-1-1 0,-1 1-5 0,2-4 0 16,0 1-5-16,1-1-8 0,0 1-6 15,1-3-2-15,2 2 0 0,0-3-1 0,2-1-1 0,0-1 1 16,4-3-2-16,-1 0 1 16,3-4-1-16,0-2-1 0,4-4 6 0,-3-2 5 15,3-1-1-15,-3-1 11 0,2 1 7 0,-5 0 12 16,-4 3 14-16,3 0 10 0,-5 2 21 0,-2 2-16 0,0 1 6 15,0 1-5-15,-2 1-5 0,1 1 3 0,-2 1 2 0,0 0-19 16,-1 3-2-16,0 0-7 16,-2-4 1-16,2 4-5 0,0 0 1 0,-11 3-3 0,8 1 2 0,-3 1-20 15,2 1-4-15,-1 2 0 16,0 0-2-16,1 3-8 0,1-3-7 0,0 4-3 0,2-3-9 0,-1-1-1 16,5 1-8-16,-3-2 2 15,6-1-2-15,-3-2 5 0,2 0 3 0,3 1 1 0,0-2 2 0,1-2 5 16,3-1 0-16,0-2 5 0,0-1 4 15,2-3-2-15,-2 0 2 0,1-2 6 0,1-1 1 16,-3-2 9-16,1 2 5 0,2-5 2 0,-4 2 7 0,-3 1 9 16,1 1 2-16,-4 2 2 0,1-2 8 15,-1 3 8-15,-1-3-1 0,-3 4-4 0,1 1-3 0,-1 0-5 16,0-1 5-16,-1 1-6 0,-1 1-4 16,1 1-4-16,-2 0 0 0,-1 2-9 0,4 1-1 0,-10 0-5 15,6 2-4-15,-2 0-9 0,2 2-2 16,-2 1-5-16,1 2-4 0,3 0-3 0,-1 1-3 0,2 1-1 15,0 3-2-15,-1 0 1 0,5 1 3 16,0 0 5-16,1 0-3 0,2 2 4 0,-2-3 2 0,3 1 5 16,-2-3 0-16,3 4 1 0,0-2 2 0,0-3 1 0,-1 2-2 15,-1-3 4-15,0 0 4 16,1-1 1-16,-3-1 1 0,2 0 4 0,-4-2 2 0,1-1 3 16,-1 1 11-16,-1-1 6 0,0-1 33 15,2 0 0-15,-3-2-7 0,0 4 4 0,0-4-8 16,0 0 0-16,-7 1-4 0,2-1-5 0,-4 0-8 15,1-1-4-15,-2-3-10 0,0 2-16 0,-3-1-10 0,1-1-16 16,2 2-23-16,-4-2-25 0,5 2-24 0,2 1-34 16,0 0-43-16,2-4-47 0,0 3-250 15,1-1-517-15,3-1 229 0</inkml:trace>
  <inkml:trace contextRef="#ctx0" brushRef="#br1" timeOffset="236250.9566">20070 10913 143 0,'5'-6'396'0,"1"2"-22"0,-3 2-20 0,0-1-11 0,-1 1-21 16,1-1-22-16,-3 3-29 0,2-2-21 16,-2 2-34-16,4-2-18 0,-4 2-25 0,1-2-22 15,-1 2-13-15,0 0-19 0,5-1-13 0,-5 1-19 16,1 5 0-16,-1-1-38 0,3 1 1 0,-2 1-19 0,-1 2-11 16,2 1-20-16,-1-2-3 15,2 4-22-15,-2 1-14 0,1-1-16 0,-2 1-11 0,1 0-19 16,-2 2-14-16,-1-1-25 0,2 0-19 0,-4-1-24 15,3-2-13-15,-1 2-19 0,-1-5-14 0,2 1-39 16,1-1-170-16,-1-2-456 0,-1-1 202 0</inkml:trace>
  <inkml:trace contextRef="#ctx0" brushRef="#br1" timeOffset="237170.2759">20194 10980 82 0,'4'-11'332'0,"2"2"-1"0,-5 1-5 0,5 0-8 16,-4 1-13-16,3-1-23 0,-1 2-9 0,-4 0-19 15,3 4-26-15,-2-3-21 0,1 2-24 0,-1 0-22 0,-1 1-18 16,0 2-15-16,3-2-20 16,-3 2-29-16,0 0-10 0,0 0-4 0,0 0-25 0,4 11-12 0,-1-5-13 15,-3 1-22-15,3 3-15 0,-2-2-10 0,-1 5-7 16,-1 0-7-16,-1-5-14 0,1 1-8 0,1 1-11 16,0-2-7-16,-3 0-2 15,0 0 5-15,3-1 7 0,-1-4 3 0,-1 1 11 0,2 1 20 16,0-4 17-16,0-1 5 0,0 0 11 0,0 0 7 15,0 0 9-15,0 0 6 0,6-13 8 0,-3 6 8 16,1 0 8-16,0 0 5 0,-1-2-4 0,3 1 5 0,1-3 3 16,-2 3-1-16,1 1 0 0,1 0-2 15,1-2-2-15,-2 4-1 0,1 0 0 0,0-1-7 0,0 1-5 16,0 0-4-16,3 3-3 0,-3 1 4 0,2-1-7 16,-1 2-5-16,2 2-3 0,0 1-3 0,-2 1 0 15,1-1-15-15,2 1-3 0,-4 7-8 16,0-3-5-16,0 2-5 0,-3-2-2 0,-1 1-3 0,1-1-5 15,-1 2-4-15,-3 2-7 0,3-4-9 0,0 5-7 0,-2-5-5 16,5-1-3-16,-3 2 0 16,2-5 1-16,0 3 0 0,2-2 5 0,1-2 8 0,-1 0 3 0,4-2 11 15,-1-3 2-15,3 0 4 16,-3-2 12-16,2-1 8 0,1-3 14 0,0 0 11 0,-2 0 12 16,0-4 18-16,-1 1 18 0,1-6 11 15,-1 6 12-15,2-5 6 0,-3 0 17 0,0 3 17 0,-4 1 17 16,-2-1-2-16,0 1-10 0,1 0-5 0,-4 4-12 15,0 1-11-15,-1 0-9 0,-2-2-5 0,-3 4-9 16,2-1 7-16,-3 1-24 0,0 1-13 0,0 2 15 0,-3 2-22 16,0 0 4-16,1 2-27 15,0 2-21-15,1-1-16 0,-1 1-23 0,2 3-16 16,0-1-12-16,0 3-17 0,4 0-11 0,3-1-16 16,0 2-10-16,3 3-8 0,1-2-5 0,2 0 7 0,2-1-16 15,4 0 4-15,-1-2 4 0,0-2 14 16,3 0 13-16,0-2 13 0,0-1 29 0,-4-2 34 0,0-1 35 15,0 0 25-15,-2-1 29 0,-2 1 28 0,-2-2 17 0,3 2 17 16,-4-1 11-16,-3 1-2 0,9 0-5 16,-9 0-6-16,5 0-6 0,-5 0-16 0,0 0-9 15,0 0-6-15,5 3-7 0,-3 0-7 0,0 1-2 16,0 8-7-16,0 1-6 0,-1 10-1 0,2 1-5 0,0 10-11 16,0 3-12-16,0 0 0 0,-2 2-21 0,2-2 0 15,-2-1-18-15,-1 3-3 16,0-4-10-16,0 2-10 0,0-3-9 0,0 1-1 0,0-9-4 15,3 2 2-15,-2-4-4 0,-1 1 1 0,1-5 1 16,-4 0 2-16,1-6 7 0,-1-1 8 0,2-3 9 0,-2-1 14 16,-1 0-6-16,0-2 18 0,-1-2 7 15,-1 0 12-15,-1-1 15 0,-1-3 3 0,-1 0 10 16,1-1 10-16,0-2 0 0,-2-3 9 0,0-2 3 16,0-1 1-16,-4-2 0 0,3-6 4 0,-2 1-6 0,1-7-7 15,3 1-2-15,-2-3 3 16,3-2 3-16,1 1 0 0,2-2-1 0,1 3-4 0,4-1-9 15,-1-1-1-15,2 1-2 0,3 2-11 0,2 1-14 0,1 0-4 0,2 1-21 16,0 1-8-16,3 2-18 16,2 2-23-16,1 0-26 0,5 1-49 0,-2 3-44 0,3 1-58 15,2 3-285-15,-1 0-568 0,-1 2 252 16</inkml:trace>
  <inkml:trace contextRef="#ctx0" brushRef="#br1" timeOffset="237850.1872">21188 10753 36 0,'-2'-3'338'15,"0"-1"-22"-15,1 2-20 0,-1-1-22 0,2 3-20 0,0-3-11 0,0 3-32 16,0 0-19-16,-2-3-21 0,2 3-17 0,0 0-14 15,0 0-17-15,0 0-13 0,5-2 1 16,-5 2-26-16,9 2-5 0,-4 1-10 0,4 0 7 0,-1 0-17 16,1 3-12-16,-1-1-3 0,3 2-11 0,1-2-5 15,-2 4-20-15,1-3 5 0,-1 3-20 0,2 1-21 0,-4-5-18 16,3 6-21-16,-1-3-19 16,-1 2-20-16,1-1-28 0,-1 0-26 0,2-2-27 0,1 1-25 15,-3-4-29-15,3 0-137 0,-1-2-407 16,1-2 181-16</inkml:trace>
  <inkml:trace contextRef="#ctx0" brushRef="#br1" timeOffset="238170.0716">21567 10784 211 0,'2'-8'276'15,"1"-1"-1"-15,-2 1-6 0,-1 0-19 0,-1 1-20 16,1 1-24-16,-4 0-19 0,1 1-19 0,0 0-22 16,0 2-13-16,-5-1-12 0,1 3-20 0,-1 0-19 15,-1 1-19-15,0 1-22 0,-1 1-13 0,0 1-17 0,0 0-15 16,1 3-12-16,-1-2-15 0,2 1-8 0,1 1 3 15,1-1-6-15,2-2-5 0,0 2-2 0,1-2 4 16,0 0 8-16,0-1 3 0,2 1 16 0,-2-1 17 0,3 1 16 16,0-3 20-16,-4 3 17 15,3-2 16-15,1-1 10 0,0 0 10 0,-2 4 6 0,2-4-2 16,0 0-3-16,0 2-8 0,0-2-14 16,0 0-6-16,-2 4-10 0,2-4-4 0,-1 5-3 15,-2-2-6-15,2 4-2 0,-2 3 2 0,-1 0-6 16,1 2-6-16,-3 6 1 0,-1 0-6 0,0 2-1 0,-1 1-1 15,1 0-15-15,-1 1-7 0,1-4-4 16,-1 2-21-16,3-2-18 0,-3 1-21 0,3-3-17 16,0 0-18-16,2-3-25 0,1-1-25 0,2 1-28 0,0-4-23 0,0 0-33 15,3-2-163-15,0-3-430 16,0-2 190-16</inkml:trace>
  <inkml:trace contextRef="#ctx0" brushRef="#br1" timeOffset="238553.7319">21589 10880 78 0,'7'-11'343'16,"-1"4"-3"-16,-2 0-11 0,2 0-13 0,-3 3-20 0,-1 1-36 0,3 0-27 16,-4 0-21-16,-1 0-23 15,0 3-23-15,4-1-19 0,-4 1-15 0,0 0-10 16,-4 8-19-16,0-1-5 0,2 2-7 0,-5 2-8 16,3-4-16-16,-5 11-12 0,1 0-7 0,3 0-13 0,-2-5-13 15,2 0-6-15,0-2-5 0,1-2-6 16,1-1-4-16,0-1-1 0,1-1 1 0,1 0-5 0,-1-2 4 15,0-1 14-15,2 1 14 0,-2 0-2 0,2-4 6 0,0 0-2 16,0 0 1-16,0 0-1 0,4-19-4 16,1 5-1-16,3-6 3 0,-1-1-2 0,1-2 7 15,4 1 0-15,-1-1-3 0,2 2 5 16,0 1-3-16,2-1-8 0,1 2 0 0,-4 4-4 0,0 4 4 16,-2 2 0-16,1 2-8 0,-6 1-1 15,2 1-5-15,-2 3-1 0,0 0-5 0,0 2 6 0,1 2-6 16,2 2-9-16,-3 2 9 0,2 6-1 15,0-1 3-15,-4 5-2 0,1 2-3 0,-1 0 1 0,0 4-14 16,-2-2-4-16,-4 5-6 0,3-3-6 0,2-2-16 0,-1 2-16 16,-1-2-16-16,0-5-31 0,-3 4-28 15,2-4-32-15,1-4-38 0,0-1-37 0,0-2-34 16,0-3-235-16,0 1-553 0,0-5 245 16</inkml:trace>
  <inkml:trace contextRef="#ctx0" brushRef="#br1" timeOffset="238738.0282">21610 10913 219 0,'0'0'200'0,"0"0"-14"0,0 0-12 0,0 0-16 16,0 0-18-16,0 0-14 0,13 6-17 15,-3-2-22-15,6-3-23 0,7-1-28 0,-1 0-22 16,3-2-33-16,2-2-28 0,-2 1-42 0,2 1-138 0,-3-4-245 0,1 0 108 15</inkml:trace>
  <inkml:trace contextRef="#ctx0" brushRef="#br1" timeOffset="239020.0863">22119 10757 380 0,'0'0'371'15,"-3"-4"-18"-15,0 2-13 0,3 2-30 0,-7-3-20 0,4 1-23 0,-1 2-31 16,4 0-30-16,-10 0-8 16,2 1-16-16,-2 2-21 0,-1-2-12 0,-1 5-19 15,-2 1-18-15,2 2-3 0,-3 0-15 0,-1 2 1 16,0 1-15-16,6 0-12 0,-1-1-9 0,1 5-3 16,2-3-5-16,2 1-4 0,0-1-10 15,4 5-11-15,0-3-1 0,2 4-8 0,4-8-6 0,1 0-12 16,2 0-4-16,4 0-10 0,2-3-26 15,2-2-24-15,8 1-39 0,-2-1-40 0,3-4-47 0,-2-2-54 16,5 0-59-16,-3-3-254 0,1-1-604 0,-2-4 268 16</inkml:trace>
  <inkml:trace contextRef="#ctx0" brushRef="#br1" timeOffset="239287.8329">22403 10803 251 0,'-1'-4'381'0,"-5"-3"-17"0,2 3-14 0,-3-2-11 16,1 0-14-16,-1 2-32 0,-1 0-24 0,4 2-28 0,-5 0-24 15,-1 1-13-15,2 0-12 0,-2 1-34 16,0 1-24-16,-4 3-5 0,1 1-9 0,5-1-17 0,-5 4-9 16,3 1-11-16,2 2-13 15,-1 0-4-15,2 3-9 0,3-1 0 0,0 5-22 0,1-3-8 16,2 4-11-16,5 0-11 0,0-5-12 0,3 3-8 15,0-3-5-15,2-3-9 0,2 1-16 0,3-2-17 16,-3-3-18-16,5-1-27 0,5-1-37 0,-1 0-38 16,2-4-30-16,2-2-51 0,0-3-68 0,0 0-184 15,0-2-555-15,0-3 245 0</inkml:trace>
  <inkml:trace contextRef="#ctx0" brushRef="#br1" timeOffset="239849.9432">22886 10728 399 0,'7'-10'390'16,"-5"1"-27"-16,0 0-12 0,1 1-5 0,0-3-16 15,-2 6-20-15,2-1-12 0,-3 2-24 0,1 1-24 0,1-1-39 16,-2 0-14-16,0 2-21 0,0 2-25 0,3-3-15 15,-3 3-27-15,0 0 5 0,0 0-11 0,1 9-15 16,-1-2-8-16,-1 3-7 0,-2 4-24 0,3 5-3 0,-3 2-14 16,0-1-9-16,3 1-15 0,-1 1-19 15,-4 2-6-15,4-1-7 0,-3 1-18 0,1 1-13 16,-2 0-3-16,1-2-22 0,0-2-17 16,-2-1-24-16,2-2-32 0,-1 1-29 0,2-6-27 0,-1-1-39 15,3-3-37-15,0-2-270 0,-1 1-600 0,-1-3 266 16</inkml:trace>
  <inkml:trace contextRef="#ctx0" brushRef="#br1" timeOffset="240609.906">22792 10869 72 0,'-4'-1'328'0,"2"-3"-14"0,-1 2-18 0,-1 0-13 16,4 2-9-16,-3-1-23 0,3 1-19 0,-1-4-22 0,1 4-28 15,0 0-20-15,3-3-26 0,2 2-15 16,1-2-16-16,8 1-14 0,0 0-9 0,3 0-11 16,4 0-5-16,0-1-13 0,0 1-5 0,-4 1-4 15,-1-1-6-15,8 0-3 0,-9 0-7 0,0 1 3 16,0-1 0-16,-7-1 2 0,0 2 8 16,0-1 0-16,-3 2 4 0,0-1 13 0,-1 1-11 0,1 0-5 0,-5 0 6 15,4-1-15-15,-4 1-2 16,0 0 3-16,3 4 0 0,-3-3 3 0,0-1-8 0,-6 10-7 15,2-5 0-15,-4 4 0 0,3-2-2 0,-2 0-2 0,2 1 0 16,-1 0-6-16,1 0-4 0,1 0-14 16,0 3-6-16,2-1 4 0,0-1-10 0,1-1-5 15,3 2-8-15,-1-3 6 0,3-1-12 16,1 1 0-16,0-1 0 0,0-1 4 0,2-1 1 0,-2-4-1 16,4 0 5-16,0 0 0 0,1-2 3 15,-2-2 6-15,2 1 0 0,-1-3 8 0,2-1 7 0,-5 0 3 16,0-2 14-16,1-1 7 0,-2 1-2 0,-2 1 2 0,1-4 5 15,-3 3-3-15,-1 1 11 0,0-1-4 16,-2 1-3-16,-1 0-1 0,0 0 1 16,-2 1-1-16,0 1-6 0,-2 1-1 0,3 0-1 0,-3 1 1 15,3 1-6-15,-1 0 2 0,3 1-11 16,-1 0-9-16,3 2-14 0,-5-5-6 0,5 5 0 0,0 0-2 16,0 0-8-16,0 0 6 0,0 0-1 15,12 9 1-15,-7-6 4 0,4 1 1 0,-2-1 5 16,0 0 2-16,3-1 0 0,-1 1 2 0,0-1 2 0,-1 1 2 0,0-1 8 15,-2 0-10-15,0 0 2 0,-1 0 4 0,-1 0 4 16,0 0 3-16,0 0 3 0,-1-1 7 16,0 2 6-16,-1 0 1 0,0 0 4 0,0-2 1 15,-2 4 0-15,1-1 9 0,-1 1 3 0,0 0-11 16,0 0-7-16,0 0 2 0,0 4-7 0,0 0 4 0,1-1-9 16,2 1-2-16,-2 0-17 15,0-1-12-15,2 0-7 0,2-1-4 0,-1-1-7 0,0 0 1 16,2-1-5-16,1 0 1 0,0-2 6 0,0-2 2 0,2 1 1 0,-1-2 8 15,2 0 3-15,-1-3 5 16,-3 1 7-16,2-2 10 0,-1 1 12 0,0-3 11 16,1-3 2-16,-4 1 11 0,1 0 18 0,3-5-6 15,-4 2 5-15,-1 0 0 0,-1-1-6 0,-1-1-1 16,-2 5 2-16,0 0 12 0,0-1-11 0,-1 0-7 16,0 3-14-16,-1-1-3 0,0 3-1 0,-1-1-22 0,-1 2-36 15,-1-1-16-15,-1 2-23 16,-1 1-26-16,0 1-35 0,0 1-40 0,1 1-52 0,1 1-45 15,-1 1-224-15,3 0-542 0,0-1 241 0</inkml:trace>
  <inkml:trace contextRef="#ctx0" brushRef="#br1" timeOffset="240850.566">23532 10593 337 0,'8'-12'414'0,"-3"0"-22"0,-1 4-7 0,-1 0-26 15,0 3-31-15,-2 0-26 16,2 0-35-16,-3 4-30 0,1-2-27 0,-1 3-23 0,5 0-17 16,-5 0-20-16,1 13-11 0,-1 0-13 15,2 6-11-15,-4 5-18 0,2 3-21 0,-3 9-11 0,-1 2-4 16,3-1-36-16,-2 0-34 0,3 2-15 16,-3-4-22-16,-1 4-6 0,1-1-33 0,3-12-46 0,-3 10-44 15,0-1-63-15,3-14-60 0,-3 1-266 16,2-2-611-16,-1-6 270 0</inkml:trace>
  <inkml:trace contextRef="#ctx0" brushRef="#br1" timeOffset="242804.1519">23269 10855 81 0,'0'0'180'16,"0"0"-11"-16,0 0-14 0,0 0-11 0,0 0-13 15,-3-3-14-15,3 3-10 0,0 0-14 0,0 0-2 16,0 0-2-16,0 0-7 0,0 0-9 0,0 0-3 0,0 0-7 0,0 0 1 15,0 0-4-15,-12 3-5 16,9-1-4-16,3-2-7 0,-6 3-5 0,0-1-2 0,1-2-3 0,-1 2-2 16,0 2-3-16,-1-3-8 15,-1 3-22-15,1 1-48 0,0-1-57 0,2-2-64 0,-3 3-128 16,2-5-323-16,2 2 144 0</inkml:trace>
  <inkml:trace contextRef="#ctx0" brushRef="#br1" timeOffset="243879.8428">23896 10697 197 0,'1'-5'332'0,"-1"2"-17"15,2-3-19-15,-4 2-17 0,2 1-24 0,2 0-15 0,-1 0-23 16,-1 3-21-16,0-4-24 0,0 4-19 0,0 0-12 0,-1-4-20 15,1 4-11-15,0 0-15 0,0 0-2 16,0 0-17-16,0 0-3 0,-2 11-9 0,2-7-7 0,0 4-3 16,0-1-12-16,-2 3-6 15,0 2 0-15,1-1 4 0,-1 1-11 0,-1 1-4 16,2 0 2-16,-2 1-4 0,0 0-8 0,1 1 4 16,0 0-10-16,-2-1-1 0,1-1-18 0,0 1-13 0,1 2-10 15,0-3-22-15,-3 2-20 0,2-2-21 0,1 2-27 0,-1-5-35 16,1 2-37-16,-1-4-25 15,2 1-51-15,-2 0-160 0,3-4-468 0,-2 1 208 16</inkml:trace>
  <inkml:trace contextRef="#ctx0" brushRef="#br1" timeOffset="244464.0683">23754 10811 186 0,'0'0'258'0,"-2"-5"-18"16,2 5-21-16,0 0-27 0,3-3-18 15,-3 3-17-15,4-2-15 0,1 1-13 0,0 0-9 16,4-1-16-16,-2-1-12 0,1 1-10 0,2 1-10 16,0 0-7-16,4-2-5 0,-1-2-7 0,1 3-5 0,0-2 4 15,-2-1-5-15,1 0 0 0,1-4 4 0,-1 2 5 0,-2-2 9 16,2 0 17-16,-3 1 6 0,0-2 3 15,-1 1 1-15,-2 3 4 0,1-4-1 16,-3 2 5-16,1 2 5 0,-3-1 6 0,1 3 3 16,-1 1-12-16,-1-1 12 0,1 1-23 0,-3 0 4 15,2 2-15-15,0-2-19 0,-2 3-4 0,2-3-18 16,-2 3-2-16,0 0-8 0,0 0 5 0,0 0-8 16,0 10-6-16,-3-2-4 0,2 0-10 0,-2 5 1 15,0 0-8-15,-1 0-12 0,0 2-4 0,-2 4-10 16,3-5 6-16,-1 0-9 0,0-1 6 0,-2 7-2 0,2-7-5 15,0 0 2-15,-1-1-11 0,3-3-1 0,-3 2 1 16,2-4 6-16,1 1-2 0,-2-1 2 0,4-2 5 16,-2-2 0-16,1 0 7 0,1 0 2 15,-2 0 8-15,2-3 8 0,-1 3 6 0,1-3 1 16,0 0 2-16,0 0-1 0,0 0 4 0,6-7 1 16,-2 1-4-16,0 2 12 0,2-2 4 0,1 0-10 15,0-1 5-15,0 1-10 0,3-1 8 16,-1 1-8-16,-3 1 5 0,2 0-5 0,-2 1 0 0,1 0-3 15,2 1-1-15,-4 3 0 0,1-2-4 0,-2 1 5 0,3 2-2 16,-3 1 0-16,1-1 1 0,0 3-7 16,1 1 3-16,-3 3-4 0,1-1-10 0,-1 0-19 0,-2 2-12 15,2 0-4-15,-2 4-9 0,-2 0-14 0,1 0-17 16,-3-1-28-16,2 1-22 0,-2-3-33 0,0-2-24 16,0 1-41-16,2 0-236 15,-3-2-512-15,2-1 227 0</inkml:trace>
  <inkml:trace contextRef="#ctx0" brushRef="#br1" timeOffset="245197.3085">24133 10889 236 0,'0'0'247'0,"1"-3"-24"0,-1 3-21 0,0 0-19 15,0 0-12-15,1-2-23 0,-1 2-16 16,0 0-15-16,0 0-11 0,12 7-11 0,-8-4-9 0,4-1-11 15,1 2-8-15,-1-4-7 0,-1 0-7 16,3 0-4-16,-3 0-7 0,0 0 6 0,3-2 2 0,-4 1 7 16,1-3 1-16,0 0 5 0,0-1 7 0,-3-1 9 15,3 1 4-15,-4 0 0 0,0-4 8 0,-3 3-16 16,1-1-1-16,-1 1 9 0,3-1-9 0,-3 1 2 16,-3-2-11-16,2 3-1 0,-2 1-6 15,0-2-6-15,0 3-4 0,-1-3-7 0,0 3-4 0,1 1-5 16,-3 1-8-16,1 1-5 0,5 0 2 0,-12 2-3 0,4 0 0 15,1 5 0-15,1-3-4 0,-1 3-1 16,0 3-1-16,0 3 2 0,-1-1-10 0,2-1-3 0,2 3-2 16,0 0-9-16,2 1 1 15,1-2-4-15,1 1-3 0,0-3-9 0,1 2-1 16,2-2-2-16,1-2-5 0,2-2 1 0,0 0-7 16,-1-1 1-16,5 1 0 0,-1-4 3 0,-1 1-3 0,6-3 1 15,0 0 4-15,0-3 2 0,-4 0 6 0,3-3 0 16,-1 1 7-16,1-3 9 0,-3-2 6 15,1 0 9-15,1-1 18 0,-3-2 7 0,4-5 3 0,-4 2 5 0,-2 2 12 16,0 0 1-16,-2 0 7 16,1 1 0-16,-2 4 6 0,-4 0 10 0,4-1-4 15,-1 2-3-15,-3 3-13 0,0-2 0 0,3 2-10 16,-6 1-4-16,6-1-12 0,-2 3-22 0,-1 1 3 0,0 0-2 16,0 0-10-16,0 0-4 0,0 0-7 15,-7 9-12-15,3-1 4 0,1-1-1 0,0 1 3 0,-1 1 1 16,0 3-8-16,1 0 0 0,0-3-3 0,-1-1 1 0,3 2 1 15,-1-1 2-15,0-3 6 0,0 3 1 16,2-5 3-16,0 2 3 0,-1-3 0 0,1-1 8 0,0-2 2 16,0 0 1-16,5 0 4 0,-5 0 1 15,7-4 4-15,-1-2 4 0,2 2-1 0,-1-1 9 16,3-3 1-16,0 0-6 0,0-1-6 16,0 3 5-16,-3 1-3 0,0 0 0 0,0 0-11 15,0 1 5-15,-3 3-1 0,1-2-3 0,-3 1 1 16,-2 2-3-16,5 0-1 0,-5 0 4 0,0 0 7 0,4 7-12 15,-4-3-8-15,0 1-4 0,-2 2-7 16,1 2-3-16,1 0-5 0,-1 1 2 0,1 1-17 16,1 2-14-16,-1-1-3 0,0-3-7 0,1 0-15 0,2-2 14 15,-1 0-5-15,2 1-9 0,-1-4-7 16,4 0-12-16,-2 2-23 0,5-3-20 0,-3 1-26 0,5-3-27 16,2-4-45-16,-2 3-136 0,-2-2-411 15,-10 2 182-15</inkml:trace>
  <inkml:trace contextRef="#ctx0" brushRef="#br1" timeOffset="247639.1023">3088 11659 130 0,'0'-6'300'16,"0"1"-12"-16,1 0-13 0,-1-1-11 0,0 3-15 0,2 1-15 0,-2-2-19 15,1 1-25-15,-1 3-14 16,0-4-10-16,0 4-26 0,0 0-19 0,0-2-18 0,0 2-3 16,0 0-15-16,0 0-4 0,0 0-11 0,-4 13-8 0,1-8-5 15,0 6-5-15,-1 2-8 0,-2 3-5 16,2-2-4-16,-2 6-3 0,1 1 0 0,-1-1-2 0,-1 1-8 16,3-1-5-16,-2 2 2 0,2-2-3 15,-1 0 3-15,2-2-6 0,1-4-4 0,-2 2 6 16,3-3-10-16,-1 0-2 0,2-2-11 15,0-4-1-15,1 2-8 0,1-4-4 0,2 0 1 0,-1-1-2 16,4-3 3-16,2-1-6 0,1 0 0 0,5-5 2 16,-1-4 0-16,7-1 4 0,-1-2 2 0,-1-3 4 15,-1-1-4-15,0-2 6 0,-1-3 14 16,-2 2 7-16,-1 2 10 0,-3-2 18 0,-2 8 28 16,-3-2-3-16,-1 6 0 0,-2-1 11 0,1 2-3 0,-2 0 5 15,2 2-9-15,-4 1 3 0,2-1-8 16,0 2-17-16,-2 0-9 0,0 2-7 0,0 0 4 0,0 0-12 15,0 8 1-15,-2 0-3 0,-3 5-4 16,2 0-8-16,2 1 0 0,-5 5-16 0,2-5 4 0,1 0-2 16,0 1 8-16,2-2-18 0,-2 3 7 0,0-5-5 15,2-1-13-15,-2-3 4 0,2 2-1 0,-1-3 1 16,1 0 4-16,-1-3 4 0,1 0 2 0,1 0 10 0,0 1 29 16,0-4 3-16,-2 3 9 15,2-3 0-15,0 0-12 0,0 0 1 0,-1-18-4 16,2 7-7-16,1-9 1 0,2-1-5 0,0-3-5 15,2 2-1-15,1 0-1 0,0-1 1 0,3 3-4 0,3 2 1 16,-2 0-5-16,0 2 4 0,-1 6 1 0,0 1-12 16,1-1 10-16,-1 3-3 0,-1 2 1 0,-1 1-4 15,2 1 12-15,-3 1-16 0,0 0 4 0,1 2 3 16,1 1-8-16,-2 2-1 0,0 1 7 16,0 2 3-16,0 2-15 0,3 3 2 0,-3 2-4 0,3 5-7 15,-3 2-3-15,2 0-5 0,-4-1-5 0,-1 3-14 0,-1-2-13 16,0 1-14-16,-3-3-15 15,0 2-13-15,0 0-28 0,0-8-35 0,-2 2-32 16,1-2-25-16,1 0-20 0,-4-4-212 0,1-2-496 0,-2-1 220 16</inkml:trace>
  <inkml:trace contextRef="#ctx0" brushRef="#br1" timeOffset="248587.3857">3309 11850 81 0,'-2'-3'210'0,"1"1"-20"0,1 2-21 0,0 0-20 0,0-4-14 16,0 4-15-16,7 0-11 0,0-1-11 0,3 1-9 16,4 0-15-16,3-2-5 0,4 2-15 15,-1-1-9-15,4-2-5 0,-3 0-1 0,1-3-3 0,-2 0-3 16,1-1 10-16,-5 1 12 0,2-3 9 16,-4 2 15-16,-1-1 14 0,-3 1 18 0,-3 0 12 0,2-2 13 0,-4 0 4 15,2 4 8-15,-3-3 3 0,-1 2 1 0,0-1 5 16,-1 4-7-16,1 0-9 0,-1 0-1 0,-2-1-4 15,0 4-21-15,1-4-16 0,-1 4-7 0,0 0-24 16,3-3-17-16,-3 3-8 16,0 0-3-16,0 0-8 0,-3 12 1 0,3-5-14 0,0 2-19 15,-1 5-2-15,1-1-8 0,-2 1-4 0,2 1-7 16,-1 0-1-16,2 4-1 0,1-6 1 0,-2 1 0 16,0-1-1-16,0 2 0 0,2-1-2 15,0-1-3-15,-2-1-6 0,3-3 6 0,-3-1-6 16,1-3-6-16,1 0 5 0,-1 0-8 0,2 0 7 0,1-2-1 0,0-2 2 15,5 0 2-15,-1 0-4 16,2-2 1-16,1-3 6 0,2-1 4 0,1-1-2 0,0-1 14 16,-1-1-9-16,-2-1 5 0,6-3 1 0,-7 1 4 15,0 1 4-15,1-1 23 0,-4 4-1 0,1-3 11 16,-2 2 16-16,-2 3 13 0,2-3 9 16,-5 4-3-16,2 1 6 0,-3 1 0 0,2-1 0 0,-1 0-3 15,-1 3-8-15,3-2 1 0,-3 2-9 0,1-3-5 0,-1 3-13 16,0 0-5-16,0 0-8 15,0 0-3-15,0 8-7 0,-1-2-3 0,-1 1-9 16,1 1-11-16,0 3 2 0,-2 0-13 0,1-2 2 16,1 2-2-16,-1 0 0 0,1 1-4 0,0-4-8 0,-1 2 4 15,1-2-7-15,-1-1 4 0,1-2 3 16,0-1 8-16,-1 1 3 0,2-1 5 0,0-2 11 0,-1 1 13 16,1-3 2-16,0 0-4 0,0 0 4 0,0 0 8 15,-7-9 5-15,5 4 10 16,1-4-6-16,2 0 1 0,1-4-3 0,-2-7 2 0,3 5 0 0,1-4 5 0,-1-2 9 15,1 2-19-15,3-1-3 16,-3 0-3-16,3 2-2 0,-1 3 2 0,5-3-1 16,-4 7-8-16,3 0 1 0,-3 2-2 0,3 1-1 15,1 1-3-15,-1 6 4 0,0-4-3 0,0 4-2 16,1 0 1-16,-3 1-10 0,2 1-4 0,0 3-14 16,-3 2 5-16,2-1-16 0,-1 4 3 0,-1 2 2 0,-1 1 7 15,-3 1-18-15,-3 0 7 0,-2-1 0 0,-2 1-1 0,0 1 3 16,-2-2 0-16,-1 0 5 15,-1-2 1-15,-1 0 3 0,1-4 7 0,1 1 8 0,0-1 4 16,0-3 12-16,1-1 16 0,0 2-3 16,2-4-3-16,-2 0 4 0,6 0 1 0,-8-4 11 0,1 2 5 15,4-1-6-15,-1 1 5 0,4-4 8 16,-3 1-5-16,2 3-5 0,-2-4-2 0,3 3-5 16,0-1-2-16,0 1-1 0,0-1-9 15,0 4-8-15,4-4 1 0,-1 4-1 0,4 0 4 0,3 2-3 16,-2-1 0-16,1 3-3 0,3 1 0 0,4 1 1 0,-2 2 4 15,4 3-7-15,2-3 3 16,1 2 3-16,0 2-8 0,-1-2 2 0,0 0 1 0,-3-1-1 16,-2-1-2-16,-1-3 4 0,6 2 0 0,-7-2 3 15,-1-2-1-15,-2 0-8 0,0-2 8 0,-2 1 1 16,-2-3 2-16,1 2-21 0,-7-1-17 0,10-2-28 0,-6 0-39 16,0 1-48-16,-4 1-63 0,6-8-79 15,-7 3-223-15,-1-2-556 0,-1 0 246 0</inkml:trace>
  <inkml:trace contextRef="#ctx0" brushRef="#br1" timeOffset="249776.9911">4514 11720 231 0,'3'-7'353'0,"-3"0"-17"0,1 3-21 0,1-1-24 0,-1 2-27 0,-1 0-18 0,0 3-29 16,0-4-23-16,0 1-31 0,0 3-15 16,0 0-16-16,0 0-10 0,0 0-12 0,0 0-8 15,0 10-17-15,3 0-9 0,-6-2-7 0,6 7-4 16,-2 4-9-16,1 0 0 0,-2 2-9 0,0 0 8 16,1 0-18-16,2-1-15 15,-3 5-8-15,1-5-5 0,1 2-11 0,-1-3-2 0,-1 3-9 0,0-1-11 16,-1-3-8-16,-1 0-6 15,1-6-7-15,-2 0-13 0,-1 1-16 0,4-5-14 0,-3 3-18 16,3-2-14-16,-1-5-8 0,-1 1 4 0,2 0 3 0,0-5 8 16,-1 3 5-16,1-3 8 0,0 0-17 15,0 0 6-15,0 0 7 0,0 0 24 0,4-17 15 0,0 8 21 0,-2-4 19 16,-1-1 16-16,2 0 29 16,0-5 5-16,-2-3 9 0,1 1 20 0,-1-2 13 0,-1 0-4 15,0-1 8-15,2-2 3 0,-1-2 2 16,2-6 0-16,-2 8-1 0,2-1 2 0,3 3-1 15,-2 1 4-15,3 5-10 0,-1-4-7 0,1 6-4 16,1 1-7-16,0 5-4 0,1 3-6 16,2-1-9-16,-4 2-3 0,4 4-2 0,-1 0-5 0,0 2-4 15,3 1-2-15,-1 2 0 0,-3 3-3 0,5 3-1 16,-4 3-2-16,-1 0 0 0,1 4-7 0,-2 2-2 0,-4 0-2 16,-1 2-10-16,-3-1 1 15,-3 2 1-15,-4-1-6 0,2-3 5 0,-5 1-7 0,-3-3-2 16,-1 0 4-16,2-4 0 0,-1-2-2 0,1 0-4 0,-2-2-5 15,0 2-13-15,3-3-12 0,0 1-18 16,2-5-16-16,1 2-23 0,1-1-14 0,1 0-37 0,2 0-19 16,0-3-32-16,-1 1-159 0,5-1-396 15,0 0 175-15</inkml:trace>
  <inkml:trace contextRef="#ctx0" brushRef="#br1" timeOffset="251361.7954">4892 11834 188 0,'8'-9'299'0,"0"-1"-9"0,-4 2-3 0,0-3-3 0,0 2-18 0,-4 0-15 15,3 0-4-15,-3 0-21 16,1 1-16-16,-1 0-2 0,-2 0-22 0,0 1-13 0,1 2-17 16,-2-1-23-16,0 0-1 0,0 3-14 15,-1 0-7-15,-1 1-13 0,0 1-20 0,-2 0-8 0,7 1-4 16,-14 4-4-16,4-2-8 0,3 1-10 0,-3 2-1 0,1 3-3 15,1 2-7-15,-2 0-14 0,1 1 0 0,0-1 2 16,3 2 1-16,0-1-27 0,0 1 4 0,1 1-15 16,0 0-12-16,3 1-1 15,-1-3-10-15,1 2 7 0,1-4-9 0,1 2-5 0,1-2-8 16,1 0-4-16,0 1 7 0,0-3-3 0,2 1 2 16,1-3-7-16,1 0 2 0,0-2 5 0,2 0 2 15,1-2 0-15,3-2 8 0,-4-1 6 0,5-3 1 16,0 0 4-16,-2-4 11 0,2 2 12 0,-2-3 11 15,1 0 22-15,-3 1 14 0,-1-2 8 16,0 0 9-16,-3 4 5 0,-1-3 2 0,-1 3 4 16,0-1 3-16,2 1 6 0,-3 0 2 0,0 4-1 15,-2-2-12-15,0 1-3 0,0 4-13 0,-2-4-15 16,2 4-15-16,0 0-11 0,0 0-17 0,0 0-14 16,0 0 1-16,-13 8-29 0,11-1 6 0,0 1-6 15,1 0-2-15,1 1-8 0,2 0-8 0,-1 1-2 0,0 0 5 16,5 1-6-16,-3-5 5 0,2 2 0 0,0-2-1 0,1-1 4 15,-1-3 10-15,0 1 6 16,2-2 1-16,2-1 7 0,-1-1 6 0,2-2 12 0,-3-2-4 0,4-2 18 16,-2 1 5-16,-2-3 8 15,2-2 10-15,-1-1 7 0,-1 0 6 0,-1 0 6 0,-1 0 2 16,1 1 4-16,-3-2 2 0,-1 5 6 16,2-1-2-16,-1 2 1 0,-2 1-9 0,-1-2-2 0,1 5-4 15,-2-2-9-15,2 1-8 16,-1 4-18-16,0-3-17 0,0 3-9 0,0 0 3 0,0 0-6 15,0 0-2-15,0 12-4 0,1-5-5 0,0 1-8 0,1 0 2 0,0 0 2 16,1 0 2-16,2 1 6 16,1 1-1-16,0 1 9 0,2-2-5 0,0 0 5 15,2 3 0-15,0-5 5 0,-5 2 7 0,4-4-3 16,-4 3-1-16,1-3 6 0,0 1 1 0,-2 0 3 16,-2-1 1-16,0-1 6 0,1-1 5 0,-3 1 6 15,2-1 4-15,-1-1 5 0,-1 1 6 0,0-3 0 0,2 2-1 16,-2-2 1-16,0 0 8 0,0 0-17 15,0 0 1-15,0 0-7 0,0 0-12 0,0 0-12 16,0 0 0-16,9-5-14 0,-3-1-4 0,1 0-3 0,4-2 1 16,0-1-6-16,1 0 0 0,2-6 6 15,-4 4 2-15,4-4 6 0,-5 3 2 0,1 1 10 0,-1-1 22 16,-2 1 19-16,0 0 20 0,-3 4 6 16,-1-1 5-16,0 0 8 0,-2 3 4 0,1 2-10 0,-2-2 1 15,-2-1-3-15,1 5-7 0,-3 0-1 0,-2-4-3 16,0 6-10-16,-2-1-2 0,1 5-1 0,0-4-7 15,0 5 0-15,1 0-3 16,0-2-5-16,2 4-16 0,0-1-6 0,4 2-3 0,1 0-26 16,2 2-11-16,4 0-9 0,0 0-6 0,3-2-14 0,0 2 2 15,0-1-2-15,3 0-2 0,2 0-1 16,-2-1 7-16,-2-1 4 0,-3-3 7 0,-1 1 4 0,-1-1 6 16,-2-1 4-16,0-1 13 15,-1-1 22-15,-1 2 22 0,1-2 11 0,-3 1 10 0,0-1 8 16,0-2 0-16,-8 4 13 0,2-2 4 0,-3-1 3 0,1 1 4 15,-2-2 2-15,-3 1-2 0,1-1 0 16,2 1-5-16,-5-1 2 0,7 0-11 0,-2 0-7 0,2 1-3 16,2 0-7-16,0-1-1 0,6 0-9 15,-8 1-16-15,4 0-12 0,2 0 1 0,2-1-4 0,0 6 0 16,0-6-7-16,6 3-11 16,1-3-2-16,2 2-6 0,2-1-4 0,3 0-9 0,0-1 3 15,0 0-4-15,0-3 2 0,1 2 0 0,0-1 6 16,0-2 5-16,5-2 3 0,-5 2 0 0,1-3 12 15,-2 0 9-15,-1-1 19 0,4-4 7 0,-6 2 18 0,0 0 20 16,-1-2 13-16,0 2 15 0,0 0 11 16,-3 1 18-16,0-3 1 0,-3 5 3 15,-1 0 3-15,1 0 6 0,-1 1-4 0,-2 0-4 16,1 2 7-16,-2 1-8 0,0-1-7 0,0 4-10 0,-2-5-7 16,2 5-12-16,0 0-1 0,0 0-12 0,0 0-10 0,-11 7-5 15,5 1-13-15,1-3-14 0,-1 3-15 16,2 0-12-16,0 1-11 0,1-1 6 0,0 1-23 0,0 2-3 15,2-3-8-15,1 1 4 0,1 1-1 0,0-3 5 0,4 0-11 0,-2-2 9 16,1 1-1-16,3-2-7 16,0-1 4-16,4 0-2 0,-1-3-2 15,0 0 4-15,4-3 5 0,-4 2-1 16,5-5 3-16,1-1 7 0,2-1 2 0,-4 1 1 16,3-5 2-16,-4 2 4 0,-2 2 11 0,0-4-8 0,-1 1 6 15,0 0 11-15,-3 1 7 0,0 0 6 0,-3 3 6 16,1 0 9-16,-4-1-4 0,0 1 2 0,1 2 3 15,-2 1 3-15,0-1-4 0,-3 3-2 0,-1-1-2 0,1 0-9 16,-4 1 3-16,7 2-6 0,-10 2 3 16,3 1-4-16,0 0 0 0,-2 1-4 0,4 2 4 0,-2 1 4 15,3 0-12-15,-1 2-6 16,2-1-5-16,1 0-2 0,2 4 9 0,0-3-15 0,2 0-2 16,3 2-9-16,5 0 9 0,-2 1 1 15,3-1-3-15,2 0-2 0,-2-4-7 0,2 2 3 16,1-2 5-16,0 1 3 0,-4-1-2 0,4-3 2 15,-4 2 4-15,0-4 2 0,-3 1 3 0,0-1-3 0,-3 3 13 16,-1-4-2-16,1 0 8 0,-2 0 1 0,0 1 5 0,-2-2-6 16,2 2 7-16,-2-2 3 0,0 0-4 15,0 0 3-15,-10 6 1 0,6-6-7 0,-1 1 1 16,3 0 3-16,-4 1-8 0,6-2 13 16,-4 1-18-16,4-1-9 0,0 0-21 0,0 0-7 0,0 0-24 15,0 0-25-15,21-5-26 0,-7 0-31 16,7 0-29-16,0-4-34 0,6 0-39 0,-4-1-248 0,-1-2-532 15,1 1 235-15</inkml:trace>
  <inkml:trace contextRef="#ctx0" brushRef="#br1" timeOffset="252489.0752">6193 11810 322 0,'1'-7'333'0,"2"3"-14"0,-1-2-10 0,0-1-13 16,-2 1-22-16,2 1-13 0,-1 1-16 0,-1 1-27 0,2 0-22 15,-1-1-19-15,-1 2-27 0,0 2-18 16,1-4-18-16,-1 4-11 0,0 0-3 0,0 0-17 0,0 0-4 15,-1 10 2-15,1-3-25 0,0 1 4 0,-3 2-10 0,0 3-6 16,3-1-3-16,0 2-2 0,0-1-18 16,2 0-4-16,-2 0-7 0,1-4-3 0,1 1-3 0,-1-1-2 15,3-2-4-15,-1-1-4 0,1 1-4 16,1-4-3-16,0 2 5 0,2-2 4 0,0-1-3 16,0-2 0-16,0-1 2 0,2-2 1 15,-2-2 3-15,1 0-1 0,1-1 4 0,-4-3 0 0,5 0 7 16,-6 2 0-16,5-4 17 0,-5 2-2 0,-1 2 7 0,0-3 10 15,-2 4 0-15,-1 1 5 0,3 0-11 0,-3 2 0 16,1 0-7-16,-1 1-8 0,3-1-7 0,-3 3-7 16,0 0-1-16,0 0-4 0,0 0-6 15,0 0 2-15,0 0-14 0,0 11-22 0,0-6-6 0,4 0-8 16,1 2-6-16,0 2-30 16,5-2 1-16,1 2-1 0,2-1-10 0,1-2-5 0,0 0-5 15,7-1 7-15,-4-3 9 0,-3 0 9 16,3-2 15-16,-3-3 3 0,-1 0 19 0,-2-2 21 0,-4 0 18 15,0-3 15-15,-1 1 24 0,-1-5 14 0,-3 0 18 16,0-1 7-16,-4-6-3 0,0 1 1 0,-4-1-1 16,0 0 2-16,-4-1 3 0,2 3-1 0,-1-1 0 0,1 5-10 15,-1 1-2-15,2 2-11 16,0 4-4-16,0-1-9 0,-3 3-5 0,3 0-37 0,0 2-22 16,-1 1-17-16,1 2-16 0,-2 3-17 0,4 2-24 15,-2 2-15-15,1 3-20 0,0 2-22 0,4 2-37 16,1 0-32-16,3 3-26 0,-1 1-197 0,4-5-489 15,0-2 217-15</inkml:trace>
  <inkml:trace contextRef="#ctx0" brushRef="#br1" timeOffset="252720.3305">6629 11791 213 0,'3'-5'336'0,"4"0"-11"0,-4 1-11 15,0-1-19-15,-2 1-11 0,2-2-11 0,-2 4-18 0,1 0-13 16,1-1-24-16,-2 0-23 15,-1 3-22-15,3-4-18 0,-3 4-17 0,0 0-24 16,0 0-19-16,0 0-9 0,0 0-7 0,0 0-15 16,0 12-4-16,0-4-22 0,1 3-6 0,-2-2-18 0,4 3-10 15,-3 3-14-15,1 0-16 0,1 2-18 16,-1-2-18-16,-1 6-11 0,2-8-23 0,0 3-25 16,-2-3-34-16,2 0-18 0,-2 0-14 15,1-4-22-15,1 1-36 0,-1-3-189 0,-1-2-470 16,3-1 208-16</inkml:trace>
  <inkml:trace contextRef="#ctx0" brushRef="#br1" timeOffset="252949.6709">6795 11697 145 0,'2'-10'352'0,"1"2"-13"0,-2-1-13 16,-1 3-15-16,0 1-28 0,0 1-27 0,1 1-30 0,-1 0-20 15,2 0-12-15,-2 3-35 0,0 0-22 0,0 0-6 0,0 0-19 0,0 0-9 16,1 11-8-16,1-2-9 15,-1 3-5-15,-1 1-18 0,0 3-11 0,-1 3 4 16,2 1-19-16,-1-1-13 0,-1 2-6 0,1-1-18 16,-2-1-2-16,-1 1-13 0,3-1-6 0,-1-6-22 15,0 1-15-15,-2 0-15 0,1-1-16 16,1 0-20-16,-1-4-18 0,0-1-18 0,2 0-20 16,0-3-9-16,1 0-14 0,2-4-25 0,-2 0-182 15,-1-1-429-15,0 0 190 0</inkml:trace>
  <inkml:trace contextRef="#ctx0" brushRef="#br1" timeOffset="253149.7229">6942 11728 158 0,'2'-15'333'0,"3"2"0"0,-4 1-1 15,1 3-9-15,-1 1-20 0,0 0 1 0,-1 2-7 0,2 1-17 16,-2 1-20-16,1 1-29 0,-1-1-26 16,0 0-19-16,0 1-28 0,0 3-19 0,2-2-25 0,-2 2-18 15,0 0-7-15,1 9-19 0,1-1-20 0,-2 2-24 0,2 3-19 16,0 6-16-16,1 5-8 15,0-2-10-15,-2 3-19 0,2 3-15 0,1-3-19 0,-1 0-25 0,1-1-26 16,-4 3-21-16,3-2-34 0,-2-1-33 16,4-3-27-16,-4 0-257 0,2-3-544 0,-2-5 241 15</inkml:trace>
  <inkml:trace contextRef="#ctx0" brushRef="#br1" timeOffset="253947.5684">7389 11823 59 0,'4'-4'372'16,"-2"0"-20"-16,0-2-20 0,1 0-20 0,-3 0-17 15,1-1-22-15,-2 1-24 0,-2-1-22 0,1 2-28 16,-2-2-18-16,-1 2-24 0,-2 0-11 0,-2 0-17 16,-1 1-14-16,-2 2-17 0,-3-2-6 0,0 3-10 0,1 2-21 15,-2 3-2-15,4-3-8 16,2 0-21-16,0 3-21 0,2 1-13 0,1 0-8 0,-1 0-9 0,3 1-10 16,0 1-11-16,2-1-8 0,1 1-5 0,1-3-6 15,2 4-1-15,0-2 1 0,2 0 1 0,1-2-1 16,2 0-2-16,1 0-2 15,2-1 9-15,-1-1 2 0,0-1 8 0,1 0 6 16,-2 0 2-16,3-1 9 0,-6 0 12 0,3 0 10 0,-1 0 10 0,-2-2 2 16,0 1 9-16,1 0 3 0,-5 1 2 15,0 0-6-15,7 1-5 0,-4 0 0 0,-3-1 1 16,5 4 5-16,-2 1 0 0,0 0 0 0,-2 3 3 16,2 6 1-16,0 0 3 0,-1 5-1 15,0 1 0-15,2-1 2 0,0 2-6 0,-1 1-5 16,-2 2-1-16,-2-1 0 0,2 2-2 0,0-1 1 0,-3 5-9 0,1-4-3 15,1 9 1-15,-3-10-3 0,0 2-5 0,2-3 0 16,-2 1 0-16,0-4 0 0,-1 0 4 16,1-5 1-16,2 1 2 0,-3-5-4 0,0 0 10 0,-1-3 4 15,2 0 10-15,2-3 8 0,-3 0 13 0,2-1 15 16,-2-2-9-16,1-1 3 0,-3-1-7 16,6 0 3-16,-11-3-4 0,7-2 1 0,-2-3-1 0,-1-5 3 15,0 0-1-15,-2-6-3 0,2-3 0 0,1 1-6 16,1-5 5-16,1 1-17 15,1-11-11-15,4 12-4 0,3 0-3 0,0-1-7 0,2 6-15 16,1-2 7-16,3 0-10 0,2 4 3 0,1-1-5 16,1 3 5-16,3-1-4 0,1 2 10 15,0 1-5-15,3-1-2 0,-2 1 2 0,0 2 1 0,0 1 6 0,-7 1 1 16,1 2 15-16,0 1 5 16,-2-1 14-16,-1 1 13 0,0 2 6 0,-5-1 2 0,2-1 15 15,-2 4 0-15,-1-2-3 0,-1 3 16 16,0-3-6-16,-3 4-2 0,4-4-10 0,-1 3 1 15,-3 1-16-15,0 0-4 0,0 0-8 0,5-2-17 0,-5 2-16 16,0 0-1-16,0 0-2 0,2 7-2 0,-1-2-10 16,-1 1-12-16,-1 5-18 0,2-4-8 0,-2 6-17 0,1-1-20 15,1 1-24-15,-1-2-30 0,0 1-29 16,0-1-28-16,3 1-34 0,-2-3-50 0,1-2-180 16,-2 0-511-16,1-2 226 0</inkml:trace>
  <inkml:trace contextRef="#ctx0" brushRef="#br1" timeOffset="254320.1185">7683 11857 256 0,'1'-5'350'15,"2"1"-39"-15,-2 1-18 0,1 0-42 16,-2 3-26-16,3-4-22 0,-3 4-24 0,2 0-13 16,-2 0-17-16,2 8-15 0,-1 0-2 0,1 0-23 15,2 1-12-15,-1 4-10 0,1-1-8 0,-3 1-21 16,1 0-9-16,1 0-8 0,1-2-11 0,-3-1-18 0,1-1-12 15,-1-1-13-15,0 2-6 0,1-6 2 0,1 2 4 0,-3-2 9 16,1-1-8-16,2-3 4 16,-3 0-2-16,7-1 3 0,-3-4 1 0,2 0 6 0,1-1 7 15,1-6 12-15,1 1 5 0,2 0-1 16,-1 0 5-16,0-2 4 0,0 1-1 0,-2 1 0 16,2 0-1-16,-2 1 2 0,-1 2 3 0,0 0 5 15,-1 3-3-15,-2 2-10 0,2-1 0 0,-3-1-4 0,0 3-1 16,-2 1-5-16,2-2-2 0,0 1-2 0,-3 2-7 15,4-3 8-15,-4 3-3 0,0 0-3 0,4 0-2 16,-4 0 8-16,0 0-15 0,4 3-2 0,-4-3-7 16,3 5-6-16,-3-5-5 0,0 1-6 15,3 1-8-15,-3-2-13 0,1 3-18 0,-1-3-23 0,0 3-22 16,0-3-29-16,0 0-28 0,2 5-26 16,-2-5-40-16,-2 2-185 0,2-2-453 0,0 0 201 0</inkml:trace>
  <inkml:trace contextRef="#ctx0" brushRef="#br1" timeOffset="254539.8691">7601 11784 2897 0,'-7'-4'139'0,"0"1"-64"0,0-2-13 0,3 2-26 15,0 0-5-15,-1 2 3 0,3-4-3 16,2 5-8-16,-5-3-9 0,5 3-22 0,-3-4-44 0,3 4-57 16,0 0-66-16,-1-5-72 0,1 5-212 15,0 0-496-15,0 0 219 0</inkml:trace>
  <inkml:trace contextRef="#ctx0" brushRef="#br1" timeOffset="256013.2294">8053 11877 5 0,'0'0'262'0,"0"0"-22"0,0 0-14 0,0 0-21 0,-7 0-19 0,7 0-19 16,0 0-21-16,0 0-12 16,0 0-13-16,-3 4-12 0,3-4-11 0,-1 3-7 0,1-3-12 15,0 3-4-15,0-3-8 0,1 6-4 16,1-3-8-16,-1-1-6 0,2 0-6 0,0 0-4 0,0-1-3 16,1 1-4-16,0-2-6 15,-1 1-2-15,4-1 0 0,0-1 3 0,0-1-7 0,0 1-2 0,0-2-1 16,0-1 1-16,0 0-3 0,3-1-1 0,-4-1 12 0,-1-1 4 15,0-2 4-15,-4 3 10 16,3-2 6-16,-2 0 1 0,-1 2 2 0,-1-1 2 0,-1 0 4 16,-1 0-4-16,-2 1-3 0,1 1-5 15,-1 0-1-15,-2 0-3 0,-1 1-1 0,0 2-8 0,-3 0-3 16,3 0-1-16,0 2-6 0,-4 2 0 16,3 2-3-16,-2-1-5 0,0 4 0 0,1-1-3 0,1 1-4 15,1 0 1-15,0 4-2 16,0 0-2-16,1 0-1 0,2 0 11 0,1 2-12 0,3-2-4 15,0 3 4-15,3-1-2 0,3-2-6 0,-1 0-2 16,5-1-4-16,-1 0 7 0,6 4-5 0,-1-7 4 0,0-1-3 16,7 0-2-16,2-1 1 0,-2-3 8 0,0-1-6 15,0-4 2-15,0 2-2 0,-5-3 1 16,-1 0 2-16,-1 2 0 0,-1-5 10 0,-2 3 7 16,-2 1 4-16,-1-2 12 0,-1-1 9 15,0 3 0-15,-1-2-2 0,-2 1-1 0,-1 2-2 0,0-2-3 16,-2 1 5-16,2 1-32 0,-2-1-9 0,1 1-26 0,-2 2-21 0,-3-4-31 15,3 4-33-15,0 0-39 16,-10 0-73-16,10 0-48 0,-10 2-222 0,6 0-539 16,4-2 239-16</inkml:trace>
  <inkml:trace contextRef="#ctx0" brushRef="#br1" timeOffset="257499.5628">8608 11837 57 0,'0'-4'288'15,"0"0"-14"-15,0 0-22 16,0-1-8-16,1 2-29 0,1 1-19 0,-1-1-23 0,1 1-14 0,-2 2-18 16,5-2-16-16,-5 2-9 15,9 2-14-15,-5 1-10 0,2 2-9 0,1 1-7 0,-2 1-5 16,3 2-7-16,-2 3 0 0,0 1-16 0,-2-1-2 0,-2 2-6 0,-1 1-4 16,-1-2-9-16,0 1-1 15,-4 0-6-15,0 0-2 0,-1-1-6 16,-2-1 1-16,0 0-1 0,3-3 9 0,-1-3-10 0,0 0 0 15,1-1-2-15,1-2 2 0,2 1 10 16,-1-3-2-16,-2 0 0 0,4-1 1 0,0 0-3 16,-6-6 6-16,5 1 2 0,1-3-6 0,0-2 2 0,1-4-2 15,4-5-2-15,0 1-3 0,1-4 1 16,4 3-2-16,-3-2 1 0,3 0 2 0,0 1-3 0,1 3 0 16,0 0-3-16,-1 5 2 0,-1 1-6 15,0 2 3-15,1 2-5 0,-2 2-2 0,4-2 5 16,-4 4-6-16,2 2 2 0,-1 2-3 0,1 2 0 0,2 2-1 0,0 2 1 15,-1 2 3-15,-1 2-3 0,-2 1 8 16,-2 1-10-16,0 1 1 0,0 7-6 0,-5-7-3 0,-1 3 0 16,-2 4-2-16,1-3 1 15,-2-4-6-15,-1-1-2 0,1-1 8 0,0-4-5 0,-1 2 6 16,0-4 2-16,3 1 2 0,-1-4 8 16,-1 2 10-16,1-1 8 0,1-2 2 0,1-2-7 0,0 0 6 15,0 0 0-15,-1-11 4 0,2 1 1 0,2 0-4 16,1-3-2-16,4 1 6 0,0-5-3 0,2-1-3 15,1 1-2-15,1 0 0 0,-2 5-6 0,1-4 0 16,0 5-5-16,1 1 0 0,-1 1-2 16,2 0-4-16,-2 2 2 0,-1 3 3 0,1 2-8 15,0 0 2-15,-2 1 1 0,0 4-3 0,0 1-2 0,0 1-2 16,0 3-7-16,0 2-4 0,-2 2-2 0,-2 0-8 16,-1 2-3-16,-2 1-9 0,1 3-10 15,-3 2-6-15,-3-1-20 0,2-4-15 0,-2 0-13 16,-2 6-20-16,1-2-21 0,0-4-24 0,0-1-19 15,4-2-29-15,-3-1-183 0,1-3-431 0,3-1 190 0</inkml:trace>
  <inkml:trace contextRef="#ctx0" brushRef="#br1" timeOffset="258299.6774">9239 11897 291 0,'0'-9'301'0,"1"3"-15"0,-2-2-11 16,-1 2-23-16,1 0-13 0,-2 3-19 0,0 1-27 0,-1-2-15 15,0 3-17-15,-5 0-12 0,1 3-8 0,-2 2-15 0,-2 0-22 16,0 3-16-16,-1 0-2 16,3 4-12-16,-1-2-6 0,2 1-11 0,0 1-1 0,4 2-14 15,1-2-10-15,1 2-13 0,1 0-24 0,2-6-15 0,3 4-3 16,0-5-13-16,1 2-6 0,2-1-7 16,1-1 1-16,0-3-1 0,1 1-3 0,0-4 6 15,1 0 5-15,-1-2 4 0,1 0 6 0,-1-1 4 16,-1-1 15-16,-2-3 6 0,1 0 8 15,-1 0 15-15,0-4 14 0,-1 1 7 0,1-2 7 16,-3-1 9-16,0 1 8 0,2 0 6 0,-2-1-3 16,0 4-5-16,0 1 0 0,1-1-1 0,0 3-5 15,-2-3-8-15,2 5 1 0,-2-1-9 0,2 0 0 0,0 3-10 16,1 0-10-16,1-2 2 0,0 4-3 16,1 0-3-16,2 2 2 0,1 2-10 0,-1 0 0 0,1 3-3 15,1 0-5-15,1 2-10 16,-2 0-10-16,0 0-9 0,-2 2-3 0,-3-2 3 0,-1 2-3 0,0 1 0 15,0 0-5-15,-6-1 0 0,3-1-5 0,-3 0 3 16,0-1 6-16,-1-2 1 0,0 0 1 16,0-1 5-16,1-3 3 0,0 1 8 0,0-1 6 0,0-1 7 15,0-2 11-15,3 0 4 0,0 0-2 16,-4-7 1-16,4 3 2 0,0-3-3 0,0-3 7 0,2 2 0 16,1-4-4-16,2-2 2 0,1 2-5 0,2-1 1 15,1 1-4-15,-1 0 4 0,2 2-4 0,1-1-2 16,0 2 1-16,-1 0-1 0,2 2-1 15,-1 1-1-15,-1 3-2 0,0 0 3 0,0 2 5 16,1 1-10-16,-3 2 0 0,2 2 0 0,-1 1 0 0,-1 0-1 16,2 4-4-16,0 0-5 0,-3-3-8 15,0 6-1-15,1-3-3 0,-1 1-2 0,-3-1-7 16,1-2-15-16,-1 0-4 0,0 0-14 0,2 0 0 16,-3-3 1-16,-1 0 2 0,4-2 9 0,-3 2 6 0,4-3 3 15,-4-1 6-15,4-3 5 0,-3 1 6 0,2-4 11 0,-2 2 14 16,3-4 9-16,-4 1 13 15,1-2 7-15,-1-3 8 0,1 1 10 0,-1 0 10 16,-3 0 16-16,1-1 1 0,1-1 1 0,-4 5 2 16,1-4-2-16,-2 5 8 0,0 0-10 0,-1 1-5 0,0 1-7 15,-3 1-3-15,0 1-4 0,-1 1-6 16,-1 2-1-16,-1 2-3 0,0 1-5 0,-1 2-6 16,-1 2-1-16,1 1-8 0,0 3 4 15,2 0 4-15,1 2-15 0,2 1-1 0,1 4-2 0,2-3 1 0,1-1-11 16,5 4-1-16,2 2-2 0,2-5-8 0,4 2-8 0,4-2-5 15,1-1-12-15,4-2 4 16,-2-3-19-16,3-1-8 0,0-1-13 0,2-5-8 16,1 1-17-16,-5-3-18 0,-3-2-22 0,1-1-27 15,1-4-34-15,2-1-30 0,-9-1-214 0,-1 0-477 16,0-1 211-16</inkml:trace>
  <inkml:trace contextRef="#ctx0" brushRef="#br1" timeOffset="259282.1103">10250 11880 2925 0,'6'-7'17'0,"-1"2"72"0,-2-3-33 0,0 5-24 0,-2-2-7 16,2 1-7-16,-3 1-10 0,2 0 2 0,-1 1-3 0,-1 2-4 15,4-2 8-15,-4 2-11 0,0 0 6 0,0 11-5 16,-1-1 2-16,1 2-1 0,-2 3 2 0,1 3 0 0,1 2-3 16,0-1 2-16,0 4-1 15,-1-2-1-15,1 1 2 0,-3 1-5 0,1 1 6 0,4-1-17 16,-4 0-3-16,4 0-8 0,-4-1 3 0,1 0-19 0,0-3-8 15,-1 1-8-15,-1-6-6 16,2 0-5-16,-2-3-12 0,0-2-5 0,2-2-1 0,-2 1-12 16,3-3-2-16,-1 0 7 0,-1-2 16 15,1 0 0-15,-2-1-11 0,3-2-17 0,0 0-4 16,0 0-2-16,0 0 14 0,-3-17 5 0,3 8 16 16,0 0 17-16,0-5 10 0,0-1 17 0,0-5 12 15,0-1 14-15,0 0 17 0,0-2 14 0,0-3 14 0,0 2 8 0,0-3 12 16,0-7 6-16,7 0 3 15,-4 9 5-15,0-2 0 0,4 0 4 0,0 4-1 0,1 1 1 16,2 0-5-16,0 4-9 0,4 2 0 16,-5 3 0-16,1 2-13 0,1 4-3 0,-3 1-6 0,4 0-8 15,-3 2-3-15,1 4-2 0,4 0-6 16,-4 2 2-16,3 3 2 0,-2 2-1 0,0 1-4 0,-1 4 9 16,0 1-6-16,-3 4 1 15,0 2-2-15,-4 1-4 0,0 0-7 0,-5 1-1 16,-2-2-12-16,-3 3-7 0,-3-4-6 0,-1 4-11 0,-2-3-14 0,-2 0-12 0,-1-3-13 15,-2 0-18-15,1-1-8 16,-1-4-12-16,4-2-10 0,1-5-7 0,-1 3-8 0,4-4-11 16,2-1-17-16,-2-2-135 0,0 0-312 15,10 0 139-15</inkml:trace>
  <inkml:trace contextRef="#ctx0" brushRef="#br1" timeOffset="259780.2699">10498 11859 206 0,'10'-2'224'0,"-2"-2"-13"0,3 3-6 16,-1 1-16-16,0 3-14 0,-3 0-13 16,2 1-11-16,-2 5-10 0,3 0-18 0,-3 1-18 15,-2 2-12-15,2 1-17 0,-2 4-22 0,-4-3-25 16,0-1-17-16,-3 2-18 0,-3-3-13 0,1 7-13 0,-1-6-15 16,-3 0-9-16,1-1-9 15,0-2-5-15,2-2 1 0,-1-3 14 0,0 0 4 0,2-3 13 0,1-1 8 16,3-1 18-16,0 0 11 15,-10-5 16-15,9-1 9 0,-2-1 13 0,6-2 8 0,-3 0-6 16,1-4 6-16,2 0-3 0,3 1 3 0,-2-1-5 0,3 0-1 16,4 1 3-16,2-2-1 15,-3 4-4-15,7-2-4 0,-6 4 4 0,2 1 0 16,0 0 1-16,-1 1 4 0,2 2 3 0,-2 0-1 16,-2 1-1-16,-1 2 0 0,-1 1 0 0,1-2-5 0,-2 4-3 15,-1-2 3-15,-2 2 1 0,0 1-4 0,-1 1 5 0,0 1-3 16,-2 3-4-16,2-1 2 0,-3 2-7 0,-1-1-4 15,2 3-4-15,-4-1-12 16,1-1-2-16,0 0-6 0,2 0-14 0,-1 0 0 0,1-1-6 16,0-1-6-16,1 1-4 0,-1-4-4 0,2 1 2 0,0-1 5 15,0-1 3-15,-2-3 2 16,6 4 3-16,-2-3 9 0,-4-1 6 0,0 0 7 0,8-6 5 0,-6 3 6 16,0-3-2-16,2-1 5 15,-1 0 2-15,-1 0 2 0,-2-1-2 0,2 1-2 16,-1-2-1-16,0 2-2 0,0 2-4 0,-1 0-1 15,1 2-4-15,-1-3-15 0,2 4-16 0,-1-2-24 0,-1 4-29 16,0-4-16-16,0 4-26 0,0 0-6 0,0 0-19 0,0 0-21 16,0 0-167-16,0 0-363 15,0 0 161-15</inkml:trace>
  <inkml:trace contextRef="#ctx0" brushRef="#br1" timeOffset="260333.3909">10768 11915 19 0,'-1'-3'255'0,"1"3"-12"0,0 0-21 0,-3-7-13 16,3 7-19-16,-1-3-8 0,1 3-10 0,-2-3-10 16,2 3-9-16,0 0-11 0,-2-4-7 0,2 4-6 0,0 0-14 15,0 0-8-15,0 0-11 16,-2-4-9-16,2 4-3 0,0 0-13 0,0 0-9 0,0 0 1 0,0 0-14 16,0 0-8-16,0 0 0 15,0 0-8-15,0 0-1 0,0 0-5 0,0 0-4 0,0 0 0 16,0 0 2-16,0 0 2 0,0 0 1 0,-3 11 0 15,3-11-3-15,0 6 1 0,-2-1-1 0,1 1 0 16,0-1 0-16,-2 2-3 0,2 0-2 0,-1 1-2 0,0 2-8 16,0 0 8-16,1 2-2 15,-1 0-4-15,1 2-10 0,-1-2-17 0,0 1-15 0,0 0-20 16,2 0-19-16,-1-1-31 0,1 1-31 16,0 0-33-16,1-4-40 0,1 0-61 0,-2-2-151 0,1 0-450 15,0-2 200-15</inkml:trace>
  <inkml:trace contextRef="#ctx0" brushRef="#br1" timeOffset="261009.7645">10919 11927 140 0,'-1'-3'330'0,"-1"1"-26"0,2 2-24 0,-2-3-26 0,2 3-22 16,-8 0-21-16,8 0-22 0,-7 5-17 15,2-3-15-15,-1 3-19 0,0 1-11 0,-1 0-12 16,1 1-11-16,-1 4-13 0,0-1-11 0,3 2-6 0,0-2-11 16,-2 2-1-16,2-1 2 0,2 1-14 0,1 0-6 15,1-3-10-15,0 0-10 0,3 3-11 0,-1-3-5 16,1-3-13-16,2 2-5 0,0-3-9 16,1 0-4-16,0-1-11 0,2-2 0 0,2-2-7 0,-1 0 2 15,1 0 6-15,0-4 4 0,0 1-2 16,-2-1 7-16,4-3 3 0,-4 1 5 0,0-5 2 15,-1 4-3-15,-1-4 12 0,-2 0 10 0,-1 2 10 16,-2-2 4-16,0 0-3 0,0-3 4 0,-3 1 11 16,0 1 1-16,0 3 7 0,0-1-3 0,0 2 7 0,0 0-2 15,0 4-1-15,-1-1-3 0,1 1 2 16,1-1 4-16,-1 2-21 0,1 0-2 0,1 3-8 0,0-4-4 16,0 4-4-16,2-3-5 0,-2 3 3 15,6 0-1-15,0 0 0 0,1 2-3 0,2-1-3 16,1 0 13-16,-1 1-13 0,2-1-1 0,2 2 3 15,1 0 1-15,-1-1 4 0,-2 3-5 0,3-1-4 16,-5 0 6-16,0 1-2 0,0 0 8 0,0 3-21 16,-1-3-3-16,0 5-1 0,-3-3-1 0,0 2-7 15,-2-1 0-15,-2 0-2 0,0 1-4 0,-1 1 0 0,-2-3-1 16,0 2-1-16,-3-2 1 16,0-1-4-16,0 0 1 0,0 0-2 0,0-3 8 0,1-1 1 15,3 2 8-15,-3-4 5 0,1 1 1 0,3-1 0 16,-5-3 3-16,3-1 8 0,1 0 8 0,2-3 6 15,1-2 1-15,0 2 1 0,2-6-2 0,2 1 3 0,2-1 0 16,1 0 2-16,0 3-4 0,1-2 6 16,1 1 0-16,0 2 1 0,1 0-1 0,-2 2 10 0,1 2-13 15,-1 0 0-15,-1 1-3 0,-1 1 1 16,1 2 0-16,-1 1 2 0,-1 1 3 0,-1 0 2 0,1 2 4 16,-1 3 9-16,0 1 2 15,-1 2-4-15,-1 2 0 0,-2 4-3 0,-1-2-10 0,-2 7-10 16,0-6-10-16,-2 6-12 0,-2-2-17 0,0 0-23 15,0 0-30-15,-1-4-35 0,1-2-31 0,1-1-35 16,1-2-44-16,-1-2-170 0,1-2-435 0,1-2 192 0</inkml:trace>
  <inkml:trace contextRef="#ctx0" brushRef="#br1" timeOffset="261231.4171">11481 11726 267 0,'5'-11'372'0,"-2"3"-26"0,0 1-36 0,-1 2-29 0,2 1-34 0,-3 0-24 0,-1 4-25 16,2-3-26-16,-2 3-7 16,0 0-16-16,1 15-8 0,-1-3-12 0,0 7-13 0,0 0-17 15,-1 5-12-15,-1-3-18 16,1 2-17-16,-1 0-10 0,2 1-16 0,0 0-26 0,-1 0-11 0,0 1-21 16,0-3-21-16,-1 3-20 15,-2-5-30-15,2 0-25 0,-2-6-29 0,0 1-15 16,4-5-15-16,-2-2-25 0,0 1-183 0,-1-2-425 0,-1-2 188 15</inkml:trace>
  <inkml:trace contextRef="#ctx0" brushRef="#br1" timeOffset="261897.3271">11401 11980 157 0,'0'0'204'15,"1"-5"-17"-15,3 3-12 0,-4 2-11 0,6-6-10 0,-3 5-19 0,1-1-4 0,5-2-17 16,-2 1-8-16,1 1-9 15,2 0-2-15,-1-2-7 0,4 0-1 0,-3 0-4 16,3 0 1-16,-2-1 1 0,3 0 5 0,-3 0 5 16,2-1 1-16,-3-1 5 0,0 2 6 0,-2 0 4 15,-2-1 0-15,2 0 5 0,1 1-4 0,-4-2 2 16,1 3-10-16,-3 1 0 0,1-1-6 0,-2 1-5 16,2 1-9-16,-4 2-10 0,2-4-10 15,0 2-5-15,-2 2-13 0,0 0-18 0,3-1 3 0,-3 1-9 16,0 0 1-16,-2 7-9 0,-1-4-20 15,2 4 2-15,-2-3-10 0,2 4-1 0,-2-2-11 16,2 2 1-16,-1 0-14 0,1 0-9 0,1 0-6 0,0-1-2 16,0 0-8-16,1 0-2 0,1 0-2 15,0-1-7-15,3-3 3 0,0 2-6 0,2 0 2 0,3-3 5 16,0 1 10-16,0-3 3 0,0-1 5 16,0-1 3-16,-2-1 11 0,6-1 17 0,-4-1 13 0,-3 2 26 15,3-1 21-15,-3 1 13 16,0-2 9-16,-4 2 5 0,2 0 8 0,0-1 9 0,-4 2-2 15,2 2-2-15,0-2-9 0,-2-1-11 0,-1 3 3 16,3-2-10-16,-3 2-9 0,0 0-1 0,0 0-10 16,-6 7-2-16,2 1 0 0,1 0-4 0,0 3-8 15,-2 4-3-15,5 4-11 0,-3 4-6 0,2 1-4 16,1 0-3-16,0 13 1 0,0-1-10 0,1 0-4 16,0-1 4-16,-2-7 0 0,-2 7-9 15,2-9-1-15,-3 8 2 0,1-10-4 0,-1 1 1 0,1-3 4 0,-3-1 0 16,5 0 4-16,-5-3 2 0,3-5 2 0,-1 1 1 0,-2-3 8 15,1 0 1-15,-4-2-1 16,5-1 4-16,-3-1 8 0,3-1 9 0,-2-2 2 16,2-1 15-16,1 0 4 0,-2-2 0 0,0-1 5 15,5 0 4-15,-11-7-8 0,4 3 12 16,1-4 9-16,-1-3 1 0,2-3 14 0,-4-5-9 0,4-3-1 16,-1-3-4-16,2-10 3 0,1 1-5 0,3-3-5 0,3 3-16 15,1 0-15-15,2 9-6 0,1 3-16 16,2 2-11-16,3 0-9 0,3 2-8 0,1 2-14 15,1 3-19-15,1 2-23 0,6 3-14 0,-4-1-26 16,2 5-22-16,-2 1-38 0,-3 0-43 0,-2 1-34 0,1-2-240 16,-5 2-545-16,-1 1 242 0</inkml:trace>
  <inkml:trace contextRef="#ctx0" brushRef="#br1" timeOffset="263389.2343">12165 11722 34 0,'5'-7'361'0,"-3"2"-24"0,1-1-27 0,0 2-28 0,-3 1-32 16,4-1-14-16,-4 2-33 0,3 1-20 0,-3 1-19 16,0 0-9-16,0 0-15 0,0 7-12 0,-3 2-14 15,3 2-10-15,-3 2-6 0,2 3-16 16,-2 3-6-16,-1 2-2 0,1 2-9 0,3-2-9 0,-4 0-7 16,3 1-3-16,-2-1-6 0,3 0-1 0,-3 0-5 0,3-1-2 15,0-2-4-15,0-3-7 16,0-4-6-16,1 0-7 0,2-1-5 0,-3-3-6 15,3 0 6-15,-2-2-1 0,2-1-1 0,4-1-1 0,-4-3-6 0,4 0 0 16,4 0 1-16,2-6 0 0,0 1-3 16,-1-2-17-16,5-4 5 0,-4 2 5 0,2-4 0 0,0 0 20 15,-4 1 4-15,-3 3 11 0,1 1 7 16,-4 0 6-16,2 2 8 0,-4 1 0 0,4-1-5 16,-4 3-8-16,-2 1-1 0,2 0-6 0,0-1-1 15,-3 3-3-15,3-1-5 0,-3 1 3 0,0 0 0 16,-3 9-7-16,3-3-5 0,-3 2-9 0,3 0-12 0,-1 4-11 0,1 0-10 15,1 1-5-15,2-1-12 16,1 1-12-16,3 0-14 0,2-3-3 0,-1 0-11 0,2-2-6 16,1 0 2-16,1-3-1 0,0 1 6 15,-2-4 13-15,0-2 8 0,-2-1 14 0,0 0 26 16,-1-4 19-16,-2-1 24 0,-1-2 5 0,-1-1 23 16,-1-3 10-16,-2 2 11 0,-2-3 1 0,-1-1 0 15,-4 2 2-15,2-3-2 0,-4 4 0 0,2-1-3 16,-3 1-14-16,1 2-4 0,0 1-3 0,-1 0-16 15,2 3-25-15,-1 1-30 0,1 1-33 0,-1 1-36 0,-2 2-50 0,1 1-42 16,3 0-71-16,-3 2-178 16,3 0-483-16,0 0 214 0</inkml:trace>
  <inkml:trace contextRef="#ctx0" brushRef="#br1" timeOffset="263639.3926">11995 11847 135 0,'-2'-2'278'16,"2"-2"-26"-16,2 0-25 0,2 1-25 0,3-2-17 0,6 0-18 16,5 1-15-16,2-3-19 0,5 1-12 0,2 2-13 0,1 1-12 15,13-1-12-15,-13 1-14 0,13-1-17 16,-2 1-20-16,-1 1-21 0,-11 2-21 0,1 0-22 15,-4-2-26-15,-3 2-19 0,-5 2-25 16,-2-4-18-16,-5 2-17 0,0 0-31 0,-4 0-102 0,0 2-292 16,-1-2 130-16</inkml:trace>
  <inkml:trace contextRef="#ctx0" brushRef="#br1" timeOffset="263959.9832">12844 11730 31 0,'3'-6'386'16,"0"3"-18"-16,-2 0-18 0,2 0-16 16,-2-1-8-16,1 1-24 0,-1 1-26 0,-1-1-28 15,0 3-21-15,3-2-34 0,-3 2-13 16,1-3-25-16,-1 3-25 0,0 0 4 0,0 0-27 0,0 0-8 15,0 13 4-15,0-5-12 0,0 1-25 0,2 0-25 0,-2 4-8 16,0 2-6-16,1 4-11 16,-1-3-11-16,0 4-10 0,0 0-9 0,-1-1-8 0,-1 0-15 0,0 1-14 15,-1-2-14-15,1 1-15 16,-2-5-16-16,1 5-23 0,-1-4-28 0,1-3-25 0,2 2-31 0,-2-2-27 16,0-4-40-16,2 1-184 15,-1-2-490-15,2 0 217 0</inkml:trace>
  <inkml:trace contextRef="#ctx0" brushRef="#br1" timeOffset="264480.111">12725 11874 177 0,'0'0'237'0,"0"0"-25"0,3-3-22 0,-1 0-16 15,3 3-16-15,4-4-12 0,0 1-17 0,4 0-3 16,0 0-12-16,4-1-15 0,-2 0-2 0,8-3-6 16,-2 0-4-16,-1-2-1 0,-1 1 1 0,-1-1 2 0,-1-1-1 15,-4 2 5-15,0-1 5 16,-1 0 7-16,0 0 2 0,-2 2 3 0,0-2-3 0,-3 2-2 16,0 1-5-16,-3 1-4 0,1 0-3 15,-1 2-7-15,0-1-9 0,-1 1-10 0,-2 1-6 16,-1 2-10-16,4-2-7 0,-4 2-3 0,0 0-6 0,0 0-8 0,3 6 4 15,-2-1-13-15,-2 3 11 0,0 1-24 16,0 3-3-16,-2 4 1 0,0 3-8 0,-1 0-3 0,-1 0-5 16,1-1 4-16,1 1-15 15,-2-1-6-15,-1 0-1 0,2-4 1 0,-2 1 0 0,3-3-1 16,-3-2 3-16,2 0-2 0,3-4 0 16,-2 3 10-16,1-5-4 0,0-1 7 0,0 2 8 0,1-2 21 0,1-3 1 15,0 0 2-15,0 0-7 16,0 0 5-16,10-7 2 0,-3 1 5 0,3-3 2 0,-3-2 4 15,6-1 4-15,1-1-4 0,0 0 0 0,-3 0 2 0,3-1-6 16,-2 6 6-16,0-2-8 16,-1 1 5-16,-1 3-13 0,0 1 0 0,-3 3-8 0,3 0 3 0,-3 1-3 15,1 1 0-15,2 1 3 16,0 3-12-16,-1 1-6 0,2 2-8 0,-5 2-17 0,2 0-5 16,-1 2-14-16,-2 0-13 0,0 2-17 15,-2 0-22-15,-2-1-14 0,-2 2-36 0,0-2-18 0,-1 0-28 16,0-3-33-16,-2 3-213 0,-1-4-485 0,-1-1 215 15</inkml:trace>
  <inkml:trace contextRef="#ctx0" brushRef="#br1" timeOffset="264819.5555">13262 11920 36 0,'0'0'251'16,"0"0"-24"-16,2-1-23 0,-2 1-16 0,5-1-19 0,-5 1-21 15,6 1-10-15,0-1-15 0,3 1-14 0,1 1-6 16,0-2-15-16,4 0-14 0,-1 0-20 0,3 0-7 16,-2 0-10-16,1-3-4 0,-2 2-2 0,0-2-9 15,-1-1 5-15,1-2-4 0,-5 1 5 0,0-1 7 16,-2-1 5-16,1 1 9 0,-3-2 6 0,1-1 4 0,-3 2 6 16,0-3 0-16,-2 0 5 0,0 2-2 15,-2-1-1-15,0 2-1 0,-3 0-2 0,1 1-4 16,-1 1-2-16,-1 1-2 0,-1-1-6 0,1 5-4 0,1-2-2 0,-2 4-5 15,0-1-3-15,-2 3-5 16,1 1-3-16,-1 5-8 0,1 0 0 0,2 0 2 0,-1 2-4 0,2 2-1 16,3 2 1-16,1 2-5 15,2 1-11-15,3 1-17 0,1-7-23 0,2 6-28 0,0-5-35 16,5 1-35-16,3-1-37 0,3-3-58 16,0 0-217-16,3-6-483 0,-4-4 214 0</inkml:trace>
  <inkml:trace contextRef="#ctx0" brushRef="#br1" timeOffset="265774.61">14210 11739 146 0,'3'-12'296'0,"-2"0"-6"15,-2 3-19-15,1 0-19 0,-1 0-24 0,-4 2-22 0,1 1-23 16,-4 1-14-16,-1 1-21 0,-2 3-15 16,0 1-10-16,-5 1-15 0,-5 6-12 0,1 1-10 0,3 2-8 15,-1 5-7-15,4-1 1 0,-2 2-16 0,4 0 0 0,3 1-9 16,4 1-6-16,2-3-4 0,3-1-6 15,0 1 1-15,6 2-3 0,2 0-3 16,2 2-11-16,3-5-5 0,2 0-4 0,1 0-3 16,0 0-3-16,1-4 0 0,-4-2-1 0,1 0 1 0,-4-1-2 0,3-1 3 15,-5 1-2-15,-2-4-3 0,-2 1 3 16,2 0 2-16,-4-1 8 0,0-1 8 0,-5 1 3 16,0 0 0-16,-4 0-3 0,-4-1 3 15,-2 1-2-15,-1 2-3 0,-7-2-1 0,0 1 0 0,5-3 0 16,-3 1-13-16,-1 0-13 0,4-1-12 0,4 0-15 0,2-1-19 15,3 0-23-15,0 0-27 0,1-1-46 16,6 1-55-16,-3-3-58 0,6-1-161 0,4-5-463 0,6-1 205 16</inkml:trace>
  <inkml:trace contextRef="#ctx0" brushRef="#br1" timeOffset="266163.9322">14407 11666 357 0,'10'-13'349'0,"-3"3"-12"0,-1 1-18 16,-3 1-23-16,2 2-7 0,-3 1-38 15,-1 1-21-15,3 1-34 0,-1 2-25 0,-3 1-13 16,0 0-20-16,0 0-11 0,0 13-15 0,0-1-8 16,-3 2-15-16,1 6-10 0,-3 1-1 0,2 2-11 0,-1 1-17 15,1 2-12-15,-1 0-7 0,1-2-14 16,-2 0-1-16,2-1-16 0,0-3-9 16,0 3-2-16,-2-3-4 0,2-4-9 0,-1-4-7 15,1-3 3-15,1 0 1 0,0-2 7 0,0-2 4 0,2 1 6 16,-1-3 10-16,-1 0 15 0,2 0 7 0,0-3-2 15,0 0-7-15,0 0 5 0,0 0 0 16,0 0-9-16,3-16 2 0,1 6 4 0,1 3 2 0,2-4-6 0,1 2 2 16,1-2-2-16,0 2 3 15,1 1-2-15,0-2-4 0,1 2 1 0,-2 2 4 0,-1 2 0 16,1-2-4-16,-1 2-7 0,-1 3 2 16,2-2 11-16,-1 2-17 0,-1 0 3 0,-1 1-4 0,1 3 5 15,0-1-6-15,-2 0 1 0,-2 4 1 16,2 0-6-16,-1 1-12 0,-3 1-8 0,2 5-8 15,-4-2-5-15,-1 1-14 0,-1 1-13 0,1 0-19 16,-3 0-10-16,1 0-23 0,0-1-15 0,-2 0-19 16,2-2-33-16,0-1-14 0,1-2-5 0,2-2-27 0,-1-1-153 15,2 0-418-15,0-2 185 0</inkml:trace>
  <inkml:trace contextRef="#ctx0" brushRef="#br1" timeOffset="266339.6271">14649 11942 174 0,'9'-11'257'0,"-3"0"-3"0,-1 4 0 0,-1 0-3 15,-1 1 0-15,0-1-9 0,-1 4-20 16,0-1-23-16,1 2-16 0,-2 0-24 0,-1 2-15 0,3-2-17 0,-3 2-9 16,0 0-13-16,2 7-19 0,-4 1-25 15,1-1-20-15,0 4-25 0,-1 2-19 0,2-1-8 16,-4 3-38-16,4-2-22 0,-1 3-28 16,-2-2-31-16,1 1-36 0,2-2-22 0,-1 1-51 0,0-3-126 15,2-2-396-15,0 0 176 0</inkml:trace>
  <inkml:trace contextRef="#ctx0" brushRef="#br1" timeOffset="266619.9817">14965 11744 256 0,'4'-21'322'0,"-1"7"-8"16,0 2 0-16,-2-1-14 0,1 2-24 15,-2 3-14-15,1 0-24 0,-1 3-23 0,0 1-15 0,-3 1-22 16,0 1-25-16,-1 2-13 0,4 0-14 15,-10 6-13-15,2 1-14 0,-1 3-10 0,-2 2-7 16,1 7-21-16,0-1-7 0,3 4-11 0,0 1-12 16,4 3-5-16,0 1-10 0,0-2-11 0,2 10-12 15,-1-9-7-15,3 0-14 0,0 2-13 0,1 5-6 0,-2-5-10 16,-1-2-4-16,1 0-10 0,-1-2-6 16,-2 2-6-16,1 0-7 0,-2-3-14 0,-1 0-12 0,0-4-24 15,-1-1-8-15,2-4-9 16,-1-1-9-16,1-4 3 0,1-1-13 0,-1-3-4 0,0 0-152 15,1-3-359-15,-1-2 160 0</inkml:trace>
  <inkml:trace contextRef="#ctx0" brushRef="#br1" timeOffset="266981.4543">14794 12080 104 0,'0'-11'181'16,"0"2"-4"-16,2 0-6 0,-2 1-12 15,1 1-8-15,1-1-11 0,-1 4-17 0,0-1-10 0,2 0-11 16,0 2-10-16,0-1-12 0,1-1-7 0,2 3-8 0,2 0-6 0,1-2-6 15,0 0-5-15,4 1-4 16,0 0-7-16,2-2-2 0,0 1-3 0,4-1-5 0,2-3 1 16,-4 1 10-16,-3-1-1 0,3-2-1 15,3-1 4-15,-4 0 4 0,0-2 12 0,0-2 4 0,-1-1 5 16,-3 2 6-16,0-6 4 16,-1 3 3-16,-1 0 17 0,-3-2 2 0,-1 5 1 0,1 3 11 0,-3-2-7 15,-1 4 1-15,-3 3-2 0,2-2-12 16,-1 3 1-16,-1 0-4 0,0 1-13 0,-1 1-7 0,1 3-10 15,-3-4-4-15,3 4-1 0,0 0-7 0,0 0-11 16,-13 8-1-16,7-3-7 0,2 3-2 16,0 1 6-16,-2 4-8 0,2 1-8 15,0 0-7-15,1 4 0 0,0 1-7 0,0-1 11 16,2 3-9-16,1 0-7 0,-2-4-5 0,1 5-10 0,1-2-4 16,-2-6-9-16,1 5-13 0,-1 1-8 0,1-7-24 15,0 1-22-15,-2-2-29 0,-1 2-37 0,1-2-47 16,1-1-68-16,-1-3-224 0,-1-1-547 0,0-1 242 0</inkml:trace>
  <inkml:trace contextRef="#ctx0" brushRef="#br1" timeOffset="267127.1737">15090 11990 128 0,'-2'-3'107'15,"1"0"-69"-15,-1-3-84 0,2 1-50 0,-1-1 23 0</inkml:trace>
  <inkml:trace contextRef="#ctx0" brushRef="#br1" timeOffset="267307.5746">14863 11585 50 0,'0'0'237'15,"0"0"-37"-15,0 0-51 0,0 0-46 0,0 0-60 0,16 2-56 16,-8 2-116-16,2 0-138 0,4-1 61 16</inkml:trace>
  <inkml:trace contextRef="#ctx0" brushRef="#br1" timeOffset="267970.0484">15382 11916 292 0,'-1'-4'303'15,"0"1"-17"-15,1 0-7 0,0 3-20 16,-2-6-22-16,1 4-15 0,1 2-22 0,-3-4-17 0,3 4-19 16,-1-3-15-16,1 3-20 0,-3-1-14 15,3 1-8-15,0 0-12 0,-8 4-12 0,4 0-12 0,-2 0-5 16,-1 3-4-16,-1 3-10 0,2-2-5 0,-2 3-6 0,1 0-3 15,1 1-4-15,2 0-5 0,-2 1-1 16,5 1-8-16,-1-1 2 0,2-1-10 0,0 1-13 0,3-4 3 16,0 0-16-16,1 0-8 15,2-3-4-15,2 2-8 0,0-5-1 0,1 1-1 0,2-3 0 0,1-1 4 16,2-1 5-16,0-3 0 0,-1 0 3 16,0-3 5-16,0-2 10 0,-3-2 13 15,0-5 9-15,-2 3 11 0,-2-5 6 0,-2 3 17 0,-2 1 0 0,-1 1 14 16,-1-1 5-16,0 1-6 0,-3 0 4 0,1 4-4 15,-3 1-6 1,1 0-6-16,-3 1-7 0,0 1-10 0,0 3 1 0,-3-1-6 0,1 2-7 16,1 2-18-16,-2 3-18 0,1 2-18 15,-2 0-20-15,0 5-12 0,3 0-13 0,3-2-18 16,0 5-21-16,1-1-15 0,2 2-19 0,3-5-16 16,4 4-16-16,1-3-5 0,0 3-8 0,4-4 5 15,1-2-16-15,1-2-144 0,2-2-380 0,-3-3 169 0</inkml:trace>
  <inkml:trace contextRef="#ctx0" brushRef="#br1" timeOffset="268169.9041">15445 12024 1196 0,'14'-2'-18'0,"-1"-4"56"0,0 1 23 0,-1-2 29 15,0-2 18-15,-1 0 13 0,-1-2 24 16,-1 2 9-16,-2-1 23 0,3 0-6 0,-5 1 4 0,0 1 3 16,-1 3-15-16,-1 0-5 15,0 2-7-15,0-1-18 0,-2 1-17 0,2 1-12 0,-3 2-14 0,0 0-3 16,0 0-17-16,0 0-6 16,-3 12-7-16,2 0-6 0,-3 2 5 0,-2 7-8 0,3 0-1 15,-2 4-5-15,0 10-7 0,2-10-14 16,1 12-7-16,0-2-7 0,-1 0-13 0,1-9-15 0,-3 10-16 15,3 0-25-15,2-9-15 0,-3 8-14 16,1-9-23-16,0-2-7 0,1-1-21 0,-2-1-26 0,1-2-17 16,1-8-31-16,0 0 5 0,0-3-10 15,1-4-1-15,-1 0-148 0,-1-3-400 0,1-1 178 16</inkml:trace>
  <inkml:trace contextRef="#ctx0" brushRef="#br1" timeOffset="268423.4908">15508 12271 128 0,'3'-35'164'0,"2"10"9"0,2-12-14 0,0 10 11 15,2-8-6-15,-1 9 7 16,4-9-11-16,2 2 0 0,-4 9-7 0,3 0-8 0,-1 1-9 16,1 1-13-16,3 5-4 0,-2 2-3 0,-6 3-15 15,3 2-10-15,-1 1-10 0,-1 5-8 0,-2-1-8 16,0 2-9-16,0 1-4 0,-3 1-4 16,4 1-7-16,-1 3-5 0,-1 0-6 0,-2 3 1 0,2 0-3 15,-3 3 2-15,0 3-2 0,-2-3-3 16,-1 3-8-16,-3 1-8 0,-1 2-4 0,-4 3-7 15,0 0-13-15,-6-2-2 0,-1 2-22 0,-1-2-18 0,0 0-18 0,-3-2-12 16,1-3-14-16,0-1-14 16,4-3-12-16,2 0-9 0,2-3-22 0,2-1-27 0,-1 0-144 15,5-1-357-15,-3-4 157 0</inkml:trace>
  <inkml:trace contextRef="#ctx0" brushRef="#br1" timeOffset="269551.8827">15803 11925 284 0,'1'-3'321'0,"-1"3"-37"15,6-2-30-15,-6 2-26 0,0 0-23 0,3-1-22 16,-3 1-18-16,0 0-18 0,0 0-12 0,7 5-13 0,-6-2-14 0,2 1-16 16,1-1-16-16,0 1-17 0,2 0-9 15,4 1-13-15,-5-1-8 0,4-1-10 16,-1-1-6-16,1 0-3 0,-1 0-1 15,5-1-1-15,-5-1-2 0,1-1 10 0,-5-1-8 0,3 0 2 0,-1-1 5 16,-2-2 6-16,-1 0 3 0,1 0 7 16,-4 1 3-16,3-2 3 0,-3 0 5 0,-3 2 4 0,3-2-1 15,0 3 7-15,-3-1-16 0,-1 1-6 16,1 0 0-16,-1 0-4 0,4 3-3 0,-11-1-4 0,2 1-4 16,9 0 2-16,-11 5-5 15,4 0 0-15,1-1-5 0,2 3 3 0,-3 1-4 0,1 0 3 16,2 3-4-16,0 1 0 0,0-1-10 0,1-2-9 0,3 2 0 15,0-2-5-15,1-2-4 0,2 3-11 16,0-1-7-16,1-2-2 0,3 1-7 0,2-2-4 16,2-1-3-16,2-1 7 0,-4-2-1 0,7 0 4 15,-2-3 4-15,-4-1 4 0,4-1 6 0,0-3 4 0,-3 1 9 16,2-1 9-16,1-2 14 16,-4-2 8-16,1 1 4 0,-2-1 1 0,-1-1 17 0,1-2 4 15,-4 1 8-15,1 0-12 0,-2 0 5 16,-1-1 0-16,1 0-3 0,0 0-4 0,-1 1 5 0,0 1-2 15,-3 0 0-15,1 6-4 0,-1-1-4 0,0 1-1 0,2 0-2 16,-2 2-7-16,0 1-1 0,0 2-9 16,0 0-1-16,0 0-5 0,0 0-8 0,-6 8-1 15,6-2-5-15,-4 3-3 0,4 3-1 16,0 1-3-16,0 1-1 0,0 0 2 0,0 1-6 0,0 0-3 16,4 4-4-16,-4 0-1 0,3-4-3 15,0-1-2-15,1 5-1 0,0-5-4 0,-1-1 2 0,4-1 3 16,-1-1-1-16,2-2 0 0,-2 0-2 0,2-2-1 0,1 1-9 15,5-3-9-15,0 0-5 0,1-3 1 16,6 0-5-16,2-2 4 0,-2-1 0 0,2-5-1 0,-1 1 7 16,-2-1 9-16,1-2 10 15,-3-2 15-15,-1-3 20 0,2 2 12 0,-4-3 19 0,-1-1 20 0,0-2 17 16,-2 0 16-16,-3-1 2 0,-2-1 12 0,0 0 5 16,-2 0 10-16,-5 0-1 0,0 6 8 15,-5-1-5-15,3 1 3 0,-4 2-11 16,-1 0-1-16,-1 2-16 0,-1 2-3 0,2 1-10 15,-6 2-11-15,-4 2-6 0,6 1-3 0,-3 3-2 0,0 1-13 0,1 3-1 16,2 2-8-16,1 1-8 0,2 3-12 16,-1 0-7-16,2 2-17 0,4 0-8 0,-1 5-7 0,4 0-8 15,2-7-14-15,2 2-13 0,0-2-2 0,2 1-7 16,2-2-8-16,2-1-7 16,1-3 1-16,1 0 6 0,-3-6 5 0,8 2 7 15,-3-3 9-15,-4-1 19 0,4-2 17 0,-4-2 27 0,0 0 20 16,0-2 25-16,-3 2 11 0,0-4 14 0,-3 5 15 15,0-5 12-15,-1 3 6 0,0 1 4 0,-1 0-8 16,-2 0-5-16,1 2-15 0,-1 3-6 0,-1-6-7 16,1 6-13-16,0 0-5 0,0 0-17 0,-13 3-8 15,13-3-13-15,-4 11-5 0,-1-2-8 0,3-1-21 16,0 4-1-16,2 0-13 0,0 0-10 0,4 1-12 16,1-5 2-16,2 4-16 0,1-3-11 0,3 0-2 15,1-3-2-15,-3-3-1 0,4 1 6 16,1-4 3-16,3 0 4 0,0-2 11 0,3-4 9 0,-1-3 21 15,-2-1 23-15,-1-3 24 0,-1-1 21 0,-2-3 16 0,-2-4 19 16,1-1 10-16,0-2 5 16,-1-9 7-16,-4 7-9 0,0-11 13 0,0 2-1 0,-1 1-4 15,-2 7 6-15,-1 1 1 0,0 2 3 16,-2 3 2-16,-2 0-6 0,-2 10-8 0,2-3-2 0,-1 2-6 16,1 4-15-16,-2 1-7 0,3 2-9 15,-3 3-13-15,-1 0-11 0,4 2-16 0,0 0 0 16,-10 8-16-16,7 0-5 0,-1 5-5 0,1 8-12 0,-1 2-4 0,4 2-4 15,-3 9-9-15,3-6-4 0,1 10-6 16,1-13-17-16,1 8-10 0,-2-7-11 0,0-1-8 16,1 1-18-16,-2-1-15 0,0 0-6 15,-2-1-21-15,1 1-35 0,1-3-15 0,0-4-30 0,0-3-214 16,-4-4-494-16,4-5 219 0</inkml:trace>
  <inkml:trace contextRef="#ctx0" brushRef="#br1" timeOffset="269819.4779">16706 11948 238 0,'0'-8'274'0,"0"-1"-17"0,2 2-18 16,-2-2-24-16,5 1-17 0,0 1-20 0,0 0-16 0,4 1-18 16,2-1-15-16,1 1-9 0,0 2-16 15,0-1-11-15,1 2-8 0,0 0-8 0,-3 3-6 0,-1 0-6 16,0 0-9-16,1 0-5 0,-5 2-4 0,0-1-5 0,0-1-4 15,-1 3-1-15,1 0 2 0,-4 0-3 0,2 0-1 16,0 6 2-16,0-5-8 0,-3 3-1 16,3 1-3-16,-3 1-1 15,0 0 1-15,-3 3-21 0,3 1-13 0,-2-2-21 0,-1 3-33 16,1 0-30-16,-1 1-32 0,-2 2-32 0,4-2-49 16,-2-4-215-16,0 2-454 0,2-5 201 0</inkml:trace>
  <inkml:trace contextRef="#ctx0" brushRef="#br1" timeOffset="270369.5911">17071 11928 242 0,'-2'-8'343'0,"0"3"-22"0,-1 1-18 0,2 0-25 15,-3-1-29-15,-1 3-26 0,0 0-23 0,-1 1-19 0,0 1-22 16,-2 1-8-16,1 3-26 0,-2 1-7 15,1 0-24-15,-1 5-16 0,1-1-22 0,2 1-16 16,-1 0-19-16,2 1-14 0,1-2-9 0,0 0-15 0,1-2-11 16,1 4-20-16,1-4-12 15,1-1 0-15,0-3 1 0,2 2 1 0,0 0-3 0,1-4 4 0,2 3-1 16,0-2 4-16,-5-2 10 16,13-3 3-16,-4 2 14 0,1-4 12 0,-3-1 20 0,6-1 4 15,-2-2 13-15,0-1 7 0,1 3 14 0,3-8 15 16,-5 4 11-16,0 0 8 0,-1 2 5 0,1-2 5 15,-2 0 6-15,0 2-5 0,0 0-2 0,-2 3 3 0,-2-1-17 16,1 1-4-16,-1 3-6 16,-2 1-10-16,0 0-11 0,1-1-12 0,-3 3-17 0,0 0-6 0,0 0-5 15,0 0-18-15,0 0-11 16,6 7 2-16,-8 1-22 0,0-1-14 0,-2 2-4 0,1 0-4 16,-2 2-5-16,-1-4-12 0,1 3 1 15,0-2-3-15,-1-2 4 0,2 0 4 0,1-2 8 0,0 0 9 16,0-1 21-16,0 1 16 0,3-4 7 0,0 0 12 0,0 0 4 15,0 0 8-15,0 0 11 16,13-13 15-16,-6 6 14 0,3-1 4 0,0-3 2 0,1 1 7 0,1 0-1 16,2-5 9-16,-1 5 1 15,-2 0-3-15,1 1 4 0,-1 0-5 0,-1 2-8 0,0 1-2 0,-2 2-10 16,-1 2-5-16,-1-1-4 16,2 3-5-16,-2 1-8 0,-1 1 3 0,0 2-5 15,1 0-16-15,-2 5-9 0,-1-4-1 0,-2 4-33 16,0 0-22-16,-2 2-21 0,-4 2-27 0,2-1-38 0,1-3-52 15,-4 3-71-15,0-2-166 0,1-1-473 0,2-1 211 0</inkml:trace>
  <inkml:trace contextRef="#ctx0" brushRef="#br1" timeOffset="271889.5922">17638 11907 253 0,'5'-7'286'0,"0"1"-12"0,0-1-17 0,-1 2-11 0,1-3-17 0,-2 2-15 15,-1 0 0-15,0 3-16 16,-1 1-13-16,1-3-11 0,0 1-18 0,-2 2-15 16,0 2-18-16,3-1-9 0,-3 1-15 0,0 0-10 15,0 0-8-15,0 0-6 0,-14 7-15 0,8 0 2 0,-3 2-7 16,0 0-8-16,1 2 1 0,-3 1-20 16,3-1 7-16,-1 2-6 0,2-1-7 0,0 1 5 0,2 0-5 15,3-1-6-15,2 1-4 16,1 0-8-16,0-2-6 0,4-3-2 0,2 2-8 0,1 1-10 15,3-4-14-15,2 2-1 0,0-4-2 0,3-1-3 0,1-3 1 0,3-1 6 16,1-2-1-16,0-6 7 0,-1 1 11 16,0-4-7-16,-3-2 7 0,-2-1-3 0,1-3 8 15,-4-3 3-15,-5 1 7 0,-1-2 17 16,-2 2 6-16,-4-2-1 0,-3 1 10 0,-1 3 7 16,1 2-2-16,-4 2-6 0,0 1 2 15,-3 1-8-15,0 1-4 0,1 2 0 0,-4 2-3 0,0 1-2 16,1 3-4-16,-2 2 0 0,4 0-11 0,0 3-12 15,0 3-11-15,0 0 2 0,3 3-19 0,1-1-6 16,0 4-15-16,3-3-13 0,3 3-2 0,1 0-6 16,3 0-4-16,0-1-10 0,5 1 3 0,1-2-4 15,1-2 7-15,0-1 2 0,2-3 4 0,2 0 13 0,-1 0 15 16,1-4 14-16,0-2 18 0,-2-1 27 16,2 0 20-16,-2-1 21 0,-2-1 17 0,0 0 17 0,2-3 12 15,-3 1 9-15,1 0 3 16,-2 1 8-16,-2 0-7 0,0 0-4 0,0 1 13 0,-2 0-17 15,0 1-21-15,0 2 1 0,-2-2-6 0,1 2-6 0,-1-1-14 16,0 2-1-16,0-2-7 0,-3 3-5 16,0 0-5-16,5 1 1 0,-2 2-7 0,0 0-1 0,0 3-5 15,1-1-1-15,-1 3-10 0,0 1-5 16,1 3-11-16,-3-5 0 0,2 3-4 0,-1 0-5 0,-1-1-2 16,0 1-4-16,2 1 4 15,-1-3-1-15,-1 0 0 0,2-1 1 0,-3-1 2 0,1-1 0 16,2-2 8-16,-1 2 0 0,-1 0 3 0,3-3 2 0,-1-2 0 0,0 1 4 15,-3-1-1-15,8-1 12 0,-4-2-1 16,5-3 3-16,-2 2 5 0,-3-3 5 0,3 0 0 16,2-3-6-16,-5 3 1 0,3-1 0 15,-4-1-3-15,1 0-5 0,-1 2 3 0,1 0-5 16,-1 0 7-16,-2 3-3 0,2-1-12 0,0 1-1 16,-2-1-13-16,1 2-16 0,-1 2-15 0,1-1-13 0,-2 2-10 15,0 0-2-15,0 0 7 0,0 0-3 16,0 0 3-16,0 0-1 0,0 0-5 0,-5 7-3 15,4-4-9-15,-2 0-11 0,2 0-10 0,-2 1-18 0,0-2-20 16,-1 2-32-16,0-1-30 0,1 0-181 16,0 0-417-16,-1 0 185 0</inkml:trace>
  <inkml:trace contextRef="#ctx0" brushRef="#br1" timeOffset="272304.6638">18002 11849 47 0,'-1'-3'322'0,"1"2"-10"15,0 1-24-15,-3-5-10 0,3 5-30 0,0-3-25 16,0 3-22-16,0 0-25 0,-1-2-18 16,1 2-12-16,0 0-22 0,0 0-12 0,0 0-11 0,0 0-9 15,4 11-11-15,-3-4-5 0,2 1-6 0,0 2-8 0,1 2-8 0,-1-1-5 16,1 1-6-16,-1 0-7 15,0 1-7-15,0-1 3 0,-2 0-7 0,1-1-6 0,-1-2-1 16,0 2-8-16,1-4-3 16,-1 0 0-16,1-2-7 0,-1-1 1 0,0 0 1 15,-1-1 5-15,2 0-3 0,-2-3 3 0,4 2-5 16,-4-2 2-16,10-3 3 0,-3-1 7 0,-1-1 3 0,1-2 10 0,3-2-10 16,-1-1 3-16,1-2 9 15,3-5-2-15,-2 1 2 0,0-3 7 0,1 2 6 0,-1 1-5 16,-1-1-3-16,1 0 9 0,-4 5-10 0,3-1 5 0,-3 1-14 15,-3 6 2-15,2-1-8 0,-2 1-6 16,-1 3-17-16,0-1-26 0,-2 1-23 0,2 3-8 0,-3 0-12 16,0 0-22-16,10 5-24 0,-6 1-34 15,-1 0-34-15,1 4-27 0,-1-1-27 0,3 0-219 16,-2 0-498-16,0-2 220 0</inkml:trace>
  <inkml:trace contextRef="#ctx0" brushRef="#br1" timeOffset="272950.3739">18328 11931 219 0,'0'0'239'0,"0"3"-12"0,0-3-11 0,0 0-12 16,0 3-13-16,0-3-15 0,0 0-18 16,1 1-13-16,-1-1-14 0,0 0-2 0,0 0-27 0,0 0-12 15,3 2-11-15,-3-2-6 0,6 2-8 16,-2-2-9-16,4 0-5 0,-1 0-9 0,3-2-1 0,-3 0-8 16,0 0 5-16,-1-2-12 15,1 1-1-15,0-1 1 0,-1 1-3 0,-2-1-3 16,0-2-4-16,0-1 0 0,-1 1 5 0,-3 1 7 0,0-1 0 15,-1 2 2-15,-3-2-1 0,-1 2 3 0,1 1-5 16,-3 0 2-16,0-1 3 0,-3 2-7 0,0 2 3 16,3 0-4-16,-4 0-1 0,3 6-5 15,-1-3-3-15,1 1-2 0,-1 3 0 0,4-1-2 0,-1 3-3 16,0 1 12-16,2 2-12 0,1-3-5 0,3 3-2 16,0-4-3-16,0 1-5 15,3 0 3-15,1-2-14 0,-1 2 2 0,4-4-8 0,0 2-4 16,6-1-1-16,-3-4 1 0,0-2 5 0,5 3 1 0,-5-3-5 15,1-1 3-15,5-3 3 0,-4 0 5 0,1-2 2 0,-2 0 1 16,2-5 15-16,-3 3 8 0,0-3 6 16,-3 0 1-16,1-1 5 0,-2-1 1 0,-1 0 2 0,1 1 9 15,-2-1 8-15,-1 1-3 16,1-2 1-16,-1 1-5 0,-3 5 0 0,3 1-3 0,-2 0-6 16,-2 3 1-16,1-1-6 0,0 1-3 0,0 2-4 15,0 2-15-15,1-2-3 0,-1 2-1 16,0 0-4-16,0 0-10 0,0 11 3 0,0-4-5 15,3 1 0-15,-3 4-3 0,0-4-5 0,4 4 1 0,-1 1 1 16,3 0-2-16,-5 1 2 0,2-1 0 0,1 0 0 0,-1-3 1 16,0 2 3-16,0 0 3 0,-2-1 5 15,1-4 3-15,-1 1 3 0,-2-1 7 0,1-1 5 0,0-1 5 16,-2 0 6-16,2-1 7 16,-1-1 13-16,1 2-6 0,-2-2 5 0,2-3 2 0,0 3 4 15,0-3-3-15,0 4-1 0,0-4-6 16,0 0 4-16,0 3-1 0,0-3-5 0,5 0-3 0,-5 0 0 15,14-3-6-15,-4 3 1 0,2-3-4 0,5 3-11 0,-3-3 1 16,4 2-7-16,-3 1-1 0,1-3-1 16,0 3 0-16,-5-3-2 0,0 3-6 0,-1-2-5 0,-3 0-6 15,1 2-9-15,-3-2-14 16,-1 1-15-16,0-1-25 0,-1 0-36 0,-1-1-42 0,-1-1-47 16,-1 2-61-16,-3-3-148 0,2-1-454 15,0 3 202-15</inkml:trace>
  <inkml:trace contextRef="#ctx0" brushRef="#br1" timeOffset="273830.0946">19040 11784 351 0,'0'-4'361'0,"0"1"-20"0,2 0-15 15,-2 0-46-15,0 3-27 0,1-3-29 0,-1 3-26 0,0 0-21 0,0 0-17 16,0 0-13-16,0 0-21 16,6 9-11-16,-5-2-12 0,1 2-9 0,1 5-10 15,-1-1-8-15,1 2-8 0,1 3-5 0,-2-2-6 16,0 2-9-16,-3 2-5 0,1-7-8 0,0 3-16 0,-1-2-4 0,0 0-8 16,-2-3-6-16,2 1-5 15,0-2-3-15,-2-2-3 0,3-1 0 0,-2-1-1 16,1 0 2-16,0-2 4 0,0-1 0 0,-1-1 1 0,2-2 4 0,-1 2 2 15,1-2 5-15,0 0-7 16,-4-7 3-16,2 3 3 0,2-4 3 0,-3 0-1 16,5-2 6-16,-1-4 0 0,2 0 4 0,-2-5-2 15,-1-1 2-15,0 0 0 0,3-1-1 0,0 0 4 0,1-2-2 16,1 3-2-16,0-2 0 0,3 2 7 16,0-2-21-16,6 5-2 0,-4-2-3 0,2 4 3 0,3 1-12 15,-2 4-3-15,4 0-1 0,3 1 3 0,-5 5-3 0,5 1 1 16,-3 3 1-16,-1 2-6 0,-2-1-6 15,-4 1-1-15,2 1-9 0,-1 3 8 0,-3 1-5 0,-1-1-6 16,-2 3-6-16,-1-2 2 0,-4 2 7 16,0 2 0-16,-4 2 4 0,-2 2 4 0,-5 2 0 15,1-5 5-15,-3-2-1 0,-3 2 3 16,-1 0 2-16,4-5 1 0,-1-1 4 0,0-1-1 0,4-1 5 16,3-3 1-16,-1 3 8 0,0-2 1 15,3-1 10-15,2 0 1 0,-1 1-1 0,1 0 0 16,3-2 2-16,-7 1-4 0,7 1-3 0,0-2-1 15,-3 2-2-15,3-2-1 0,0 0 1 0,5 5-3 0,0-3 3 16,2 4-1-16,0-3-4 0,0 3 3 16,3 3-2-16,1-2 4 0,2 2-3 0,-2 0 1 15,1 0-5-15,4 3 3 0,-1 2-4 0,-2-4-17 0,3 2-16 16,-2 2-14-16,-3-6-38 0,-1 4-32 16,-1-1-34-16,-1 0-34 0,-2-4-35 0,-2 2-186 0,-1-4-446 15,0 0 197-15</inkml:trace>
  <inkml:trace contextRef="#ctx0" brushRef="#br1" timeOffset="275500.0036">19363 11953 84 0,'-2'-3'260'0,"2"3"-30"0,2-3-28 0,-2 3-15 0,4-3-19 16,0 3-17-16,2-1-14 15,2 0-12-15,2 1-14 0,4-1-13 0,2 1-10 0,1-1-2 16,5 1-12-16,-1 0-7 0,0-2-7 0,1-1-9 0,-7 1-1 15,2-2-7-15,-3 0-1 16,-2-1-4-16,-1 0 3 0,-4-1 0 0,-2 1-3 0,-2-2 12 16,1 0 0-16,-6 0 10 0,0-2-2 15,-2 3-6-15,-2-3 2 0,-2-1-1 0,-4 2 10 0,-1 1 5 16,0 1 0-16,-3 2-2 0,2 0-4 0,0 3-3 16,-3 0 4-16,3 1-17 0,0 1-12 0,2 2-3 15,2 0-1-15,1 3-4 16,-1 0 2-16,1 3-5 0,2 2-1 0,1 0-7 0,2-1 0 0,2 3-5 15,2 0 2-15,3 1-4 0,1-1-13 16,4 4-4-16,1-4-4 0,1-3-8 0,7 5-10 16,2-3-11-16,2-2-6 0,2-2-8 0,1 0-10 0,2-5-2 15,-1 1 2-15,4-1-1 0,-3-4 2 16,2-1 6-16,-3 0 6 0,2-3 4 16,-3-1 14-16,-2-3 18 0,-2 0 17 0,0-1 19 0,-9 4 17 15,2-1 14-15,-6 0 4 0,0-1 14 0,-3 2 8 16,0 1-1-16,-1-2-4 0,-3 1-3 0,-1 1-3 0,-2 1-2 0,-4-1-8 15,-3 0-5-15,-3 1-2 16,-1 0-1-16,-1 2-8 0,-6 2-4 0,5 0-1 16,-5 3-9-16,7 1 4 0,0 2-10 0,1-3-2 15,1 3-8-15,3-1-16 0,2 0-10 0,3 1-5 0,-1 2-9 16,4-1-10-16,1 2-10 0,1-1-5 16,7 2-10-16,-3-1-9 0,5-1-4 0,0-3-2 0,3-2 7 15,2-1 1-15,1-2 12 0,-1-2 6 16,6-3 4-16,-7 0 10 0,6-4 16 0,-3-2 15 15,1-3 13-15,-4-2 19 0,2-1 12 0,-2-4 14 0,-4 0 15 0,1-3 3 16,-3 0 6-16,2-13 6 16,-5 13 3-16,0-3 6 0,-2 0 11 0,-2 3-4 0,-1 3 0 15,-1 0 4-15,0 3-10 0,-2 4 9 16,-1 1-15-16,1 5-4 0,1 1-17 0,-1-1-6 0,1 4-8 16,-3 1-9-16,5 3-5 0,-8 1-13 15,8-1-5-15,-8 11-15 0,0-1-8 0,4 2-5 0,-1 6 0 16,-1 1-6-16,3 1-11 0,-1 1 3 0,1 2-7 0,2 0-4 15,-3 3 1-15,2-1-8 16,1-2-5-16,1 0 5 0,0 1-13 0,0-1 2 16,-2-3-5-16,2 0-5 0,2-7 3 0,-2 0 3 15,1-1 9-15,-1-3-3 0,2-2 9 0,2 0 6 0,-3-2 7 16,2-2 3-16,0 2 0 0,0-3 14 16,2 0-4-16,4-2-1 0,-2-2 6 0,3-1 1 0,-2-1 5 15,3-1 7-15,1-5 4 0,0 1 2 16,-1-2 15-16,2-2-2 0,1-1 13 0,-4 2 14 15,-1 0 11-15,-1-1 6 0,-1 1 6 0,3 2 1 0,-4-1 0 0,-5 1 3 16,5 2 5-16,-5 1 6 16,2-1-5-16,-2 3 2 0,1 2-11 0,-1-1 5 0,0 1-20 15,-1 1-10-15,0 2-12 0,0 0 0 16,0 0-29-16,-2-4-14 0,2 4-10 0,0 0-16 0,-6 10-2 16,2-3-6-16,1 0-7 0,-1 1 5 15,1 3-4-15,0 1-5 0,2-2-7 0,-2 2-2 16,0-2-3-16,3 3-8 0,-1-4-2 0,1 2 4 0,1-2 5 15,-1-1 5-15,3-1 1 0,0-1 2 16,-2-1 7-16,2-3 9 0,1 2 8 0,2-4 12 16,-1-2 13-16,4 0 5 0,-1 0 13 0,1-4 9 15,2-2 17-15,0 0 2 0,-2-1 8 0,2-2 4 16,-4-3 9-16,2 1 16 0,-1 2-2 0,-2-3 1 16,-1 1 5-16,1 2 7 0,-2 3-2 0,-2-2 0 0,0 2-4 15,-2 1-6-15,2 2-13 0,-1 0 2 0,-1 1-16 0,0 1-20 16,0 3-16-16,0 0-6 15,0 0-19-15,0 0-2 0,-10 10-5 0,9-3-9 0,-3 5-8 0,-1 2-1 16,1-1-12-16,3 1-13 16,-1 0-6-16,2 1-7 0,0-1-1 0,3-1-16 0,-1 1-4 15,3-1-7-15,-2-4 1 0,4 1-1 16,-3-2 8-16,2-4 2 0,1 2 14 0,0-3 5 16,-1-1 6-16,-1-2 14 0,4-1 6 0,-2-2 18 15,5-4 11-15,-2 2 14 0,2-4 11 0,-4 0 12 0,2-2 15 16,-2 1 15-16,2-2 13 0,-3 0 17 15,0 2 9-15,-2 1 11 0,0 0 1 0,-2 2-1 16,-2-2 1-16,2 3-11 0,-1 1-7 0,-2 0-2 16,1 1-3-16,-2-1-15 0,-1 3-8 0,2 0-5 15,0 2-4-15,-8-1-7 0,8 1-1 0,-10 3-14 0,4 1-6 16,-1 2-13-16,2 0-3 0,-1 3-14 16,0 2-5-16,2 1-12 0,0 0-6 0,1-1-7 0,0 2-6 15,3-1-12-15,2-3-10 0,-1 0-9 0,3 2-8 16,2 0-6-16,0-2-9 0,1-3-10 15,2 3-14-15,1-6-5 0,3 2-7 0,-2-3 2 16,3-1-4-16,2-2 7 0,-2-3 20 0,0-1 29 16,0 1 15-16,0-2 22 0,0-3 30 0,-1 3 33 0,-2-3 28 15,-1 0 10-15,-4 4 24 0,2-3 9 16,-1 1 20-16,-4 1 0 0,1-1 7 0,-1 1-2 0,-2 1 3 16,2-1-8-16,-6 3-3 15,3 1-3-15,0 2-15 0,-1-6-1 0,-2 4-9 0,3 2-16 16,-4 0-5-16,4 0-8 0,-6 4-9 0,2 0-14 0,1-2-15 15,3 4-10-15,0-1-13 0,0 0-10 16,0 0-17-16,2 1-15 0,-1 0-12 0,3 1-12 16,-1-4-6-16,4 1-15 0,0 1-2 0,0-2 2 15,3 0-4-15,-3-3 14 0,3 0 1 16,-1 0 25-16,-1-3 25 0,0-1 24 0,2 0 17 0,-3-2 26 16,0-1 19-16,0-2 12 0,-1 2 13 0,0-4 8 0,-2 0 7 15,-1 2 9-15,-2 0 4 16,-1 2 7-16,2-2-3 0,-2 4-2 0,-2-3-4 0,-1 3-6 15,-2-2-13-15,-2 3-3 0,-2-1-1 0,1 1-6 0,-2 4-2 16,-3-1-5-16,3 2-5 0,-8 2-4 16,7 1-3-16,-5 1-6 0,4 3-4 0,0 0-6 0,0 2 0 15,3 1-3-15,1 0-3 0,2 1-3 16,3 1-5-16,3-2 2 0,5 3-12 0,2 0-3 0,5 2-5 16,5-3-22-16,1 1-5 0,6-4-18 15,0 0-18-15,2-3-11 0,0 2-11 0,5-9-17 0,-4 2-16 16,4-2-16-16,-3-1-23 0,0-3-17 0,-4-1-14 0,0 0-35 15,-7-4-142-15,-3 2-402 16,2 0 178-16</inkml:trace>
  <inkml:trace contextRef="#ctx0" brushRef="#br1" timeOffset="276679.7109">20918 11886 28 0,'2'-4'329'0,"-1"-1"0"16,0 1-30-16,1-1-15 0,-1 1-16 0,1-1-19 0,-2 3-19 16,1-2-20-16,-1 4-23 0,1-4-25 15,-1 4-16-15,0-3-15 0,0 3-13 0,0 0-17 0,0 0-14 16,0 0-5-16,-5 11-3 0,1-6-13 0,1 4-2 15,-2-2-9-15,1 2-11 0,-1 4 2 16,1 2-8-16,3-4 1 0,1 1-7 0,0-2-8 0,1-1-2 16,1 0-10-16,2 0-1 0,1 0-12 0,2-3-3 15,3 3 0-15,0-2-3 0,4-2-5 0,0-2 7 0,0-1-5 16,-1-2 3-16,3-2-1 16,-1 0 5-16,-1-3 0 0,-1-2 2 0,0-3-5 0,0 3 5 15,-3-5 14-15,-2-1 12 0,1 1 0 16,-5-1-4-16,-1 0 21 0,0 0 2 0,0 1 5 0,-5 0-19 15,1 2-1-15,-2 2 3 0,-1 1-4 0,-1 0-4 0,0 2-11 16,-2 0 5-16,-2 2-8 0,0 2-4 16,-1 1-3-16,-3 3-10 0,0 2-9 0,4-1-12 0,-1 5-7 15,0-2-15-15,0 3-2 16,3 2-18-16,2 1-11 0,2-1-11 0,1 2-11 0,2-2-12 16,2 0-6-16,3-1-12 0,4-1-6 15,0-1 0-15,2-2-2 0,0-1 12 0,4 0 11 0,1-5 12 16,0-1 16-16,-2-1 20 0,2-3 28 15,-2-4 20-15,-1 4 25 0,0-6 30 0,-1 1 26 16,-2-2 6-16,0-1 14 0,3-4 5 0,-6 4 15 0,-1-1 16 0,-1 1 15 16,-2 4-3-16,0-1 2 15,0-1-10-15,-2 3-11 0,0 1-6 0,0 3-14 0,0-1-11 16,-1 0-9-16,0 4-5 0,0 0-9 16,0 0-6-16,0 0-12 0,-4 12 3 0,2-3-21 0,0 4-6 0,0 6-5 15,0 2-18-15,0 0-5 0,2 0-14 0,0 0-11 16,-1 3-11-16,0 2-19 0,2 7-6 15,-3-8-22-15,2 2-13 0,-2-3-14 0,2 2-14 0,-1 0-18 16,0-2 0-16,1-1-2 0,-1-2 11 16,-1-2 7-16,0-9 8 0,1 0 20 0,-1-2 9 15,2-1 17-15,-1-3 19 0,0-1 14 16,-1-1 2-16,2-2 12 0,0 0 4 0,0 0 5 0,0 0 2 16,-4-12 25-16,2 4-2 0,1 0 7 15,-1-1 16-15,0-5 2 0,2 1 7 0,0-3 10 0,0 3 8 0,-1-10 12 16,2 3 5-16,2-3 15 15,-1 0 8-15,1 0-1 0,-1-3 6 0,5 3-4 0,-1-1 7 16,2-1-7-16,1-1-7 0,0 4-4 0,3-3-7 16,0 1-6-16,1 2-6 0,1 1-5 0,0 2-8 15,0 2-4-15,0 3-6 0,-2 6-4 16,1 1-2-16,-2 2-6 0,-1 2 0 0,-1 2-6 16,1 1-1-16,1 1 0 0,-4 2-4 0,1 1-2 0,-1 2 1 15,-1 0 0-15,0 1-3 0,-3 2 2 0,1 3 1 0,-4 0-6 0,-2 2 3 16,-2-3-4-16,-1 2 6 15,-1-1-8-15,-4 1 2 0,-2 1-3 0,-3-1-7 0,-1 0-8 16,-2-2-11-16,5-1-5 16,-7 0-16-16,6-5-18 0,-2 2-19 0,2-1-26 0,3-1-22 0,4-3-32 15,0 1-29-15,2-3-182 16,5 0-408-16,-7 0 182 0</inkml:trace>
  <inkml:trace contextRef="#ctx0" brushRef="#br1" timeOffset="277830.1499">21467 11884 270 0,'2'-1'281'0,"0"-2"-31"0,-2 3-32 0,0 0-16 0,4-2-21 16,-4 2-15-16,0 0-18 0,0 0-16 16,3 8-15-16,0-6-8 0,-2 3-15 0,4-1-9 0,-1-1-18 15,1 3-8-15,1-3-13 0,1 0-13 16,1 0-5-16,0 1-8 0,1-3-4 0,1 1 4 0,4-2-6 15,-4-2 0-15,-1 0 2 0,0-1 2 0,-1-1 5 16,-2-1 4-16,1-1 7 0,-1-1 3 0,-2 0-2 16,-4-2 1-16,0 2 8 0,0-2 9 0,-1 2 2 15,-2-1-2-15,0 2-9 0,0-1 2 16,0 3-6-16,-1-1-4 0,0 3-5 0,0 0-5 0,-1 2 2 16,5 0-9-16,-11 2 1 0,4 2-6 15,0 2 1-15,-2 2-4 0,3 0 0 0,-1 3-5 0,1 1-10 16,1 1-1-16,0 1-3 0,2 0-4 0,0-2-10 0,2 2-6 15,1 1-5-15,-1-6-2 16,3 3-3-16,-1-2-6 0,2-1-5 16,1-2-6-16,1 1-2 0,1-2-4 0,2-2 4 0,-1-1 0 15,2-2 6-15,0 1 6 0,0-2 4 0,1-3 5 0,3-2 3 16,-2 0 9-16,3-2 14 0,-4 0 12 16,1-4 9-16,-1 2 9 0,-1-4 7 0,4-2 10 0,-2-1 6 15,-4-1 4-15,-2-1-1 0,0 4 6 0,0-5-3 0,-1 5 6 16,-2 0 9-16,-1 0 6 15,1 1-3-15,-1 2 4 0,-1 2-13 0,-1 1-7 0,2 3-5 16,-1 0-5-16,0 1-12 0,0-2-10 16,0 6-4-16,0 0-7 0,0 0 4 0,0 0-6 0,-1 15-7 15,1-8-3-15,0 6-2 0,1-1-3 16,0 1-3-16,1 2-1 0,2 5-1 0,-2-6 2 0,0 3-8 16,0 3-6-16,1-9-7 0,1 4 5 0,-1-2-2 15,-1 0 0-15,1 0-1 0,0 0 10 16,1-4-10-16,0-2 0 0,2 2-4 0,-2-4-4 0,3 3-2 0,0-3 0 15,2 0-9-15,2-1 0 16,0-2 1-16,2 1-4 0,4-2-2 0,-1-2 5 0,-1 0-2 16,7-1 6-16,-5-1 4 15,3-3 3-15,0-1 8 0,-2-3 13 0,-4 4 13 0,0-2 11 0,0-2 17 16,0-3 7-16,1-3 9 16,-3 1 9-16,-2 0 23 0,-1 0 8 0,-4 4 2 0,-1-3 0 0,-1 0 4 15,-1 1 4-15,-4 1-3 16,1 0-6-16,-5 1 3 0,2 2-12 0,-3-1-3 0,0 3-4 15,-3-2-7-15,0 5-5 0,-1 0-9 0,0 0 4 0,1 3-12 16,0 2-2-16,-4 1-5 0,4 1-1 16,-3 3-8-16,2 1-12 0,1 3-11 0,0 2 0 0,0-2-14 15,5 3-11-15,-1 0-6 0,0 0-11 16,5 0-3-16,2 0-13 0,0-2-15 0,3 0-7 16,-1-1-8-16,2 1-2 0,1-4-4 0,-2 0 1 15,3-2 4-15,4-2 6 0,-1 1 7 0,0-3 7 16,-1 0 13-16,5-1 21 0,-5-1 23 0,4-2 20 0,-4 0 22 15,-1-1 22-15,0 0 14 0,0 0 12 16,-3 0 9-16,-1 0 6 0,-1 1 2 0,1-1-4 0,-1 1-3 16,-1 0-13-16,-1 1-3 0,-1 0-10 15,0 2-5-15,0 0-6 0,0 0-10 0,0 0 6 0,0 0-22 16,-10 8-18-16,7-2-5 16,2 0-12-16,1 1-11 0,0 2-10 0,1-2-16 0,2 1-4 15,-1 1-12-15,3-3-8 0,2 4-12 0,3-2-6 16,3 0-2-16,1-2-3 0,0 0 6 0,7-3 6 15,2-3 8-15,-2-2 11 0,-4 0 12 0,4-4 10 0,0-2 21 16,0-3 22-16,-1-4 19 0,-2 2 18 16,-1-2 15-16,3-2 6 0,-5-3 12 0,2-2 4 0,0-9 8 15,1-1 5-15,-4 1 4 16,2-1 1-16,-8 6-8 0,2 1 15 0,0 0-5 0,-3 0 15 0,-1 2-15 16,-2 4 1-16,-4 3 0 15,0 5-8-15,0-1-5 0,0 4-17 0,-3-1-5 0,0 3-9 16,-1 3-4-16,0 0 1 0,-2 2-13 0,6 1-6 0,-18 8-4 15,8 0-11-15,-3 8-6 0,4 3-6 16,-3 3-12-16,1 4-5 0,-2 8-8 0,3 2-14 0,3 1-8 16,5-12-13-16,-4 12-8 15,3-3-13-15,-1 1-15 0,1-8-13 0,3-3-6 0,-1 1-16 16,-1-2-19-16,1 1-15 0,-2-1-12 16,-1 1-5-16,2-6-15 0,1-3-20 0,0-3-196 0,-5-1-448 15,5-2 199-15</inkml:trace>
  <inkml:trace contextRef="#ctx0" brushRef="#br1" timeOffset="278147.5357">22288 11931 251 0,'4'-9'238'0,"-1"2"-15"0,1-1-20 16,-1 3-7-16,4-2-11 0,-4 3-10 15,4-1-18-15,0 1-12 0,0-1-13 0,3 1-8 16,4 1-10-16,-2 1-1 0,3-2-4 0,-1 1 1 0,0 1 1 0,1 0-1 15,-1-2-5-15,-1 1-1 0,1-1 9 16,-4 3-6-16,0 0-5 0,-2-3 3 0,-1 2-8 16,-1 1-8-16,0 0 0 0,-1 1-2 15,-2-1-12-15,-3 1 3 0,7-2-3 0,-6 1-14 0,-1 1-12 16,0 0-8-16,6 0 5 0,-3 3-1 16,-2-1-6-16,-1 3-4 0,0 0 1 0,0 2-11 0,0 1 1 15,0 1-15-15,0 4-6 0,-1 0-7 0,-2-1-15 0,0 3-17 16,0-1-14-16,1 3-28 0,-4 1-29 15,2-5-28-15,-2 1-37 0,1 0-57 16,0 0-60-16,0-2-254 0,2-1-585 0,0-2 259 16</inkml:trace>
  <inkml:trace contextRef="#ctx0" brushRef="#br1" timeOffset="278729.8303">22708 11838 256 0,'-1'-2'319'15,"-1"-2"-24"-15,-1 3-19 0,0-2-31 0,-3 1-20 0,4 1-19 16,-4 1-14-16,0 2-25 0,-3 1-22 16,1 1-11-16,-1 2-15 0,0 0-12 0,1 2-12 15,-1 0-11-15,-1 3-5 0,2-1-10 0,-1 0-11 0,5-3-9 16,1 2-7-16,-1-2-9 0,1 1-7 0,3-1-9 15,3-1-1-15,-1-2-6 16,0 1-3-16,4-1-6 0,-2 0 4 0,3-2-2 16,0-2 0-16,2 1-2 0,1-1-1 0,1-1 1 0,2-4 3 15,-1 0 4-15,0 1 2 0,-1-3 3 16,7-1 6-16,-5 0 10 0,-1 0-1 0,-2-1 9 0,3-2 0 0,-2 1-4 16,0 0 14-16,-2-2 3 15,-1 6 3-15,-1-1 10 0,0 1-9 0,0-2-8 0,-1 3 5 16,-2 2-13-16,2-1-4 0,-2 1-8 0,1 1-1 15,0 2-2-15,-1-2-7 0,-4 2-3 0,9 3-1 16,-3-1-5-16,-2 2-9 0,0 0-1 0,1 2-12 16,-2-1-10-16,-1 3-2 0,-2-2 2 15,0 1-6-15,-2-1 3 0,-1 3-7 0,-1-1 0 0,-3-2 2 0,2 0-2 16,0-1 1-16,-2-1 7 16,2 1 1-16,1-1 6 0,-1-3 5 0,4 2 4 0,-1-3 17 15,2 0-12-15,0 0 1 0,0 0 0 0,0 0 8 0,2-9-2 0,1 5 3 16,2-4 4-16,2 1 16 15,2-3-7-15,-1 1 1 0,3 0 1 0,-1-1 2 0,1 1-6 16,-1 1 2-16,0 0-1 0,-3 2 1 16,0 1-3-16,-1 0-3 0,-2 3 3 0,0-1-11 0,-2 0-6 15,2 3-4-15,-4 0-1 0,0 0-4 16,4 4-5-16,-2 1-7 0,-2-1-10 0,1 3-5 16,-1 1-12-16,-1-1-11 0,1 3-13 15,-2-3-16-15,0 3-24 0,-1-1-29 0,-2 0-52 0,4-2-36 16,-3 2-224-16,1-3-494 0,-1 1 218 0</inkml:trace>
  <inkml:trace contextRef="#ctx0" brushRef="#br1" timeOffset="278920.0192">23062 11870 210 0,'0'-5'359'0,"0"5"-32"0,-2-5-35 16,1 2-23-16,1 1-36 0,-3 0-40 0,2-1-52 16,1 3-56-16,-3-4-66 0,3 4-94 0,0 0-87 15,0 0-154-15,0 0-341 0,0 0 151 0</inkml:trace>
  <inkml:trace contextRef="#ctx0" brushRef="#br1" timeOffset="283859.8625">3044 12394 221 0,'-3'-3'284'0,"2"2"-23"0,1 1-14 0,-3-4-23 0,0 2-11 15,3 2-20-15,-2-1-14 0,2 1-19 0,0 0-18 16,-2-4-10-16,2 4-14 0,0 0-7 0,0 0-13 16,7 9-12-16,-4-6-5 0,1 3-11 0,3 1-7 15,-3 1-5-15,5 0-4 0,-2 0-8 0,0 1-2 0,0 1 25 16,2 0-5-16,1 0-6 0,0 1-3 16,0-1-10-16,-1-1-13 0,1 3-20 0,0-3-20 0,0 2-19 15,1-2-24-15,-2-1-21 0,1 3-38 16,0-3-27-16,1 2-19 0,1-5-30 0,-1 2-27 15,2-4-197-15,1 0-445 0,-2-1 197 0</inkml:trace>
  <inkml:trace contextRef="#ctx0" brushRef="#br1" timeOffset="284209.8941">3443 12474 132 0,'2'-10'286'0,"-2"2"-20"0,-2 1-9 16,2-2-16-16,-3 2-16 0,-1 1-7 0,1 0-20 15,-4 1-16-15,1-1-19 0,-4 1-12 16,2 3-17-16,1-1-13 0,-3 4-13 0,0-1-9 0,-1 2-12 15,1-2-9-15,2 3-13 0,-4 1-10 0,4 0-8 16,-5 1-20-16,7 1-10 0,-1-2-13 0,2 1-1 0,0 0-5 16,3-1-3-16,-1 0-8 0,1-1-2 15,0 1 3-15,-1-4 2 0,3 3 7 0,0-3 7 0,-3 4 15 16,2-3 6-16,1-1 10 0,-3 2 2 0,3-2 23 16,0 0-3-16,-1 2 3 0,1-2 2 0,0 0 3 15,-2 2-4-15,2-2-12 0,0 0-3 16,0 0-11-16,0 0-4 0,0 0-8 0,-2 6 2 0,0-5-1 15,2 4-6-15,-3 3-2 0,0 4 0 0,-1 1-5 16,1 6 1-16,0-5 1 16,-1 7-3-16,1 0-4 0,2 2 0 0,-5 0-14 15,3 0-7-15,2-1-6 0,0-1-11 0,-1 1-11 0,1-3-12 16,-1 1-12-16,1-1-18 0,-2-6-28 0,3 2-19 16,-3-2-34-16,2-1-37 0,-1-3-21 15,1-2-51-15,-2 0-141 0,3-4-450 0,0-3 200 0</inkml:trace>
  <inkml:trace contextRef="#ctx0" brushRef="#br1" timeOffset="284612.9129">3505 12563 306 0,'5'-8'334'16,"-1"2"-22"-16,-1 2-20 0,0 1-21 16,0 0-15-16,0 1-18 0,-1-2-16 0,-2 4-29 15,2-3-10-15,-2 3-23 0,0 0-17 0,0 0-18 16,0 0-12-16,0 0-4 0,-7 16-14 0,1-4-16 0,-1 0-11 15,2 1-13-15,-1-1-8 0,0 1-14 0,1 1-4 0,-2-2-4 16,2-1-8-16,1-2-13 0,0 0-1 16,0-4-10-16,0 4 2 0,2-4 3 0,-1-1-1 0,2 0 6 15,-1-2 0-15,0 2 24 16,2-4 8-16,0 0 0 0,0 0-5 0,0 0-1 0,-3-13-4 16,3 4-2-16,4-4 0 0,0-7 2 15,2 1 3-15,2-3-4 0,-1-1-7 0,2 0 14 16,-1 1-5-16,1 2-3 0,-2-2-3 0,4 2 6 15,-3 4-7-15,-1 4 4 0,-1 0-2 0,0 5-6 16,-2 0-2-16,3 3-4 0,-4-2 0 0,0 4-9 0,1-1-1 16,-1 2 0-16,-3 1-3 0,10 5-1 15,-3 2 6-15,0 2-8 0,0 3-5 0,0 1 1 0,3 5-3 16,-2 2-2-16,1-2 0 0,-1 0 2 16,0 1-11-16,-1 1 3 0,-2 0-1 0,2 0-15 0,-6-1-8 15,5 0-9-15,-3-5-21 16,-2-1-23-16,0 0-26 0,2-1-34 0,-1 2-30 0,-2-6-45 15,1 0-46-15,-2 2-185 0,-2-2-503 0,0-5 223 16</inkml:trace>
  <inkml:trace contextRef="#ctx0" brushRef="#br1" timeOffset="284808.0337">3534 12655 9 0,'0'0'285'0,"-1"-3"-33"0,1 3-29 0,0 0-20 15,0 0-18-15,0 0-25 0,4-5-16 16,2 4-23-16,2-1-25 0,2 2-20 0,1-3-31 0,6 3-20 16,7-2-21-16,-3 1-25 15,2 0-29-15,2-1-5 0,-1 1-37 0,0 0-39 0,-3-2-116 0,-4 3-267 16,4-2 118-16</inkml:trace>
  <inkml:trace contextRef="#ctx0" brushRef="#br1" timeOffset="285063.4728">4031 12506 250 0,'-3'-2'311'0,"2"-1"-16"0,1 3-14 16,-10-4-15-16,2 2-17 0,-1 1-15 0,1-1-20 0,-1 2-29 16,1 2-13-16,-2 0-4 15,2-1-27-15,-1 3-16 0,1 0-13 0,-2 1-7 0,4 0-14 0,-1 2-10 16,-4 1-6-16,4 1-7 0,0 2-8 15,1 0-9-15,2 0 8 0,1 1-18 0,-1 1-1 16,1 0-10-16,3-1-3 0,0 0-5 0,3-1-6 0,-3-2-3 16,7 2-12-16,0 0-13 0,0-3-18 0,7 0-27 15,6 2-33-15,1-4-44 16,2-1-35-16,3-3-53 0,1 0-49 0,1-2-196 16,-4-2-505-16,2-2 223 0</inkml:trace>
  <inkml:trace contextRef="#ctx0" brushRef="#br1" timeOffset="285284.9388">4338 12538 22 0,'-2'-6'330'0,"-1"3"-20"0,1 0-7 0,-5-1-7 0,2 1-18 15,-4-1-14-15,3 2-18 16,-3 1-13-16,-1-1-15 0,0 4-29 0,-4-2-20 0,1 3-22 16,-1-1-5-16,1 3-17 0,-1 1-13 15,3 1-13-15,1 0-10 0,0 2-18 0,-1 1 0 0,4-1-12 16,1 4-1-16,1 1-7 0,3-1-14 0,1-1-4 0,1 4-11 15,4-2-13-15,5 2-7 0,3 0-12 16,2-1-18-16,6-1-35 0,3-5-44 0,1 0-63 16,5-3-61-16,13-2-94 0,-4-5-184 0,-7-2-551 15,8-4 244-15</inkml:trace>
  <inkml:trace contextRef="#ctx0" brushRef="#br1" timeOffset="286440.1629">4946 12383 2720 0,'3'-9'132'0,"-1"0"-58"15,-1-1-5-15,0 2-9 0,1 0-8 0,-2 5 7 16,1-2-1-16,-1 1-3 0,1 0 1 16,-1 0-4-16,0 2-3 0,0 2-5 0,0-4 3 0,0 4-17 15,0 0 0-15,0 0-13 0,0 0 5 16,0 0-5-16,-4 14 5 0,2-3-5 0,-1 1-5 0,2 3 2 15,-1 6-1-15,0 0-4 0,-1 1-3 0,2 1 2 16,-2 2-3-16,1 0 1 0,2-2-12 16,-1 3-13-16,-2-2-9 0,2 0-7 0,-2 1-9 0,-1-4-24 15,1 1-21-15,-1-1-21 0,-1-4-29 16,1 2-26-16,0-8-33 0,0 1-43 0,-1 0-195 16,-2-5-472-16,4-3 209 0</inkml:trace>
  <inkml:trace contextRef="#ctx0" brushRef="#br1" timeOffset="287219.9119">4797 12622 100 0,'-1'-7'308'0,"0"1"-15"0,0 2-17 16,-1-1-16-16,3 4-16 0,-2-5-28 0,0 5-20 16,1 1-20-16,2-5-21 0,2 2-16 0,0 0-16 0,4 2-10 15,1-2-10-15,7 1-14 16,1-1-7-16,7 1-8 0,-3-1-6 0,3 1-14 0,3-2-9 0,-2 2-2 15,0-1-2-15,-2-1-5 0,-2 0-4 0,-4 0 8 16,-3 2-14-16,0-1-5 0,-5 2 7 16,-1 0 0-16,-3 0 6 0,0 1 0 0,-1-1 5 0,-4 1 0 15,6-2-4-15,-6 2 1 0,0 0-2 16,0 0-4-16,0 0-1 0,-4 9 0 0,1-5-4 16,-4 3 6-16,1 1-15 0,-1 1 4 0,-1 2-3 15,1 0 0-15,1 2-5 0,-2-2-5 0,3 3 3 16,5-2-11-16,0 0-9 0,-1 0-5 0,2 1-9 0,2-3-6 0,3-3-1 15,-1 1-10-15,3-3-3 0,0 1-9 16,4-2 28-16,1 1-3 0,0-2-5 16,2-3-1-16,-2-2 1 0,1-1 0 0,0-2 7 15,-1 1 3-15,-2-3 4 0,-4 0 6 0,-1 0 11 16,1-5 7-16,-5 3 12 0,0-3 11 16,-2 2 12-16,-2-2 1 0,-3 0 0 0,1 1 3 0,-3 1 4 0,0-1-11 15,-2 2 28-15,2 2-7 16,-3 0-5-16,0 2-8 0,2-1 0 0,-2 2-4 0,1 1 0 15,1 0-12-15,2 3-1 0,-1-3-8 0,-1 3-2 16,4-1-1-16,4 1-4 0,-6 1-5 0,4 2-6 16,2-3-21-16,2 4 11 0,-2-4-10 15,8 5 2-15,0 0-2 0,2-4 0 0,3 2 1 16,1 0 2-16,2 1-2 0,1-3 0 0,0 1-1 0,-3-2 3 16,3 0 0-16,-1 0-1 0,-1 0 2 0,-1-2 2 15,0 2 2-15,-4-1 7 0,-1 1-4 16,-1-2 8-16,-3 2-13 0,1 0 19 0,-6 0 3 15,9-1 7-15,-7 4 1 0,-2-3-5 0,5 0-2 0,-5 0 4 16,1 3 19-16,-1-1-16 0,0-2-4 0,-4 7-1 16,1-1 0-16,0 1-1 0,-3-1 6 0,4 2-11 15,-1 0 18-15,-1-1-19 0,2 2 2 0,2-1-24 16,-1 0 18-16,5 1-7 0,-1-1-10 16,1 1-5-16,2 0 2 0,-1-4-5 0,8 4-1 15,0-5-1-15,-2 3 3 0,3-5 1 0,0 0-1 16,-1-4 6-16,1-1 8 0,1-1-4 0,-2-2 9 15,-2-1 11-15,-2 1 5 0,-4-1 17 0,1-1 14 16,0-4 2-16,-2 1 2 0,-3-3 0 0,1 1 3 16,-4-1-1-16,1 1 1 0,-3 0 10 0,-3 1-4 0,0 1-8 0,-2 2-2 15,1-1-2-15,-2 5-7 16,3 0-5-16,-2 1-18 0,0 1-16 0,0 2-20 0,1 1-34 16,-1 0-26-16,1 1-35 0,2 2-35 15,0 1-39-15,1 3-37 0,2-1-42 0,3 0-68 16,0 1-194-16,3-2-575 0,3 0 256 0</inkml:trace>
  <inkml:trace contextRef="#ctx0" brushRef="#br1" timeOffset="287439.7347">5624 12433 346 0,'3'-16'345'0,"1"3"4"16,-3-1-15-16,1-1-13 0,-1 5-21 0,-1-3-9 0,3 4-16 15,-3 2-17-15,0-1-25 0,0 4-25 0,0-1-18 16,3 1-22-16,-3 4-23 0,-2-6-14 0,2 6-22 15,0 0-17-15,0 0-8 0,0 0-17 0,-2 16-26 0,2 0 11 16,-2 5-5-16,1 0-23 0,1 0-17 16,-2 3-7-16,2 2-10 0,-1 10-19 0,1-11-13 15,-1 10-23-15,1-10-30 0,0 9-25 16,1-9-23-16,-5 0-23 0,4 0-28 0,-2-1-28 0,2-2-40 16,2-4-250-16,-2-4-554 0,0-4 245 15</inkml:trace>
  <inkml:trace contextRef="#ctx0" brushRef="#br1" timeOffset="287890.9189">5769 12546 318 0,'0'-3'343'0,"0"3"-27"0,0-4-26 15,-1 2-30-15,1 2-25 16,0 0-27-16,0 0-16 0,0 0-26 0,0 0-18 0,0 0-11 15,0 0-14-15,0 0-14 0,0 11-6 0,4-5-16 0,0-1-7 16,0 2-12-16,3-2-16 0,2 1-14 16,-1 1-6-16,2-1-11 0,0 3-8 0,4-3-5 0,-4 2-7 15,0-4-10-15,0 3-5 0,-2-2-2 0,-1 0-1 16,0-1-1-16,-3 2 4 0,-1-2-3 16,0 3 3-16,-2-3-3 0,1 1 6 15,-2-1-1-15,-3 0 2 0,-1 1 3 0,-2 0-4 0,-1-1 4 16,-1-1-2-16,-2 0 3 0,3-2 4 0,0-1-2 0,-3 2 1 0,7-1-2 15,-4-2 8 1,1-1-6-16,1-2 3 0,0 3 2 0,1-7 1 0,1 4 0 16,2-5-2-16,1 0 3 0,3-3-3 0,1 1 4 15,-1-2 3-15,1 1-1 0,2-1 2 0,1 2 10 0,0-1 10 16,0 3 8-16,-3 1 10 16,2 1-6-16,-2 0 18 0,-1 2 12 0,-3 2-6 0,4 0-6 15,-4 0-2-15,3 0-4 0,-3 3-5 0,0-1-6 0,0 1-5 16,0 0-6-16,0 0-7 0,-7 11-5 15,0-5-32-15,-3 4-18 0,-4 4-40 0,0 3-48 16,-3-1-67-16,7-5-76 0,-7 1-276 0,9-3-582 16,-2 1 258-16</inkml:trace>
  <inkml:trace contextRef="#ctx0" brushRef="#br1" timeOffset="290454.1122">6251 12520 252 0,'1'-6'316'0,"3"2"-2"15,-2 0-9-15,-1 1-14 0,1 0-21 16,0 0-28-16,0 1-24 0,-2-1-25 0,0 3-15 0,1-2-32 15,-1 2-11-15,0 0-20 0,0 0-5 0,0 0-11 16,0 0-12-16,-1 15-4 0,-1-7-6 0,-2 4-3 16,3 0 1-16,-3 2-18 0,1 0-6 0,-3 4-2 0,6 4-4 15,0-3-1-15,-3 2-16 16,5-2-12-16,-1 1-4 0,-1-1-9 0,3-5 1 0,1-2-4 16,0 0-12-16,1 0 0 0,-1-3-13 15,3-4 2-15,-2 2-1 0,5-3-3 0,-3-1 2 0,3-2 5 0,0-1-2 16,-3-3 6-16,7-1-1 15,-1-4 8-15,-2-2 4 0,0-1 5 0,2-4 11 0,-2-3 6 16,-1 1 6-16,-1 0 10 0,-2-3 4 0,-4 7-1 0,2 0 21 16,-1 1 8-16,-1 0-9 15,1 3 8-15,-4 3-2 0,0 2-5 0,2-3-6 0,-1 4-10 0,-1 0-5 16,0 0-7-16,0 3-15 16,0-4-3-16,0 4-4 0,0 0 4 0,0 0-7 0,-7 13-5 15,4-6-20-15,0 2-5 0,1 3-3 16,0-1-3-16,1 2-1 0,1 1-11 0,0 0-3 0,0 0 0 15,1-2 2-15,4 2-9 0,-1-5 24 0,1-1-5 16,-2 1-10-16,4-1 0 0,-2-4-3 0,4 1-7 16,-2-3 11-16,3 0-1 0,0-4 3 0,-2 0 5 0,5-4 3 15,-3-1 9-15,3-2-2 16,-2 0 14-16,0-2 17 0,3-4 15 0,-4-2 5 0,-1 0 4 16,-2 1 14-16,-2 1 1 0,2 2 4 15,-4-1 4-15,0 0 10 0,-2 1 1 0,0 6-4 0,1-3 0 16,-2 3-13-16,0 2-4 0,0 1-4 15,0 0-11-15,-2 3-7 0,2 1-17 0,0 0-3 16,0 0 0-16,0 0-23 0,-7 10 12 0,6-1-10 0,1-1-12 16,0 5-6-16,3 1-7 0,-2-1-8 15,3-1-2-15,1 5 1 0,2 0 1 0,-3-3-4 0,3 0-11 16,0-3 2-16,-1 1 3 0,-2 0-5 16,0-2 0-16,1-1 6 0,-1-2 2 0,-1 0 7 0,-2-1 7 15,2 0 8-15,-3-2 12 0,0 0 9 0,-1-1 9 0,-2 0 7 16,0 0 5-16,-1-1 1 0,-1 0 4 15,1-1 2-15,-3 0 6 0,-3-1 4 0,3 0 6 0,-3-1 3 16,1 1 4-16,0-2 4 16,2 2 4-16,1-1-1 0,1 1 5 0,0-1-6 0,2 0 0 0,-1-2 0 15,0 3-9-15,4 0-12 16,0 0-7-16,0 0-9 0,-7 1-9 0,7-1-4 0,0 0 0 16,0 0-5-16,0 0-2 0,0 0-7 15,18 6-7-15,-9-5-6 0,-1 1-9 0,5-2 2 0,-3-1 3 16,4-1 2-16,0 0 2 0,-1-2 5 0,1 2 3 15,0-2 4-15,1 0 6 0,0-1 9 0,2-7 18 16,-5 2 14-16,2 3 12 0,-3-4 10 16,-1 0 13-16,0-1 4 0,0 1 20 0,-3-2 6 15,0 2 13-15,-3 3-2 0,1 0 2 0,-2-1-2 0,-1 1-1 16,1 3-16-16,-1 0 15 0,-1 1-12 16,2-1-9-16,-5 1-3 0,2 4-16 0,0-6-8 0,0 6 4 15,-4-1-9-15,4 1-12 0,0 0-8 0,-14 5-7 0,8 0-11 16,1 2-5-16,-3 3-9 0,3 0-5 15,-2 1-1-15,4 2-6 0,-1 1-7 0,2-2-15 0,2 2-5 16,0 1 2-16,2 1-8 16,0-3-2-16,3 0 1 0,-1-1-8 0,3-2 1 0,-3-1 3 15,2-2-2-15,1 0 6 0,0-4 4 16,3 1 5-16,4-2 4 0,-4-2 4 0,2-2 7 0,2-3 0 16,0-1 9-16,0-1 7 0,3-6 10 0,-1 2 13 0,-5 1 18 15,5-6 7-15,-6 0 5 16,4 1 10-16,-4 0 4 0,0-3 9 0,-3 5 10 15,0 0 3-15,-2-1-8 0,-1 1 4 0,0 1 5 16,-1 4-8-16,-1-1-8 0,1 1 3 0,-2 0-9 0,-1 3-3 0,1 1-2 16,-1 0-6-16,0 4-9 15,0-7-17-15,0 6-7 0,0 1 2 0,0 0-9 0,0 0-1 0,0 0-26 16,0 14 1-16,1-7-2 16,1 1-11-16,1 5 2 0,1-1-4 0,2 0-9 0,0 0 5 15,2 4-2-15,-2-3-1 16,1 0 5-16,0 0-1 0,0 0 5 0,-2-2-1 0,-2-2 8 15,2-1-3-15,-4-2 14 0,2 2 13 0,-2-3 10 0,-1 0 17 16,0 0 5-16,-1-1 12 0,-1-1-13 0,-2-1 0 16,0-1-6-16,-3-1 0 0,-2 3-2 0,1-2 7 15,-2-2 4-15,0 1-12 0,2-1-7 16,1-2-21-16,-2 1-29 0,3-1-38 16,-1-1-43-16,1 3-42 0,1-2-60 0,0-1-83 15,1-1-211-15,0 2-562 0,2-1 248 0</inkml:trace>
  <inkml:trace contextRef="#ctx0" brushRef="#br1" timeOffset="291617.379">7901 12551 256 0,'2'-5'355'0,"2"3"-33"16,-3 0-31-16,1-1-21 0,-1 2-23 0,-1 1-26 15,3-2-23-15,-3 2-21 0,3-3-17 0,-3 3-10 16,0 0-19-16,1 9-11 0,-1-5-6 16,3 4-18-16,-3 4-7 0,3 1-10 0,-2 1-1 0,0 6-11 15,1 0-16-15,-1-1-9 0,-1 0 2 0,3 2-15 16,-3-2-4-16,-3 0-9 0,2-5 38 0,-2 1-22 16,-3 3-24-16,-1 0 8 0,2-5 2 0,1-2-12 15,-2 0 5-15,3-3-7 0,-1-2 4 0,1-1-7 16,-1 0 8-16,2 0 2 0,1-2 1 0,-2-2 10 0,3-1-4 15,-4 1 4-15,4-1-4 0,0 0-2 16,-3-9-1-16,3 3 6 0,-1-3-1 0,1-1-1 0,3-5-11 16,-2 0 18-16,2-6-20 15,0 2 18-15,1-2 2 0,-1-1-5 0,2 0 3 0,1-2-7 16,-2 1 2-16,3 1-7 0,-1 0 3 16,4 1-16-16,-2 1 14 0,2 0-8 0,4 2-2 15,-7 8-8-15,7-5 18 0,-3 5-8 0,1 0 0 0,0 4-7 0,1-1-3 16,-3 4-8-16,3 0-1 0,-4 0-2 15,1 4 4-15,0-1-12 0,-3 3-8 0,3 0-5 0,-3 3 7 16,-4 1-7-16,4 3-4 16,-3 1-9-16,-1 2 3 0,-6-1-8 0,3 2-7 15,-7 0 9-15,0-1 1 0,-6 5 5 0,-1-4 3 16,-1-1 3-16,2-2 4 0,2-4 4 0,-2 2 4 0,1-3 1 16,-1-1 10-16,3-1 10 15,2-2 2-15,-1 1 10 0,-1-2 1 0,2 2 4 0,1-3 6 0,1 0 4 16,-1-3 6-16,3 3 10 0,0-1 3 15,4 1 6-15,-7-2 0 0,4 1 3 0,3 1-4 16,0 0-5-16,-6-2-11 0,6 2-2 0,0 0-6 16,0 0-1-16,0 0-7 0,0 0 3 0,0 0-3 15,13 10 0-15,-6-5-7 0,0 1 5 0,0 0 0 0,3-1-1 16,1 4-1-16,-1 1-4 0,7 2-3 16,-4-2-9-16,-1-1-5 0,-1 1-6 0,4 4-11 0,-3-5-17 15,0 2-22-15,-3 0-20 0,1-2-23 0,0 1-16 16,0 0-33-16,-3-2-22 0,0 0-27 15,4 1-40-15,-4-2-176 0,-2-1-464 0,0-2 206 0</inkml:trace>
  <inkml:trace contextRef="#ctx0" brushRef="#br1" timeOffset="291833.7215">8263 12709 54 0,'4'-12'393'15,"-4"4"-14"-15,0-1-14 0,0 2-28 0,0 2-13 0,3-1-33 16,-3 2-19-16,0 4-26 0,0-6-25 0,0 6-20 0,0-5-44 15,0 5-5-15,0 0-11 0,0 0-16 16,0 0-10-16,0 0-11 0,0 0-17 0,4 15-16 0,-1-7-19 16,-3 4-7-16,4-2-6 0,-2 4-40 15,-1 2 1-15,2-1-5 0,0 2-30 16,0-3-24-16,-2 4-25 0,3-5-28 0,-4 2-25 0,2-1-32 16,-1 0-31-16,-1-2-38 0,3-3-45 0,-3 3-192 15,1-4-514-15,2-4 227 0</inkml:trace>
  <inkml:trace contextRef="#ctx0" brushRef="#br1" timeOffset="292809.8856">8507 12676 124 0,'2'-12'366'0,"-1"2"-9"0,1 2-8 0,-2 0-24 0,0 1-21 16,-1 0-25-16,-1 2-41 0,1 1-4 15,0 0-17-15,-2 1-20 0,0-1-16 0,-2 3-17 0,0 0-12 0,-5-1-24 16,3 5-19-16,-4-1-6 0,1 1-14 15,-3 2-13-15,5-1-39 0,-5 3 15 0,2-1-17 16,5 2-43-16,2-1 2 0,-1 0-20 0,3 2-19 0,-1-2-22 16,6 2-14-16,-3-2-6 0,5 2-12 0,-3 0 0 15,3-3-2-15,0 1 3 16,2-4 9-16,0 1 7 0,0-2 13 0,0-1 9 16,0 1 15-16,0-1 16 0,-4-3 20 0,4 2 17 0,-3-2 11 15,1 2 21-15,-5 0 11 0,7-2 13 16,-6 0 4-16,-1 2-2 0,4-1-3 0,-4 1-1 0,0 0-4 15,5-1-10-15,-5 1-8 0,0 0-3 0,0 0-5 0,1 6 1 16,-2-3-19-16,1 4 11 0,0-1-2 16,0 4-4-16,0 2-13 0,1 0 4 0,0 3-11 0,-1 4-7 15,2 1-7-15,-1 1-16 0,-1 2 12 0,2 0-10 16,-1 2-33-16,-1 1-13 0,2 1-2 0,-1-1-1 16,2 1-4-16,-5-4-13 15,4 4-3-15,-4-3 6 0,2-1 2 0,0 1 6 0,-2-2 11 16,0 1 8-16,1-8 3 0,-4-1 18 0,1 0 9 0,1-1 7 15,-1-6 19-15,0 5 12 16,-2-5 12-16,-1-1 17 0,3-3 12 0,-3 1 5 0,-2-1 8 0,1-1 3 16,2-4 12-16,-5-2 12 0,1-1-1 0,-2-4-4 15,2 0 2-15,-3-6 10 16,0-1-2-16,4 4 4 0,-3-5-3 0,1-1-5 16,1 1-6-16,2 0-6 0,1-2-6 0,1 7-14 15,2-7-12-15,1 6-13 0,0-2-10 0,3 1-12 16,0 0-11-16,4 0-7 0,1 1-7 0,-1 2-6 0,0 0-8 15,7-1-7-15,-1 3-4 0,4-4-19 0,0 3-4 16,3-2-12-16,4 0-3 0,1 1-6 16,0-1-1-16,-1 0 0 0,5 3 1 0,-4-3 1 0,0 2 7 15,-3-3 5-15,0 2 14 0,-2-5-2 16,0 3 7-16,-1-1 13 0,-5-3 12 0,3 3 11 0,-5-3 12 16,2-1 22-16,-4-2 11 0,-2 3 9 15,-1-4 13-15,-1 2 0 0,0 1 12 0,-1 3 21 16,-1 1 11-16,-1-1 9 0,2 2-7 15,-2 6 11-15,0-2 0 0,0 2-10 0,0 2-9 0,0 5-7 16,0-8-10-16,0 8-12 0,1-6-8 0,-1 6-7 0,0 0-5 16,0 0 1-16,0 0-3 0,0 0-4 15,0 0-9-15,0 0-5 0,-6 17 8 0,4-10-1 16,0 5-20-16,-1 1-6 0,1 0-4 16,1 1-5-16,-1-1-3 0,-2 7-1 0,-1 0 1 0,3-5-12 15,-3 3 10-15,1-2-4 0,1-2-1 0,1-1 2 0,-3 0 0 16,3-4 2-16,0 0-3 0,-1-1 3 15,2-1 2-15,-1-1 7 0,1-2 3 0,1-4 1 0,-3 8 6 16,3-8 9-16,-1 4 5 16,1-4 0-16,0 0-3 0,0 0 2 0,0 0-1 0,0 0 1 15,11-17-1-15,-5 9 15 0,2-1-11 0,0-1 2 16,-1-1-1-16,0 0-1 0,1 0-3 0,-3 4-3 16,5-2 5-16,-4 5-7 0,1-4 0 15,1 4-2-15,-3 1 11 0,4 2-12 0,-9 1-7 16,15 1 0-16,-15-1-8 0,16 7 2 0,-9-1-10 0,-1 2 1 0,1 1-5 15,0 2 0-15,-5-2-5 0,2 3 4 16,-3 0-7-16,1 0-4 0,-2-1-12 0,-3 4-3 0,0-4-13 16,-3 3-13-16,2-3-8 15,-3 0-21-15,1-2-14 0,0 0-24 0,1-4-22 0,2 2-20 16,-1-5-10-16,1 1-27 0,3-3-26 16,0 0-137-16,0 0-415 0,0 0 184 0</inkml:trace>
  <inkml:trace contextRef="#ctx0" brushRef="#br1" timeOffset="293033.4262">8918 12593 141 0,'7'-10'338'0,"-3"4"-6"0,0-1-14 0,-1 2-20 0,0 3-30 15,0-3-26-15,-3 5-24 0,4-6-28 16,-4 6-14-16,4-1-17 0,-4 1-12 0,0 0-15 0,0 0-9 16,8 15-7-16,-8-6-17 0,2 3-9 0,-2 1-11 15,2 2-9-15,-2 7-12 0,0-1-9 16,-2 3-3-16,2-1-1 0,-3 2-12 15,1-2-27-15,0-1-18 0,1-1-21 0,-3 0-12 0,2 1-3 16,-2-5-34-16,1-2-31 0,0-3-29 0,2 0-26 0,-2-5-49 16,1 2-64-16,0-5-158 0,-1-1-475 0,-2 0 209 15</inkml:trace>
  <inkml:trace contextRef="#ctx0" brushRef="#br1" timeOffset="293210.244">8955 12790 81 0,'3'-1'286'0,"-3"1"-27"0,5-1-28 16,-5 1-18-16,11-2-24 0,-2 0-42 0,1 1-49 15,2-2-62-15,3 0-74 0,0 0-92 16,0-1-99-16,-2-2-248 0,-1 2 110 0</inkml:trace>
  <inkml:trace contextRef="#ctx0" brushRef="#br1" timeOffset="293389.1619">8629 12375 3166 0,'0'0'15'0,"0"0"-21"0,-3-9-19 0,1 8-56 0,0-2-33 15,2 3-28-15,-1-3-19 0,1 3-34 0,0 0-22 0,-2-4-157 0,2 4-404 16,-4-2 179-16</inkml:trace>
  <inkml:trace contextRef="#ctx0" brushRef="#br1" timeOffset="294551.0282">9443 12600 42 0,'3'-8'324'0,"-3"3"-9"0,0 1-25 0,3-2-20 15,-3 4-34-15,1-2-22 0,1 3-24 0,-2 1-21 0,0 0-12 16,0 0-9-16,-7 7-9 0,4 0-19 0,-3 4-2 16,-1 2-15-16,0 5-10 0,1 2-7 0,-2 0-10 15,1 2-8-15,0-4-8 0,1 2-2 0,-1 0-7 0,-1-3 30 16,1-3-4-16,1-1-12 16,-3-1-7-16,4 1-2 0,0-6-11 0,2 1 3 0,0 0-3 0,1-4-3 15,-1 0-4-15,2-1-4 16,0-1 0-16,-2 0-3 0,3-2 3 0,0 0-3 0,-1-9 3 15,2 1 1-15,0-1 3 0,1-4 12 0,3-3-8 0,1-4-13 16,0-1 11-16,1-1-8 0,2-2 2 16,1 1 1-16,0-1-10 0,1 1 9 0,2 0-16 0,0 0 7 15,1 2-8-15,0 2-5 0,-1 3 4 16,-4 5-9-16,-1 2 3 0,0 3-5 0,-1 1 2 16,-1 0-7-16,-1 3 2 0,0 0-3 0,0 2 4 0,2 3-4 15,-3 1 5-15,1 3-6 0,3 2-9 16,-1 5 8-16,-1-1 6 0,-2 8-5 0,2 1-9 0,-1 2 0 15,-1 0-31-15,1-2 22 0,-3 5-17 16,1-3-9-16,0 1-14 0,-1-2-8 0,-1-4-22 0,2 1-18 16,-3-5-18-16,0-1-17 0,1-3-28 15,-1-1-29-15,0-1-35 0,0-2-32 0,0 1-225 0,0-2-532 16,-1-2 236-16</inkml:trace>
  <inkml:trace contextRef="#ctx0" brushRef="#br1" timeOffset="294977.5537">9415 12770 142 0,'-4'-7'240'0,"1"3"-27"0,0-2-17 0,3 1-26 0,0-3-17 15,3 5-14-15,1-3-17 16,6 0-13-16,1-2-12 0,5 2-14 0,3-2-3 0,4 1-15 0,1 3-3 16,1-4-8-16,2 1-4 15,0 1 2-15,-3 0-12 0,1-1 5 0,0 1 10 0,-2 0 10 16,-6 1 14-16,-3 1 4 0,-3-2 10 0,2 3 2 15,-3-1 14-15,-6 1-1 0,2 0 2 0,-2 0-2 16,-1 1-25-16,-2-1 4 0,-1 3 0 0,0-4-15 0,0 4-5 16,-7-2-9-16,3 1-3 15,4 1-7-15,-13 1-3 0,3 0-3 0,3 2-11 0,0 1-15 0,2-1 13 16,-1 3-5-16,0-2-4 16,3 1-3-16,2 3-14 0,0-1 4 0,2 2-14 15,2 0-4-15,2 1-4 0,3 3-11 0,0-3 3 16,2 7-7-16,4-3-6 0,0-1-3 0,-4-3-8 15,5 3 3-15,-3-2-1 0,-3-1 3 0,0-1 4 0,-2-3 3 0,-1 1 1 16,-1 1 4-16,1-3 11 0,-3 2 12 16,-2-3 16-16,-1 0 8 0,-3 0-2 0,0 0 5 0,-2-2-5 15,-2 3 2-15,-3-4-4 0,-1 2 0 0,1-3-1 0,-3 0-1 16,-1 0-6-16,6 0-9 16,-1 0-18-16,2-3-15 0,3 2-28 15,-3-1-26-15,3-2-33 0,-1 1-35 0,4-1-31 0,1-1-39 16,1-2-189-16,1 3-452 0,2-1 199 0</inkml:trace>
  <inkml:trace contextRef="#ctx0" brushRef="#br1" timeOffset="295327.2397">10005 12642 7 0,'1'-3'333'15,"1"-2"-5"-15,-2 0-24 0,0 0-24 0,-2 2-23 0,1-1-29 0,-3 1-16 16,-2-1-25-16,2 2-14 0,-3 0-20 15,0 1-15-15,-2 1-27 0,1 3 2 0,0-3-12 0,-1 4-23 16,1-1 2-16,-2 3-9 16,4-3-10-16,-1 3-4 0,3 1-3 0,-3 4-4 0,4-4-7 15,3 3-5-15,0-1-14 0,0 3-3 16,4-1-8-16,2 1-7 0,1-1-8 0,0 0 0 0,3 0-5 16,-3 0-4-16,3-2 0 0,-3-1-6 15,0-1 7-15,0-1-3 0,0 3 2 0,-1-4 0 0,-2 2 3 16,-1-3 2-16,-2 0 6 0,2-1 14 0,-2 1 6 0,1-1 1 15,-4 1 3-15,1 0-1 0,-2-3-10 16,-3 2 9-16,2 2 2 0,-4-2-4 0,-2-2-7 16,0 2 3-16,0-2-3 0,2 1-16 15,-5 0-8-15,6 0-23 0,-3-1-25 0,-1 0-31 16,4 2-26-16,0-2-36 0,1-1-34 0,6 0-40 16,-7 0-234-16,7 0-498 0,-6-3 221 0</inkml:trace>
  <inkml:trace contextRef="#ctx0" brushRef="#br1" timeOffset="295659.4987">10098 12682 157 0,'0'-5'377'15,"4"2"-10"-15,-2-1-15 16,-1 0-23-16,-1 4-29 0,3-5-29 0,-3 5-27 0,0 0-26 0,0 0-22 16,0 0-9-16,0 0-49 15,0 0 9-15,-20 10-17 0,13-2-15 0,3 2-14 0,-3 1-3 16,4 2-14-16,-4-1-10 0,4 1-16 0,3 2-6 0,3-4-10 15,-3 1-6-15,4 0-5 0,-1-4-10 16,1 4-6-16,2-5-8 0,1 2-7 0,0-4 22 16,0-3-15-16,1 3-1 0,1-3 4 0,1-1-7 15,0-2 5-15,-3-3-5 0,1 0 1 0,2 0-11 0,-2-1 21 16,2-4-11-16,-4 2-1 16,-2 0 3-16,2-1-3 0,-2-3 12 0,0 3-1 0,-4 0-2 15,0 0 0-15,0 0-8 0,-3 0 3 0,-1 0-9 16,0 1 16-16,-2 1-16 0,-1 1 3 0,-1 0-3 15,-2 2-19-15,2 1-16 0,-2 2-22 0,1 1-15 0,-1 1-23 16,2 1-26-16,1 1-33 0,1 0-32 16,1 3-26-16,2-4-36 0,0 1-52 0,3 4-158 0,0-3-497 15,4-1 221-15</inkml:trace>
  <inkml:trace contextRef="#ctx0" brushRef="#br1" timeOffset="296109.8466">10290 12709 81 0,'5'-5'344'0,"1"0"1"0,-3 1-4 0,-1-1-1 0,1 1-20 16,0 0-28-16,-1 1-13 0,-2 3-14 0,2-5-23 0,-2 2-23 16,0 3-21-16,2-5-22 15,-2 5-17-15,0 0-12 0,0 0-18 0,0 0-14 0,0 0-15 16,-13 8-10-16,9-2-1 0,-2 2-10 16,-1 0-20-16,4 2-16 0,-2 1-2 0,0 1-7 0,3-2-11 0,0 1-18 15,1 2-2-15,2 0-6 16,-1-1-25-16,2-3 17 0,-1 0-8 0,3 0-6 0,1 0 0 15,-1-2-3-15,1 0 1 0,2-2-3 0,-1-1 1 0,4-1-2 16,0 0-3-16,2-2 3 16,5-2 3-16,-5-2 0 0,3 0 3 0,-1-4 3 15,6-2 4-15,-7 3 3 0,-1-4 12 0,5-1 13 16,-6 0 7-16,4-3 5 0,-6 3 10 0,1 0 14 0,-1-6 6 16,-2 5 13-16,1 1 2 0,-4-2 13 0,-1 4 6 0,-1 2 8 15,0-2 7-15,-2 2 0 0,3 3-1 16,-3 0-7-16,0 4-11 0,0-6-5 0,0 6-10 15,-3-4-5-15,3 4-11 0,0 0-2 0,-14 8-7 16,7-2-6-16,4 0-5 0,-4 2-7 0,2 3-14 0,-1 2-9 16,3 0-10-16,1 1-22 0,-1 0-9 15,1 0-6-15,2 0-1 0,0 0-24 0,3 1 0 16,1-2 10-16,-2 1-5 0,1-3-11 16,-1-2-8-16,1-1-4 0,1-1-17 0,-1-2-17 0,1 0-21 15,-1-4-24-15,1 2-30 16,2-1-28-16,1-4-49 0,4-1-27 0,-2-1-259 0,-1 0-606 15,2-7 268-15</inkml:trace>
  <inkml:trace contextRef="#ctx0" brushRef="#br1" timeOffset="296299.805">10690 12575 143 0,'2'-10'251'0,"-2"1"-26"0,0 2-25 0,0 0-31 16,0 3-29-16,0 4-23 0,-3-2-31 0,3 2-38 15,0 0-48-15,-7 7-54 0,1-1-75 16,1 0-71-16,0 2-215 0,-1 4 95 0</inkml:trace>
  <inkml:trace contextRef="#ctx0" brushRef="#br1" timeOffset="296829.8491">10757 12754 19 0,'0'-7'403'0,"0"0"-23"0,0-2-19 16,0 4-13-16,0-1-27 0,0 6-25 0,-3-8-17 0,3 2-35 16,-3 3-18-16,-1 0-31 0,4 3-18 0,-10-5-17 15,5 3-13-15,5 2-15 0,-16 3-12 0,9 1-20 16,-5 2-7-16,0 0-8 0,3-1-5 0,-1 4-23 16,1 0-19-16,2 0-5 0,2-2-36 0,0 2 7 0,2-2-8 15,1 3-8-15,1-3-13 16,1 1-6-16,1-1-13 0,3-1-7 0,-1-2-13 15,3 2 3-15,-1-4 0 0,1 0 1 0,3-2 13 0,-1-1 2 16,1-2 8-16,1 0 0 0,-3-1 21 0,0 0 17 16,0-1 21-16,0 2 18 0,-1-1 8 0,-3 1 14 15,1 2 1-15,-4 1-5 0,4-4 4 0,-4 4-10 16,4-2 6-16,-4 2-21 0,0 0 7 0,0 0-9 16,0 0-8-16,-11 11-2 0,5-6-3 15,4 3 2-15,-1 1-17 0,0-2-8 0,0 1-11 16,2 1-11-16,3-1-14 0,0 0-29 0,4 0 5 15,2-2-23-15,3 0-22 0,2-3-15 0,9 1 2 0,-1-4-5 0,0-2 4 16,2-2 16-16,0-5 3 16,-2-2 25-16,0-1 22 0,1-4 27 0,-2-3 39 0,-2 0 29 0,5-8 25 15,-9 4 14-15,-1 0 29 16,4-10 7-16,-7 11 4 0,-2-2 3 0,-2 0-2 0,-3 0 18 16,-2 4 0-16,-1 1-1 0,0 6 1 0,-1 4-9 15,-1 0-6-15,-2 1-7 0,0 0-13 0,-1 3-10 16,0-2-14-16,-2 5-6 0,0 0-11 0,-2 4-7 0,2 0-8 15,-2 3-7-15,-1 3-18 16,2 2-28-16,2 3-21 0,0 5-18 0,0 4-9 16,2 0-6-16,3 1-14 0,1 1-1 0,0 1-30 15,1 9 10-15,0-8-17 0,1 1-15 0,-2-2-11 0,1 0-15 16,-1 1-15-16,-1-2-24 0,-2-1-15 0,0-2-27 16,-1 0-24-16,0-2-44 0,-2-2-206 0,0-5-547 15,0-3 242-15</inkml:trace>
  <inkml:trace contextRef="#ctx0" brushRef="#br1" timeOffset="297087.2891">10999 12792 140 0,'1'-4'335'16,"0"0"-25"-16,0 1-14 0,-1 3-20 15,2-4-20-15,-2 4-26 0,2-4-15 0,-2 4-27 16,0 0-28-16,3-3-21 0,-3 3-19 0,0 0-21 0,8-2-6 0,-8 2-20 15,13 3-17-15,-6-2-21 0,0 2-15 0,2 1-9 16,-1-1-9-16,-1 3-1 0,2-1-7 0,-3 1-8 16,-1 0-9-16,2 0-13 0,-1-2-2 15,-2 3 5-15,-1-2 0 0,1 1-6 0,-2-1-15 0,1 0-10 16,-3 1-11-16,1-1 2 0,-1-1-17 16,0 0-19-16,0 0-20 0,0-4-6 0,1 5-15 15,-1-5-8-15,2 2-142 0,-2-2-324 0,0 0 144 0</inkml:trace>
  <inkml:trace contextRef="#ctx0" brushRef="#br1" timeOffset="297379.5564">11190 12771 17 0,'10'-18'233'16,"-2"7"15"-16,-4 2-3 0,0 1 0 0,-1 1 3 0,1 1-15 15,-1 0-16-15,0 3-25 0,-3 3-23 16,4-6-22-16,-4 6-12 0,0 0-3 0,0 0-12 0,7 11-6 0,-4-2-15 16,-1 0-9-16,2 4-5 15,-3-1-15-15,2 3-12 0,-1-2-5 0,0 1-12 0,-2 1-8 16,3-1-4-16,-2-3-10 0,-1 2 0 0,1-4-8 15,1-1 0-15,-1 0-5 0,0-3-1 0,0-1 7 16,-1-1 0-16,0-3-2 0,3 3 0 0,-3-3 5 16,0 0 11-16,15-10 5 0,-8 5 3 15,4-4 15-15,-1-3-5 0,3-2 7 0,-2-2-6 0,2 1 3 16,-2-2-9-16,3 2 1 0,-4 4-5 16,4-3 0-16,-8 4-3 0,4 0-5 0,-1-1-16 0,-2 7-13 15,-2-3-6-15,1 1-18 0,-1 1-22 16,-2 3-28-16,-3 2-20 0,7-3-17 0,-7 3-21 15,0 0-22-15,0 0-28 0,8 10-35 0,-7-7-33 0,-1-3-184 0,0 10-473 16,0-6 209-16</inkml:trace>
  <inkml:trace contextRef="#ctx0" brushRef="#br1" timeOffset="297579.2888">11502 12755 147 0,'0'0'347'0,"0"0"-12"0,7-2-18 0,-7 2-14 0,0 0-21 16,0 0-13-16,0 0-29 0,0 0-26 0,4-3-21 0,-4 3-23 0,0 0-15 15,0 0-18-15,0 0-13 16,0 0-19-16,4 9-6 0,-4-9-12 0,2 9-20 16,-1-1-12-16,1-1-19 0,-2 3-12 0,1 1-17 15,-1 2-15-15,0 0-29 0,0-1-29 0,-1 1-36 16,-2-2-37-16,3 3-35 0,0-5-40 0,-2 0-46 16,1-1-193-16,-2-3-489 0,3-1 216 0</inkml:trace>
  <inkml:trace contextRef="#ctx0" brushRef="#br1" timeOffset="297809.1694">11747 12567 343 0,'3'-11'366'16,"2"3"-17"-16,-3 2-31 0,1 1-42 16,-2 0-17-16,-1 5-18 0,3-7-39 0,-3 7-21 15,0 0-28-15,0 0-6 0,0 0-15 0,0 0-7 0,3 17-14 16,-2-5-16-16,-1 2-9 0,-1 6-12 0,1 1-13 0,0 1-13 15,-2 0-6-15,1 1-12 0,1-3-5 16,-4 3-12-16,2-2-4 0,-3-2-20 0,2 0-16 16,-1-1-16-16,1-5-21 0,0 0-19 15,2-1-14-15,-1-2-21 0,1-1-38 0,1 0-45 0,0-2-40 16,-3-2-201-16,3-1-477 0,-1-2 212 16</inkml:trace>
  <inkml:trace contextRef="#ctx0" brushRef="#br1" timeOffset="298439.0036">11767 12749 11 0,'0'-5'336'16,"0"0"-22"-16,0 5-18 0,0-8-26 0,1 4-27 0,-1 4-25 0,0 0-25 15,0-7-16-15,0 7-17 16,2-3-28-16,-2 3-16 0,0 0-19 0,8 1-22 16,-8-1-23-16,11 1-23 0,-1 2-16 0,0-3-23 0,4 2-7 15,0-2-5-15,-4 0 2 0,0-2 2 16,4 0 7-16,-4-1 8 0,0 3 24 0,1-5 16 0,-1 1 24 0,-2-1 21 15,1-2 21-15,-1 0 7 16,1 0 8-16,-4 1-1 0,1 0 14 0,0-1 3 0,-1 2 0 16,1-1 7-16,-3 1 2 0,-2 0-3 15,3 2 6-15,-4 3-3 0,4-5-21 0,-4 5-14 0,2-4-10 16,-2 4-31-16,0 0-19 16,0 0-15-16,0 0-27 0,0 0-11 0,0 0-25 0,0 0-23 0,0 0-9 15,0 0 4-15,0 0-13 0,5 12-1 0,-3-8 3 16,-2-4 3-16,6 6 7 0,-1-4 4 0,1-1 7 15,-6-1 6-15,11 2 3 0,-11-2 14 0,14-3 12 16,-8 1 9-16,1-1 11 0,0 0 24 16,-1 0 17-16,1 0 8 0,-3 0 11 0,0 0 17 0,-4 3 5 15,7-5 10-15,-4 2 9 16,-3 3-5-16,4-4-11 0,-4 4-10 0,4-3-9 0,-4 3-10 16,0 0-6-16,0 0-22 0,0 0 2 0,0 0-2 15,0 0 0-15,7 9-29 0,-4 0-17 0,-1 4-5 0,-2 1-9 16,-2 5-25-16,2 1-8 0,0 2-11 0,0 2 5 15,-3 1 2-15,2 0 12 0,0 1-7 16,-1 2-2-16,-5 6 8 0,3-8 4 0,0 0 1 16,-2 0 11-16,2-2-13 0,-2 1 10 0,-1 0-5 15,3-2 13-15,-3-4-4 0,0 1 3 0,4-6 0 16,-4 5-1-16,0-7 0 0,4 1 1 16,-4-2 5-16,1 0 4 0,2-2 2 0,0-2 6 0,1 1 3 0,-1-4 6 15,1-3 2-15,0 2 9 16,3-3 1-16,-5 1-2 0,5-1 0 0,-9-5 4 0,5 1 2 15,-2-5 8-15,-2 0 13 0,1-4 0 0,3 1-10 0,-3-5 6 16,0-2 7-16,1 2-16 16,0-3-5-16,3 6-15 0,2-5-17 0,0 5-9 0,1 2-31 15,0 0-13-15,1 4-23 0,0-2-39 16,2 4-38-16,0-1-55 0,1-1-50 0,2 2-279 16,0 1-601-16,1-1 266 0</inkml:trace>
  <inkml:trace contextRef="#ctx0" brushRef="#br1" timeOffset="299459.9228">12665 12515 214 0,'-3'-6'293'0,"-1"0"-4"0,1 0-24 0,-1 1-12 0,1 1-14 16,-1 1-27-16,1 1-18 0,-4-1-16 0,4 1-17 0,-2 2-15 15,-4 5-7-15,1-1-7 0,-3 3-9 0,-5 7-11 0,2 1-4 16,-3 4-14-16,3 2-15 0,-6 8-2 15,3-6-7-15,-1 7-7 0,-1 4-7 0,7-7-4 0,0 7 34 16,0 1-9-16,2-1-6 0,3 4-11 16,3-3-3-16,4 0-10 0,4-9-5 15,3 2-6-15,3-4-26 0,10 6-13 0,-3-9-54 16,3-3-20-16,5-2-23 0,0-3-30 0,4-5-33 0,0-2-45 16,13-4-39-16,-4-1-262 0,0-7-550 15,-11-2 243-15</inkml:trace>
  <inkml:trace contextRef="#ctx0" brushRef="#br1" timeOffset="299839.8296">12827 12767 33 0,'-7'0'299'15,"7"0"-23"-15,0 0-20 0,0 0-17 16,-9 3-19-16,9-3-20 0,0 0-21 0,0 0-17 0,0 0-16 15,0 0-17-15,-5-3-10 0,5 3-12 0,0 0-5 16,0 0-12-16,0 0-6 16,0 0-11-16,17-1-6 0,-9-2-5 0,2 0-6 0,7-9-7 15,-3 4-3-15,2-3-6 0,1-1 0 16,0-2 0-16,-6 4 4 0,0-1 5 0,0-1 4 0,-3 1 8 0,1 2 7 16,-2-1 0-16,-3 4 3 15,0 0 0-15,-2 0 1 0,2 3-10 0,-2 0-2 0,-1 1-13 16,-1 2-5-16,0 0-5 0,0 0 2 0,0 0-8 0,0 0-7 15,0 0-3-15,-10 7 4 0,6 0-10 16,-1-1 6-16,-2 5-10 0,3 1-9 0,0-1-3 0,0 1-1 16,-1 1 5-16,2-2-7 15,-1 2 2-15,1-1-8 0,1-2-8 0,0-1 0 0,1 0-3 16,1 1-10-16,-2-2-12 0,2 0-16 0,0-1-19 16,0 0-18-16,2-2-31 0,-1 1-32 0,2 0-44 15,1-5-63-15,3 3-230 0,0-3-537 16,2-1 238-16</inkml:trace>
  <inkml:trace contextRef="#ctx0" brushRef="#br1" timeOffset="300040.0073">13135 12713 24 0,'0'0'283'0,"-6"4"-20"0,6-4-23 16,-5 0-21-16,5 0-17 0,-4 3-17 0,4-3-22 0,-1 4-17 15,1-4-13-15,0 0-29 16,5 7-21-16,-1-5-39 0,0 0-41 0,1 0-37 16,-1 1-52-16,2-3-42 0,-1 1-180 0,-5-1-332 15,0 0 147-15</inkml:trace>
  <inkml:trace contextRef="#ctx0" brushRef="#br1" timeOffset="300409.9433">13226 12712 106 0,'0'0'285'0,"0"0"-19"16,0 0-14-16,0 0-24 0,0 0-19 0,-8 5-21 15,8-5-21-15,0 0-14 0,0 0-17 0,0 5-11 16,0-5-16-16,3 4-13 0,1-2-20 0,-4-2-11 0,13 3-18 16,-3-1-10-16,0-1-23 15,7-1-2-15,-2 0-7 0,2-1 0 0,4-1-2 0,-1-3 2 16,-4 3-2-16,0-5 1 0,-3 3 16 0,-1-5 4 0,0 1 16 0,-3 1 11 15,-2-2 16-15,-1-1 15 0,-2 3 15 16,-2-1-1-16,1 1-3 0,-3 0-2 16,-2 0-1-16,-2 1-2 0,-2 0-11 0,-1 2 10 15,-5-1-19-15,3 2 1 0,-4-1-10 0,0 3 0 0,-4 1 0 16,5 3-8-16,-1 0-5 0,0 1-1 16,-1 3-7-16,2 1-8 0,1 2-1 0,0 5-6 15,1 2-3-15,3 1 0 0,-2 1-4 16,6 1-4-16,2 0-5 0,2 1-14 0,3-2-11 0,2 1-4 15,3 1-11-15,5-2-11 0,3-4-11 0,3 1-24 0,1-5-25 16,3 0-28-16,4-2-39 0,12-5-27 16,-2-2-34-16,1-2-36 0,1-3-214 0,-12-2-521 15,11-4 231-15</inkml:trace>
  <inkml:trace contextRef="#ctx0" brushRef="#br1" timeOffset="300920.1331">13871 12717 155 0,'11'-20'289'0,"-1"2"-6"0,-6 5 9 0,2 1 0 16,-5 4 5-16,0-1-2 0,1 2-7 0,-1 1-19 0,1 3-17 0,-2-2-31 15,0 5-27-15,1-3-23 16,-1 3-15-16,0 0-11 0,0 0-22 0,0 0-21 0,-6 20-15 16,4-7-6-16,-1 5-11 0,3 1-24 15,-3 1-25-15,3 1-6 0,-3-1-15 0,2 0-15 16,-2 2-12-16,3-2-9 0,-3 0-19 16,0 0-5-16,1-7-14 0,-3 0-1 0,0-1-11 0,2-4-4 15,-1 1 7-15,-1-2 11 0,0-2 10 16,2-1 17-16,-1-3 12 0,1-2 7 0,3 1 10 0,-7-4 11 15,1-1 15-15,5-3 12 0,-2-4 5 16,0 0 4-16,3-1 5 0,0-3 2 0,0-2 10 16,3-2-6-16,0 1-5 0,1-4 3 0,2 2 1 0,-2 0-6 15,6 0-6-15,-2 1-7 0,1 1 1 16,2 0-6-16,-1 1 2 0,4 2-4 0,0 3-11 0,3 0-1 16,-6 4-5-16,3 3 2 0,-1 2-2 15,1 0-2-15,-4 4-3 0,1 0 5 0,-1 0-9 0,-2 4-6 16,1-1-5-16,-2 1-1 0,0 1-4 0,-4 3 4 15,-2-3 8-15,1 3-5 0,-2 1-2 16,-5 3 4-16,0 1 5 0,-5-3-3 0,3 1 2 16,-4 1-4-16,-2-3-3 0,-1 1 6 0,4-3-2 15,-3 0 15-15,2-1-16 0,-2-1 8 16,5-1-2-16,2-2 5 0,2-2 0 0,0 2 1 0,0 1 4 16,4-3 5-16,-6 3 4 0,6-3-4 0,-4 2-1 15,4-2-9-15,0 0 1 0,-2 4 9 0,2-4-6 0,6 9-1 0,1-3 2 16,0-2-3-16,3 6 2 15,1-3-2-15,6 7 4 0,-3 0-5 0,3 0-2 0,0 2-8 16,3-1-10-16,-2 1-5 0,-1-1-10 16,1 1-34-16,2-3-29 0,-2 1-39 0,2-1-58 0,0-1-260 15,-6-5-498-15,-3-1 221 0</inkml:trace>
  <inkml:trace contextRef="#ctx0" brushRef="#br1" timeOffset="302120.0608">14240 12722 116 0,'0'-5'348'16,"0"1"-18"-16,0-1-17 0,0 2-20 0,0 1-24 0,0 2-22 15,-2-7-28-15,2 7-19 0,0-3-24 16,0 3-21-16,0-3-15 0,0 3-14 0,0 0-15 0,0 0-12 16,0 0-10-16,0 13-8 0,0-8-12 15,0 2-9-15,0 2 2 0,0-2-11 0,2 6-2 16,-4-2-9-16,2 4 30 0,-3-2-19 16,2-1-9-16,0 2-12 0,-4 6-15 0,4-6-25 0,-2 1-21 0,-1 3-23 15,1-3-18-15,2-1-22 16,-2-1-20-16,2-1-31 0,-1 0-25 0,2-2-43 0,0-3-23 15,2 2-216-15,-1-4-490 0,3-2 216 0</inkml:trace>
  <inkml:trace contextRef="#ctx0" brushRef="#br1" timeOffset="303189.629">14452 12733 199 0,'3'-14'353'0,"-3"7"-15"16,3-2-15-16,-3 1-16 0,0 2-34 0,-3 0-12 0,3 0-14 15,-3 2-34-15,3 4-25 0,-4-5-24 0,4 5-11 0,-10 0-15 0,10 0-15 16,-12 8-16-16,5-2-11 16,1 1-18-16,-1 4-19 0,1 0-13 15,2 0-16-15,1-2-14 0,0 4-7 0,2-2-2 0,0-3-20 16,3 2-8-16,1-2-10 16,1 1-6-16,1-1 1 0,0-2-9 0,2-1 3 0,0 1 5 0,0-4 2 15,3 1 0-15,-3-1 9 0,0-2 3 0,-1 0 16 0,-6 0 0 16,10-1 10-16,-5-1 8 15,-5 2 16-15,6-2 6 0,-3 0 6 0,-3 2 0 16,0 0-5-16,4-3-6 0,-4 3-5 0,0 0-3 16,6-1-6-16,-6 1-1 0,0 0-4 0,0 0 4 0,-6 15-9 15,3-7-12-15,-1 5-1 16,1 6-3-16,-1 2-7 0,1 0-9 0,0 2-3 0,-1 1 1 16,1-1-13-16,-1 1-2 0,1 10-12 15,-1-6-7-15,1-3-7 0,-2 11-7 0,3-10 1 0,-5 0-1 16,4 0 8-16,-1-3-2 0,-1-2 11 0,-2-1 4 15,-1-3 7-15,0 2 3 0,1-10 14 0,-1 2 16 16,0-2 10-16,3-3 12 0,-4 0 11 0,2-2 8 0,0-1 2 16,-1-2 2-16,-2-1-6 15,4-2 4-15,-2 0-3 0,1-1 4 0,-2-4-2 0,5 0-1 16,-6-4-3-16,6-3 1 0,-2 1-5 16,2-6-5-16,4 0-2 0,-3 0-6 0,3 0-5 0,5-2-6 15,0-1-3-15,0 3-8 0,3-1 0 16,3-1-7-16,3 1-5 0,-1-3-2 0,1 3 1 0,7-9 0 15,0-1 1-15,-4 10 4 0,0-2 3 0,6-7 9 0,-4 9-5 16,-2-1 20 0,0 1 3-16,-1-2 12 0,-1-1 1 0,1 3 12 0,-1 0 11 15,3 2 18-15,-4-2 10 0,3 0 11 0,-7 3 0 16,4 0 8-16,-5 5 6 0,-4 2 0 0,1 1 0 0,-2 1-1 16,0 1-4-16,-1 0-3 0,-1-1 0 15,-1 3-1-15,-1 5-2 0,2-9-5 0,-2 4 1 0,0 5-13 16,-2-8-10-16,2 8 10 0,-1-5-21 0,1 5-9 15,0 0-13-15,0 0-10 0,-6-6-8 16,6 6-5-16,0 0-5 0,0 0 0 0,-10 13-5 0,3-6-4 16,4 0-5-16,-4 4 5 0,0 0-5 15,0 0-6-15,4 8 3 0,-4-2-1 0,3 3 6 0,4-5-9 16,-3 1-3-16,1-1-8 16,2 0-2-16,-2-3-1 0,2 1-3 0,2-2-9 0,0 1 0 0,-2-2-9 15,5 0 2-15,3-5-7 0,-4 3-5 0,3-4 6 16,3-1 4-16,-3-1 6 0,0-2 4 15,3-2 4-15,-1 0 6 0,3-3 9 0,-1-3 10 16,-1 1 3-16,-1-3 8 0,1 1 15 16,-3-1 10-16,1 1 11 0,-1-2 19 0,-1 3 10 0,-1 1 4 0,-2 3 8 15,1 0-3-15,-1 0 1 16,-3 4-11-16,3-7-10 0,-2 4-9 0,-1 3-3 0,0 0 1 0,0 0-9 16,0 0 2-16,0 0-7 15,1 14-3-15,-1-7-15 0,0 1-8 0,-1-1-8 0,4 2-10 16,-3 0-3-16,3 4-3 0,0-4-18 0,1 2-9 0,1-3-17 15,1 0-8-15,3-2-11 0,1 0 1 16,-2 0-6-16,3-4 8 0,2 0 8 0,1-1 14 0,-2-2 4 16,1-3 7-16,0-2 22 15,-2-1 17-15,2-2 13 0,-2-1 19 0,0-5 21 0,1-4 9 16,-4 2 19-16,-2-3 8 0,3-1 13 16,-4 0 7-16,0 3 4 0,-3 3 17 0,0 4-7 15,-2 2 0-15,1 0-15 0,-2 1-10 0,-1 1-10 0,-1 2-15 0,-1 3 0 16,0-3-8-16,4 5-7 15,-10-2-7-15,10 2-8 0,0 0-8 0,-13 4-3 16,9 3-13-16,-3 1-11 0,4 5-11 0,-1-1-2 16,1 7-5-16,1-5-26 0,1 5-11 0,1-6-13 0,0 2-18 15,1-1-21-15,1 0-16 0,1-1-20 16,-2 1-25-16,0-2-30 0,1-3-21 0,-2-1-186 0,0 0-453 16,0-4 202-16</inkml:trace>
  <inkml:trace contextRef="#ctx0" brushRef="#br1" timeOffset="303757.3177">14911 12811 28 0,'14'-3'126'16,"2"0"-19"-16,4-2-6 0,1-2-4 16,1 0-7-16,1-1-3 0,-2 0 8 15,1 0 15-15,1-4 12 0,-3 2 11 0,-2-4 16 0,1 1 13 16,-3 0 10-16,-5 2 8 0,0 1 9 0,4-6 4 0,0 2-4 15,-8 3-3-15,-1 1-11 0,-2 3-8 16,-1-3-11-16,-1 3-4 0,0-2-13 0,-1 4 8 16,1 1-9-16,-2 4-9 0,0-9-19 0,0 9-16 0,-2-9-12 15,2 9-10-15,0 0-20 0,0 0-11 0,0 0-22 16,0 0-14-16,-23 16-12 0,15-3-9 0,2 0-5 16,-1 5-8-16,1 5 2 15,1-3-13-15,1 4-2 0,0-2-15 0,1 1 4 0,-1 0 0 16,0 0-3-16,2-3-5 0,3 1-6 0,-2-2 5 0,1-6-9 15,1-1-2-15,-1-3 6 0,2-2 0 16,-2 1 8-16,3-4 4 0,1-1 9 0,1-1 3 16,2-2 6-16,-7 0 7 0,16-5 5 15,-3-1 16-15,-1 0 6 0,0-2 6 0,1 0 14 0,1 1 1 16,-3-2 16-16,1 1 3 0,-4 1 2 16,-2 0 7-16,0 3 2 0,-2 1 0 15,1-1 0-15,-5 4-10 0,5-4-2 0,-5 4-7 0,3-3 5 0,-3 3-16 0,0 0-1 16,0 0-16-16,0 0-3 0,0 0-8 15,6 14-5-15,-3-10-10 0,-1 3-16 0,2-3-11 0,0 3-6 16,1-2-11-16,0 1 2 16,0-2-4-16,1 2 0 0,-1-2 7 0,1-1 3 0,-2 1 12 15,1-2 7-15,0 0 17 0,-1-1 17 16,-4-1 16-16,6 1 17 0,-6-1 11 0,0 0 9 0,0 0-2 16,0 0 4-16,0 0-6 15,0-9-3-15,0 9-5 0,-7-5 2 0,0 1-8 0,1-1 3 16,-2-2-5-16,1 3-9 0,-1-1-18 0,-2 2-22 0,-2-2-32 15,-1 1-30-15,0-1-47 0,3 2-55 16,0 2-76-16,0-3-153 0,2 0-450 0,-1 1 200 0</inkml:trace>
  <inkml:trace contextRef="#ctx0" brushRef="#br1" timeOffset="303959.843">15104 12722 183 0,'0'0'337'0,"-7"-4"-20"0,7 4-16 16,-4-3-19-16,4 3-32 0,-3-3-32 0,3 3-34 0,0 0-34 15,14-6-26-15,0 3-26 16,6-4-34-16,4 3-33 0,4 1-43 0,12-2-34 0,0 4-39 0,0 0-45 16,-10-1-59-16,7-2-158 15,1-2-375-15,-11 1 167 0</inkml:trace>
  <inkml:trace contextRef="#ctx0" brushRef="#br1" timeOffset="305519.6119">15734 12635 2803 0,'4'-7'164'0,"3"-5"-85"15,-3 4-3-15,-1-1-13 0,1 0-19 0,0-1 15 16,-1 4 11-16,2-1-2 0,-4 3 0 16,0-2 5-16,2 2 1 0,-1 1-6 0,-2-1-7 0,0 4-21 0,1-3-1 15,-1 3-7-15,0 0-1 16,0 0-2-16,0 0-6 0,-3 10-2 0,0 0-6 0,1 2 2 16,0 0-6-16,-2 4 3 0,0 3 4 15,-2 1-5-15,3 2-2 0,-4 0-3 0,2 0 2 16,-1 1-8-16,0-3-7 0,2 1 35 0,-3-3-9 15,4-3 1-15,2 0-5 0,-5-2-8 0,5-2-4 16,-1-1-5-16,4-1 0 0,-2-1 0 0,0-3-6 0,3 1-10 16,1-2-7-16,0-1-8 0,3-1-17 0,1-1-10 15,2 0-13-15,4-4-11 0,6-1-10 0,-4-2-14 16,5-1-12-16,-1-2-20 0,-1-1-9 16,1 0-13-16,1-3-2 0,-3 3 13 0,-1-2 6 15,-4 5 21-15,-3-2 22 0,-3 4 25 0,0-3 27 0,0 0 30 0,0 3 21 16,-6-1 22-16,1 0 19 0,-1 4 8 15,1-2 12-15,-4 1 6 0,1-1 5 0,-1 2 2 0,-2-1 0 16,0 0-2-16,4 3-7 16,-4 0-4-16,4 0-9 0,-10 4-5 0,7-1 0 15,-1 2-8-15,1-1 1 0,-4 0-9 0,7 3-6 16,-6-1-8-16,5 2 13 0,1-2-16 0,1-1-2 0,2 2-5 0,0-1-13 16,1 0-7-16,2-2-8 15,1 2-8-15,0-4-15 0,3-1-4 0,2 1 0 0,1-2 2 16,1-2 1-16,-1-2 6 0,1-2 7 0,0 0 1 0,-4-3 14 15,3 2 12-15,-5-2 19 16,2-1 17-16,-3-2 8 0,-3 1 16 0,2-2 6 0,-5 4 10 16,2 0 2-16,-3-1-5 0,-3 3 1 15,2 0-6-15,-5-2-11 0,2 4 16 0,-3 0-9 0,0 1-8 16,-3 1 6-16,2 3-10 0,-2 0-4 16,0 4-22-16,-3 1 24 0,-1 2-17 0,4 2 1 0,-2 5-11 15,3-3 2-15,-1 7-1 0,3-1-5 16,0-1-8-16,3 4-8 0,1-7-11 0,3 2-9 0,3 0-17 15,4-2-8-15,0 0-14 0,0-2-7 0,4 0-16 16,2-4-12-16,7 1-11 0,2-3-11 0,2-3 0 16,3-2 1-16,0-4 3 0,1-1 5 0,-1-5 7 15,-1 1 15-15,1-2 13 16,-3-3 25-16,0 0 27 0,-3-5 20 0,0 1 26 0,-2 1 18 0,-4-2 13 16,-1-4 19-16,0 1 8 0,-4-2 14 15,1-1 11-15,-5 1-3 0,1 2 7 0,-3 4 8 16,2 2-1-16,-5 4 5 0,-1 4 0 0,-1-2-7 0,-2 3-14 0,0 3-6 15,2 0-10-15,-5 3-15 16,-1 1-6-16,7 0-8 0,-14 7-5 0,1 2-15 16,5 4-6-16,-3 4-21 0,-1 2-8 0,5 3-12 15,0 2-13-15,3 1-14 0,1 2-11 0,-1 8-5 0,1-8-6 16,2 6-21-16,-2-6-7 0,4 9-12 16,-2-10-13-16,1-1-7 0,-3-1-40 0,3-1-6 15,0 0-3-15,-1-2 2 0,1-7 1 0,-2 1 7 16,1-2 15-16,0-2 8 0,-1-5 1 0,2 4 18 15,-4-4 8-15,3 0 23 0,-2-3 12 0,-1 0 20 0,-1-2 9 16,0 0 14-16,-2-1 2 0,1 0 14 16,-1-2 8-16,0-1 6 0,0 0 0 0,1 0 4 0,-1-3-4 15,0 2 8-15,0-3 4 0,0 2-1 16,0-2-1-16,3 1-2 0,-2 1 7 0,2-3 2 0,0 1-5 16,1-2 2-16,-1-3-5 15,2 1 4-15,1 1-1 0,1-2 4 0,1 1-3 0,1 2 1 16,2 2-6-16,0-2 0 0,-1 3-10 0,4-3 2 0,0 5 0 0,1-1-5 15,5 0 4-15,-3-1-6 16,4 3 2-16,0-3 0 0,3 4 3 0,3-5-4 0,-5 4 4 16,-1-1-4-16,3 2 19 0,0-3 2 15,-3 1 10-15,3-2 12 0,3-1 8 0,-2-2 7 0,-4 2 2 16,0 0 8-16,-1-2-1 16,5-4 17-16,-2 1-7 0,-5 2 0 0,3-5-7 15,0 1 0-15,-4 1 0 0,4-5 7 0,-3-1-9 16,-1 0 2-16,3-2 3 0,-5 4-3 0,0-4 3 0,-2 4 4 15,-3 1-8-15,0 3-1 0,1 1 11 0,-2 2 3 0,-1 3 0 16,-1 1-2-16,2 1-13 0,-2 1-8 16,0 4-2-16,1-7-9 0,-1 7-13 0,0 0-5 0,0 0-2 15,0 0-6-15,0 0-1 16,0 0 1-16,-16 14 1 0,10-4-14 0,0 2-1 0,0 3-4 16,-1 3-5-16,0 2-7 0,3 2 8 15,0 1-8-15,-5-1-11 0,6 2-2 0,-1-1-7 0,4 0-7 16,-3-2-7-16,3 0-8 0,-1-2-14 15,2 2-8-15,-2-7-18 0,2 0-16 0,-1 0-29 0,0 0-28 16,3-5-35-16,-3-1-33 0,3 0-56 0,-3-3-209 16,1 0-539-16,-1-5 239 0</inkml:trace>
  <inkml:trace contextRef="#ctx0" brushRef="#br1" timeOffset="305719.718">16524 12778 199 0,'0'0'288'0,"-6"-4"-21"0,6 4-11 16,-3-4-13-16,3 4-18 0,0 0-23 16,-1-6-32-16,1 6-34 0,9-2-30 0,0 2-31 15,5 0-33-15,0-2-34 0,9 3-40 0,-2-4-36 16,7 2-41-16,0-2-27 0,-1 2-176 0,-2-4-338 0,-1 1 149 16</inkml:trace>
  <inkml:trace contextRef="#ctx0" brushRef="#br1" timeOffset="305929.8157">17008 12437 161 0,'0'0'344'16,"0"0"-6"-16,12 4-25 0,-12-4-22 0,5 5-16 0,2 1-18 0,0 1-14 15,3 2-21-15,4 8-5 16,0-1-21-16,2 7-12 0,-1-1-28 0,-3 2-22 0,2 9-16 15,-5 3-21-15,-2 2-21 0,-6 0-24 0,-4 1-24 0,-5 2-27 16,-7 0-38-16,-5-2-56 0,-14 15-66 16,5-20-103-16,-33 10-264 0,0-8-569 0,-10-1 252 0</inkml:trace>
  <inkml:trace contextRef="#ctx0" brushRef="#br2" timeOffset="321089.3041">6576 11367 37 0,'-3'1'58'15,"3"-1"-7"-15,0 0 0 0,-4 1-6 0,4-1-12 0,-4 1 7 0,4-1-5 16,0 0 0-16,-4 2-4 0,4-2 0 0,0 0-1 0,-5 2-4 16,5-2-1-16,-3 2 0 15,3-2 2-15,0 0-1 0,-5 2 4 0,5-2-4 16,-3 1-6-16,3-1 6 0,-4 2 5 0,4-2 0 16,-4 0-4-16,4 0 6 0,-5 1-2 0,5-1-3 0,-5 2 1 15,5-2-5-15,-4 1 2 0,4-1 2 0,0 0-2 16,0 0 0-16,-5 2 3 0,5-2-1 15,0 0 4-15,0 0-8 0,0 0 1 0,0 0-6 0,0 0 0 16,0 0-7-16,-2 2-1 0,2-2 3 0,0 0-4 16,0 0-3-16,0 0 1 0,0 0 4 0,0 0 2 15,0 0-1-15,0 0-7 0,2 5 3 0,-2-5-2 16,0 0 3-16,0 0-2 0,5 1-2 0,-5-1-1 16,4 1 5-16,-3 1 7 0,-1-2-1 15,7 3-14-15,-3-2 4 0,-1 0 3 0,2 1-7 0,0-2 4 16,-1 0-1-16,1 2 1 0,1-1 3 0,0 0-11 0,0-1 8 15,0 1-4-15,0-1-1 0,1 2 7 16,1-2-9-16,0 0 5 0,0 0-1 0,-1 2-1 0,3-2 3 16,-1 0-1-16,1 0-2 15,1 0 6-15,-2-2 0 0,2 2-5 0,-1-3 3 0,0 3-2 16,3-2-5-16,1 1 6 0,-1 0-1 16,1-1-2-16,0 1-2 0,0 1 17 0,2-3-18 0,-1 2 3 15,2 1-7-15,0-1 9 0,3 1 1 16,2-1-3-16,-5 1 2 0,4-1-2 0,-1 1 1 15,3 0-2-15,-3 0-2 0,-3 0-1 0,4-1 8 0,-5 0-7 0,5 1 10 16,0 0-12-16,-1-3 6 0,-3 5 0 16,-1-1-3-16,-1 0-1 0,1-2 8 0,0 0-8 15,-2-1 6-15,2 2-6 0,-2-1 0 16,0-1 5-16,-4 2-2 0,1 0-4 0,-1-1 4 0,4 0-2 16,-4 0 3-16,0 3-5 0,0-3-2 15,-1 0 8-15,2 0-6 0,-3 0 4 0,1 0 1 0,1 1-4 16,-2-2 2-16,2 2-4 0,-3 0-1 0,3 0 20 15,-1-2-13-15,0 1-5 0,1-1 1 0,-3 2 1 16,3-1-1-16,-2 0 3 0,1-1-6 0,1 2 0 0,1-1-2 16,-3 0 5-16,1 1 7 15,0-1-7-15,1 1 0 0,2-2-1 0,0 1 4 0,1 0-5 0,1 1 3 16,-1 0 1-16,1 0-4 16,-4-2 2-16,2 1-2 0,1 1 8 0,-3-2-3 0,4 1 4 15,0 0-2-15,-1-2-7 0,1 4 0 0,-4-2 1 0,4 1 1 16,-4 0-1-16,-1-2 1 15,1 1 2-15,0 1-1 0,0-1 4 0,0-1 0 0,0 0-4 0,-2 0 1 16,2 2-5-16,0-2 10 0,-2 2-8 16,1-1 5-16,1 1 8 0,-1-3 2 0,0 2-4 0,2-1 0 15,-1 2 0-15,0-2 4 0,0 0-6 0,1 1-5 16,-2-1 2-16,0 2-2 16,0 0 22-16,2-2-19 0,-1 0-4 0,0 1 7 15,0 1-6-15,-2-1-5 0,1-1 7 0,-1 2-4 0,-1-1 2 16,2 1 2-16,-4 0-1 0,2 0-3 0,0 0 2 0,0 0-3 15,-1 0 0-15,1 0-5 0,0-2 6 16,-1 4-7-16,2-2-2 0,-1 0 2 0,-7 0-6 16,17 0-2-16,-10 0 5 0,4 0-2 0,-1 0 6 0,0 0-8 15,4-2-8-15,-4 2 0 0,1 0-1 0,-1 2-3 16,3-4 7-16,-3 2-4 0,2 0 0 16,0 2 5-16,-4-2 3 0,3 0-2 0,-1 0 5 15,6 0 18-15,-2 1 6 0,1-2 8 16,1 2 2-16,6-2-8 0,-1 1 5 0,1 0-5 0,1 0-2 15,0 1 1-15,-2 1-8 0,0-2-4 0,0 1-3 0,0 2-7 16,0-3 0-16,-1 2-2 0,3-2-1 16,-8 3 0-16,5-2 3 0,1-1 5 15,-5 1-6-15,-2 1 4 0,1-2-5 0,0 1 7 16,-2 0-4-16,1 0 3 0,-4 0-5 0,1-1 11 0,2 0-5 0,-3 0 0 16,1 1-1-16,-1-1-2 15,-1 1 1-15,1-1-1 0,-2-1-7 0,2 1 11 16,3 1 0-16,0-1-7 0,0 0 8 0,-3 0 1 15,1 0-3-15,-1 0-5 0,0 0 4 0,-2 0-2 0,1 0-1 16,-2 0 0-16,2 1 10 0,-2-1-1 0,-2 0-1 0,1 0-1 16,-2 0 3-16,-4 0-1 0,7 0-3 15,-7 0 4-15,7 0-2 0,-7 0 5 0,5 0 0 16,-5 0 3-16,0 0 1 0,6 0-10 16,-6 0-7-16,0 0-6 0,0 0-13 0,0 0-14 0,0 0-17 15,0 0-32-15,0 0-98 0,0 0-202 0,-22 0 89 0</inkml:trace>
  <inkml:trace contextRef="#ctx0" brushRef="#br2" timeOffset="322807.3065">6511 11421 24 0,'-4'-2'116'0,"1"1"-9"0,3 1-8 0,-4-4-1 16,1 4-12-16,3 0-2 0,-6-2-1 0,2 0-18 16,4 2-2-16,-7-1-3 0,7 1 0 0,-4 0-13 0,4 0-3 15,-7-1 6-15,7 1-11 0,-6 0-1 0,6 0-2 16,-7 0-5-16,7 0 0 0,-5 1-2 0,5-1 4 16,-5 0-2-16,5 0 2 0,0 0-4 0,-5 0 4 15,5 0-4-15,0 0 7 0,0 0 1 16,0 0-1-16,-7 0-2 0,7 0 3 0,0 0 2 0,0 0-2 15,0 0-3-15,0 0 3 0,0 0-4 0,0 0 3 0,0 0 1 16,0 0 0-16,0 0-3 0,0 0-1 16,0 0-6-16,0 0-3 0,0 0-2 0,0 0 1 0,0 0-4 15,0 0-1-15,0 0-3 0,0 0 1 16,15 0-3-16,-8 0-1 0,-7 0-4 0,14-1 2 0,-7 1-1 16,3 0-2-16,-1 1 1 0,1-1 1 15,0 0-2-15,2 0-3 0,-1 0 1 0,0 1 0 16,2-1-1-16,0 2 6 0,-3-2-10 0,0 0 2 15,2 2 0-15,1-2-1 0,-2 1 1 0,0 2 1 16,1-2-3-16,1 1 1 0,1-2 4 0,-1 4-6 0,0-2 2 16,-3-2 0-16,0 1 0 0,1 1-1 15,-1 0-1-15,4 0 0 0,-4-1 3 0,0 1-2 0,1-1 0 16,3 0 2-16,-1-1-4 16,1 2 3-16,-1-2 1 0,2 2 1 0,-1-1-2 0,1 0-2 0,0-1 0 15,1 1 2-15,6-1 1 16,-1 0-2-16,0 1 3 0,-1 0-2 0,3-1-1 0,-1 0 2 15,0 0-2-15,-1 0-2 0,2 0 6 0,-2 2-2 0,1-2-1 16,-1 2-2-16,0-2 0 0,-5 1-1 16,1-2 2-16,4 1 2 0,-4 0-1 0,4 0 1 15,-1 0-4-15,0 0 1 0,-3 0 5 0,5-2-4 16,-2 2-1-16,3 2 1 0,-2-4-2 16,0 2-1-16,0 0-1 0,2 0-1 0,-1 0-1 15,1-2-7-15,-1 4 4 0,-1-4 2 0,2 2 0 0,-2 0-2 0,0 0 4 16,-1 0-5-16,1-1 8 0,-4 1 0 15,-2 0-4-15,-1 0 0 0,2 0 0 0,-1 0 4 16,1-1-3-16,1 2 1 0,-3-2 2 0,3 1 0 0,0-1 2 16,-3 0 4-16,4 1-6 0,2-1-1 15,-5 1 1-15,2 0 1 0,4-2 1 0,2 2-3 0,-1-1 1 16,1 0 0-16,-6 1 0 0,3 0-2 16,-5-1 2-16,3 2 0 0,2-2-1 0,-6 1 1 0,10-1 0 15,-8 1-1-15,5 0 2 0,-6 0-2 16,1 0 0-16,-1 1 0 0,2 0 1 0,1 0-1 0,-2 0 4 15,-1 1-1-15,2-2-3 0,3 0 5 16,2 2-6-16,-7-2 2 0,7 1 0 0,-6-2 1 16,6 1-1-16,-5 0 3 0,4 1 0 0,0-1-3 0,-1 1 4 15,1-2-2-15,0 1-4 0,-7-1 2 16,4 1-1-16,-2-1-1 0,1 1 1 0,-1 0-3 16,0 1 4-16,0-2 3 0,1 2-1 0,-1 0 1 15,1-1 5-15,-1 0-7 0,-1 0 0 0,-1 0 2 16,2 1 0-16,1 0 1 0,-1-1-1 0,1 0 2 15,4 0-2-15,-6 0 0 0,1-1-1 0,6 0 2 16,-1 1-7-16,0 0 5 0,-1-1-4 0,1 0 2 0,1 0 2 16,-1 2 4-16,0-2-6 0,1 2 0 15,1-2 3-15,-2 1-3 0,2 0 3 0,-1 0-2 0,0 0 3 16,-1 0-1-16,2 0-3 0,-2 0 5 16,3 0-3-16,-1 0-2 0,-2 0 1 0,-5 0 1 0,8 0 2 15,-1 0-4-15,1 0 5 0,0 1-4 16,0-2 0-16,0 1 6 0,0 1-2 0,0-1-2 0,1 1-2 15,-3-1 1-15,4 1-3 0,-2-1 4 0,3 2-3 0,-1 0 6 16,2 0-7-16,-1-2 3 16,0 0 1-16,0 3-2 0,1-1 0 0,-1-2-1 0,-1 2 1 0,0-1-3 15,-1 1 2-15,2-1-5 0,0 1 2 16,-3-2-4-16,-3 0-2 0,0 1 4 0,0-1 1 16,-4 0-3-16,-3 0 3 0,3 0 0 15,-3 0 4-15,0 0 1 0,0 0-3 0,-4 0 0 16,1 2 0-16,-2-2-1 0,-1-2 4 0,1 4-3 0,-2-4 3 15,-2 1-1-15,2 1 2 0,-4 0 0 0,-3 0 0 16,7 0-1-16,-7 0-1 0,7 0 2 16,-7 0 0-16,0 0-10 0,6 0-6 0,-6 0-11 15,0 0-11-15,0 0-20 0,0 0-31 0,0 0-22 0,0 0-19 0,0 0-131 16,-10-6-281-16,4 3 126 16</inkml:trace>
  <inkml:trace contextRef="#ctx0" brushRef="#br2" timeOffset="324015.9771">9192 11414 98 0,'-5'0'110'0,"0"0"-9"0,5 0-9 0,-5 0 5 15,5 0-4-15,0 0-8 16,0 0 0-16,0 0-12 0,0 0-1 0,17 0-13 0,-6 1-3 16,3-1-8-16,1 0-1 0,8 3-3 15,1-2-8-15,4 1-7 0,0 0-3 0,10 0-2 0,5 1-1 16,0-3 1-16,0 4-3 0,2-1-4 16,0-2 0-16,3 3 0 0,0-3-5 0,1 1-1 15,20 3-4-15,-23-3 0 0,1 2-2 0,2-1-1 16,2-1 1-16,18-2 2 0,-23 1 0 0,4 1-2 0,0 1 3 0,19-3-5 15,-18 1 0-15,18 2 2 0,-23 0-2 0,2-3-3 16,0 0 8-16,2 1-4 0,0 1 12 16,-1-3-13-16,-1 3 1 0,2-2-3 15,-2 0 3-15,2 0-1 0,-1 0 2 0,-2-1-5 0,2 1 0 16,-3-3-1-16,-2 3 3 0,2-3 2 0,0 0-4 0,-3 0-2 16,2 2 0-16,-1 0 4 15,-1-1 0-15,-2 0-2 0,2 1-7 0,-2 0 6 16,1-1 0-16,0 1 2 0,1 1-1 0,-4-2-2 15,2 2 4-15,-12-2-4 0,9 2 4 0,-8-2-3 0,-3 2 5 16,1-2-2-16,0 1-1 0,0 1 1 0,2-3-3 0,-5 1 0 16,2 2 9-16,-6-1-3 0,5 0 1 15,-4 0 3-15,-2 1 0 0,-5 0 5 0,2 1-5 0,-3-2 7 16,3 0 4-16,-3 1-3 0,0 1-6 0,-1-1 4 16,5-1-3-16,-5 3-3 0,1-2 0 0,0 1-2 15,-1-1-3-15,-3 0 6 0,-2 1-6 16,3-1 6-16,-5 1-4 0,1-1 1 0,-3-1 1 15,1 2 5-15,0 0 2 0,-5-1 1 0,7-1 2 0,-7 1 4 16,7 0-4-16,-7 0-1 0,7 0-1 0,-7 0-3 16,7 0 0-16,-7 0-2 0,7-1-3 0,-7 1 1 15,6 0-2-15,-6 0 4 0,4-1-4 16,-4 1-1-16,4-1 2 0,-4 1-8 0,0 0 3 0,6-1 2 16,-6 1-2-16,0 0 0 15,0 0-3-15,0 0 6 0,4-1 0 0,-4 1-2 0,0 0 3 16,0 0-7-16,0 0 3 0,0 0 2 0,0 0 5 15,0 0 0-15,0 0-1 0,0 0 3 0,0 0-3 16,0 0-1-16,0 0 5 0,0 0 0 0,0 0 6 0,0 0-2 16,0 0 0-16,0 0 6 0,0 0 6 15,0 0 6-15,0 0-3 0,5 0-5 0,-5 0-2 0,5-2-2 16,-5 2-7-16,10 0 1 0,-2-1-3 0,2 1-3 16,4 0 2-16,3 0-2 0,4 1 5 0,3 1-5 15,0-2-5-15,2 0 3 0,0 1 3 0,13-1-6 0,-10 1 4 16,10-2 2-16,-2 1-6 0,-7 1 2 15,10-1 1-15,0-2-2 0,0 2 3 0,0-2-4 0,-1 1 6 16,1-2-5-16,-10 2 1 16,10 1 0-16,-1-2 2 0,-9 1-5 0,-2 1 1 15,2-3 2-15,-2 1-4 0,0 1 1 0,-1-1-1 16,-2 1 3-16,2 0-4 0,-3-3 0 0,-4 3 3 0,1 1-4 16,-5-2 2-16,-2 0 2 0,1 0 0 15,-5 2 3-15,0-1-5 0,-2 1-2 0,1-1 2 16,-4-1 0-16,1 2-1 0,0-1 1 15,-2 0-2-15,-4 1 3 0,7-1-4 0,-4 1 7 0,-3 0-3 0,0 0-10 16,0 0 1-16,0 0-3 0,0 0-2 0,0-3-5 16,0 3-3-16,0 0-2 0,-10-1-3 0,10 1-4 15,-9 1-4-15,9-1 1 0,-7 1-6 0,4 0 0 16,3-1 2-16,-5 0 1 0,5 0-1 16,0 0 1-16,-6 0 10 0,6 0-1 0,0 0 8 0,0 0-1 15,0 0 2-15,0 0 6 0,0 0 0 16,0 0 0-16,0 0 1 0,10 3 0 0,-1-2 8 0,-1 1-6 15,6 0 0-15,0-2 4 0,2 2-1 0,1-2 1 16,4 1 0-16,1 1 2 0,2-1-2 0,-3 2-3 16,2-1 3-16,2-1 0 0,1 2 0 0,2-3 9 0,0 0 18 15,0 0 2-15,3 0 0 0,-6 1-6 16,1 1 1-16,-5 0-4 0,-4-2-2 0,-2 1 0 16,1-1-5-16,-2 1-1 0,0-2-2 15,0 1-1-15,-4 1 3 0,0-1-2 0,-3 0 2 0,0 0-4 16,-2 0-2-16,0 0-3 0,-1 2-12 0,-4-2-9 15,6 0-20-15,-6 0-21 0,0 0-31 0,7 0-11 16,-6 1-19-16,-1-1-40 0,3 3-153 0,-3-3-339 16,0 0 150-16</inkml:trace>
  <inkml:trace contextRef="#ctx0" brushRef="#br2" timeOffset="329709.5184">14023 12272 64 0,'-6'0'113'16,"2"-1"-15"-16,4 1-8 0,-11-1 10 0,5 0-8 0,2 0-4 15,-2 0-12-15,6 1 2 0,-11-1-4 0,5 0 3 0,2 1-12 16,-4 0 1-16,2 0-1 16,-3 0-3-16,1 0-3 0,1 1-11 0,-3 0 5 15,2-1-9-15,-1 1 4 0,1 0-3 0,-1 0-7 0,1-1 1 0,1 0 0 0,0 2 3 16,-3-2-5-16,6 2 5 15,-2-2-12-15,6 0 6 0,-8 0-3 0,2 0-1 0,3 0 1 16,3 0-2-16,-7 2 2 0,7-2-5 16,0 0-2-16,-7 0-1 0,7 0 1 0,-3 1-2 0,3-1 0 15,0 0-5-15,-3 1-4 0,3-1 3 0,0 0-3 16,0 0-1-16,0 0-2 0,0 0-6 16,0 0 11-16,0 0-7 0,-4 1 4 0,4-1-2 15,0 0-1-15,0 0 2 0,0 0 4 0,9 3 0 0,-4-2 3 16,5 1-1-16,0 0-1 15,4-1 2-15,9 0-6 0,2 0 3 0,2-1 0 0,12 1 0 16,5 1-1-16,4-1-1 0,1-1 2 0,21-2-2 0,2 2-4 16,0 0 1-16,-3 2-1 0,4-2 0 15,5 0-1-15,-5 1 3 0,0-1-5 0,3 1-5 0,-1-1 6 16,-1 0-3-16,-1 3-7 16,-5-6-3-16,-17 4-10 0,17-2-8 0,-22 1-6 15,0-2-6-15,-2 1 0 0,-3-1-3 0,-2 1-8 0,-9 2 0 0,-3-3 7 16,-2 2 0-16,-5-1 3 0,-5 0 6 0,-2-1 2 15,-4 2 5-15,-1-2-1 16,-2 2 9-16,-1 0 4 0,-1-1 2 0,-4 1 0 16,5-1 0-16,-5 1-4 0,0 0 0 0,0 0 3 0,0 0-1 15,0 0 3-15,-10-5-8 0,10 5-7 16,-6-1-9-16,6 1-6 0,-7 0-18 0,7 0-13 0,-7 0-13 16,7 0-14-16,-7 2-5 0,0-2-4 15,3 0-11-15,4 0-108 0,-11 0-241 0,3 0 107 0</inkml:trace>
  <inkml:trace contextRef="#ctx0" brushRef="#br2" timeOffset="330259.5974">14175 12277 72 0,'-38'2'126'0,"11"0"-6"0,3-2 1 0,-3 0 2 16,6 1-4-16,0-2-7 0,0 1-2 0,7 0-5 0,0 0 5 15,4 0-2-15,0-1-4 0,3 1-7 16,-1 0-1-16,2-1 0 0,0 0-1 0,1 1-2 0,5 0-3 16,-7-1-5-16,4 0-4 0,3 1-5 15,0 0-5-15,-7-1-9 0,7 1 2 0,-3-1-6 16,3 1-8-16,0 0-6 0,0 0-1 0,0 0-6 0,-3-2-9 15,3 2 3-15,0 0-3 0,0 0-5 16,9-2 1-16,-2 1-7 0,1 0 0 0,2 1 2 0,4 0-6 0,0-1 2 16,13 0 3-16,1 2-6 15,14-3-1-15,3 2 0 0,3 1-3 0,27-1 1 16,-5 2-1-16,5-4-2 0,0 2 1 0,5-1-4 16,0 2 5-16,0-1-8 0,4 1 2 0,1-1-14 0,1 1 1 15,2 0-2-15,-4 1 7 0,-3-4-3 16,-3 2 2-16,2-3 6 0,2 0 9 0,5 3 0 15,-1-4-2-15,3 3 8 0,0-1-13 0,-6 2 6 0,0 2-4 16,-8-4 2-16,-1 5-5 0,-2-2-1 16,-23 1 0-16,2 1-6 0,-3-3-4 0,0 3-9 0,-6-2-6 15,-2 2-11-15,-12-3-3 0,-3 2-6 16,0 0-2-16,-3-1-4 0,-6-2-8 0,-3 3 1 0,-3-2-4 16,-3 1-12-16,1 0-2 0,-3-1-11 0,-5 0 16 15,5 1-3-15,-5-1 8 0,0 0-4 16,0 0-2-16,0 0-17 0,0 0-5 0,-22 3 4 0,13-3 0 0,-2-1-9 15,5 0 3-15,-12 1-8 16,-1-1-86-16,3 0-206 0,-4 1 92 0</inkml:trace>
  <inkml:trace contextRef="#ctx0" brushRef="#br2" timeOffset="330697.2475">15659 12234 59 0,'-14'-1'151'0,"6"2"-7"0,-2-2 3 15,1 2-4-15,2-1-2 0,2 0-7 0,-1 0 2 16,6 0-4-16,-6 0-9 0,6 0-12 16,-5 0-7-16,5 0-5 0,0 0-7 15,0 0-10-15,0 0-6 0,0 0-10 0,15 2-4 0,-1-2-3 16,6 0-1-16,5 1 8 0,3 0-2 0,12 1 4 15,9 1-9-15,1 0 6 0,23 1-5 0,-3-4-2 16,3 6-7-16,5 1-8 0,2 0 0 0,-1-2-3 16,1 2-6-16,3-1-5 0,-2 1 3 0,-4-3-8 15,1-3 1-15,-1 0-8 0,-4-2-5 0,-3 1-5 16,-20 0-8-16,-1-1 0 0,-3-3-5 16,-2 1 2-16,0-1-2 0,-2 0-1 0,-14 1 5 0,-1 0-2 15,-1-1 0-15,-4 1 5 0,0-1 2 16,-7 0 3-16,-2 1 11 0,0-1-4 0,-5 1 2 15,-1 0 3-15,-2 0 4 0,-1 1 1 0,0-2-2 0,-1 2 2 0,-2 1-14 16,-1 1-4-16,-1-5-8 0,-2 2-7 16,-1 2-2-16,0-1-8 0,-3 0-16 0,-2 2-15 0,1 0-19 15,-2 0-27-15,1 2-21 16,-2 0-33-16,2-1-7 0,-4 3-28 0,4-2-172 16,-2-1-388-16,-3 1 173 0</inkml:trace>
  <inkml:trace contextRef="#ctx0" brushRef="#br2" timeOffset="331029.6781">16708 12243 152 0,'-7'-2'175'0,"-1"1"-6"0,2 1 1 0,-1-1-6 15,7 1 4-15,-7 0-13 0,7 0-7 16,-7 0-12-16,7 0-17 0,0 0-9 0,0 0-12 0,0 0-8 15,0 0-8-15,25 1-9 0,-4-1-7 0,3 3-9 0,5 0-4 16,14 0 0-16,2 1-11 0,0 1-5 16,4-1-4-16,-1-1-2 0,3 2-12 0,-6-3 8 15,-3 4-12-15,0-4-2 0,-2 0-6 16,-12-1-7-16,-1 0 4 0,-2 0-3 0,-2-1 4 0,-8-1 4 16,1-1-4-16,-5 1 4 0,-1 0 2 15,-2 2 4-15,-2-2 2 0,0 0 11 0,-2 0-9 16,-3-1-3-16,-1 2-3 0,0-4-8 0,0 4-11 15,-8-4-6-15,2 2-11 0,-1-1-13 0,-3 1-26 16,-3-1-17-16,1 1-28 0,-2 0-29 0,1 1-23 0,0 1-175 16,-3 0-360-16,3 0 159 0</inkml:trace>
  <inkml:trace contextRef="#ctx0" brushRef="#br2" timeOffset="331639.687">16698 12270 38 0,'-9'-2'193'0,"3"1"-11"15,0-1-15-15,2 2-3 0,0 0-4 0,4 0-6 0,-7-2-8 0,7 2-5 16,0 0-12-16,0 0-4 0,-7 0-10 0,7 0-14 0,0 0-12 15,0 0-6 1,0 0-12-16,19 0-4 0,-9 0 1 0,7 2-17 0,4-2-3 0,3 2-3 16,4-1-4-16,10 2-6 0,0-2-3 0,6-1-2 0,-6 2-6 0,1 0 2 15,-1-1-8-15,-8 0-4 16,0 0-6-16,-1 0-1 16,-2-1 0-16,-1-1 5 0,-1 2-8 0,-9-1 2 15,-2-1-1-15,-1 0 1 0,-3 1 11 0,-1-1 6 16,-1 1 12-16,-3 0 6 0,-3-1 12 0,3 0-6 0,-5 1-3 15,2-3-8-15,-4-1-6 0,2 4-4 0,-12-5-3 0,4 3 2 16,-5-3-6-16,-1 1 0 0,-1 1 5 16,-5 0-7-16,4-2-9 0,-4 3 7 15,4 1-6-15,1-1-5 0,4 2-5 0,-4 0-2 16,-1 0-15-16,1 1-7 0,-1 0-3 0,2 0-5 0,-1-1-3 16,0 0-8-16,1 2-3 0,-2 2 1 15,0-2-7-15,-5 0-1 0,0 2-4 0,-2-3 2 0,2 1 1 16,-3 0-2-16,-2 1-7 0,0-1-6 0,-2 0-1 0,1-2 3 15,-3 1 0-15,-8 0-6 0,-3 0 0 0,-2 0-10 16,1-2 2-16,1 1 1 0,-1 0 9 0,-2-1 0 16,-1 1 6-16,-3 1-3 0,-1 0 9 15,4-2 4-15,-3 2 17 0,2-1 0 0,2 0 9 0,3-1 3 16,-1 0 7-16,0 1 12 16,2 0-8-16,2 1 10 0,-1-1-6 0,11-1-2 0,-13 2 5 15,0-2 9-15,0 2-9 0,3 0 7 0,10 0-5 0,-2-1 3 16,0 1-12-16,1-2 7 15,0 3-2-15,2 0-12 0,2-2-3 0,0 1-7 0,3 1-19 16,-1 0-4-16,1-1-20 0,1 2-64 0,0-1-152 16,-2 0 68-16</inkml:trace>
  <inkml:trace contextRef="#ctx0" brushRef="#br2" timeOffset="332159.2742">14044 12336 28 0,'0'0'125'0,"0"0"-15"0,0 0-6 16,0 0-9-16,0 0-7 0,0 0 1 0,0 0-16 15,0 0-8-15,0 0 2 0,0 0-5 16,0 0-1-16,0 0-7 0,0 0 9 0,0 0-13 16,0 0-3-16,14 0 2 0,-8 0 7 0,-2 0-2 15,4 1 10-15,2-2-9 0,3 2 2 0,8-1-3 0,3 0 6 16,3 0 5-16,14 0-6 16,4 0 0-16,5 0 3 0,22 0 1 0,-1-1 0 15,6 1-6-15,3-3-4 0,5 4-4 0,6-1-8 0,4-1-4 0,5 5-2 0,3-3-2 16,-2 1-13-16,4-1-8 15,-1 0-10-15,2 0-11 0,-6 2-14 16,-4-1-13-16,-7-1-10 0,-3 0-16 0,-6 1-19 0,-6-2-12 16,-3-2-9-16,-23 2-21 0,-2-2-19 0,-2-1-129 0,-2 0-293 15,-15-1 130-15</inkml:trace>
  <inkml:trace contextRef="#ctx0" brushRef="#br2" timeOffset="334570.0216">18992 12307 81 0,'0'0'110'0,"-4"-2"-6"0,1 1-1 0,0 0-4 0,3 1-14 15,-6-3 3-15,2 2 2 0,0-2-1 16,0 3-5-16,4 0-4 0,-8-2-8 0,5 2-16 0,3 0 2 16,-7-1-1-16,7 1-2 0,-8 0 0 0,8 0-5 15,-6 0-2-15,6 0-1 0,-6 1-7 0,6-1-4 16,0 0-2-16,-5 0-3 0,5 0 4 16,0 0 6-16,0 0 3 0,-1 2-3 0,1-2 1 0,0 0-3 15,0 0-1-15,6 7 2 0,-1-7-3 16,2 2 2-16,3 1 5 0,4 0 4 0,9 1-3 0,4-1 5 15,11 0 0-15,3 0 2 0,8 1-1 16,22-2-3-16,5 2-2 0,6-2-6 0,3-4-3 16,1 1-6-16,10 2 3 0,3-4-7 0,2-1 0 15,10 0-11-15,2-1-7 0,1-1-10 0,-3-1-7 16,2-1 0-16,-2 1 0 0,-2-1-4 0,-5 0-8 0,-6 2-2 16,-8 0-6-16,-6 0 5 15,-6-1-3-15,-4 1 2 0,-6 4-5 0,-21-2-5 0,1 1 4 0,-4-2 4 16,-2 1 1-16,-2 2 5 0,-10-3 2 0,-4 2 3 15,1 0 11-15,-3 2 2 0,2-5 2 0,-4 4-3 16,-2-1 9-16,-4 1 5 0,-2 0-3 0,0 0 3 16,-4 0-2-16,0 1 0 0,3 0 2 15,-5-2-4-15,0 1 3 0,-3 0 4 0,4 0-8 16,-3 1 4-16,0 0 0 0,-1 1-3 0,-1-1 4 16,-1-3-1-16,2 4 2 0,-5 0 1 0,5-2-1 0,-5 2 9 15,3-1-4-15,-3 1-6 0,0 0-3 0,0 0-1 0,0 0-4 16,4-1 1-16,-4 1-8 0,0 0-2 15,0 0 3-15,0 0-4 0,0 0 0 16,0 0-4-16,0 0-1 0,0 0-1 0,0 0-8 0,0 0 5 16,0 0 1-16,0 0-2 0,0 0-1 0,0 0-1 15,0 0 4-15,0 0-4 0,0 0-3 16,0 0 3-16,0 0-6 0,0 0 0 0,0 0-3 0,0 0 2 16,0 0-16-16,0 0 6 15,0 0-13-15,0 0 1 0,0 0-8 0,-20 1-5 0,20-1-4 16,-9 1-2-16,2-1 6 0,7 0-10 0,-10 2 8 0,4-2-18 15,-1 1 12-15,0 0 1 0,-1 1 5 0,1-1 9 16,0 0 0-16,-2 0 6 0,2-1 6 0,3 1-1 16,-2 0 7-16,6-1 5 0,-11 1 4 15,7 0 3-15,-2 0 4 0,6-1 12 0,-7 1 2 16,7-1 17-16,-6 1 13 0,3 0 8 16,3-1 3-16,-4 1 14 0,4-1 3 0,0 0 8 0,0 0 4 0,0 0 4 15,0 0 1-15,0 0-4 0,0 0 6 16,0 0-9-16,0 0-2 0,17-1 5 0,-13 1-3 15,5 0-7-15,1 1-1 0,3 0-4 0,1-1-2 0,7 1-2 16,3 2-2-16,2 0-4 0,1-3-9 0,14 4 5 16,-3-2-10-16,3 2-1 0,0 0 0 0,-2-1-5 15,3-1 0-15,2-1-7 0,-3 3 2 16,-3-3-2-16,-7 0-6 0,8-1 2 0,-11 1-1 16,1-2 0-16,-3 0-2 0,1 1 2 15,-3-2-1-15,-3 0 0 0,0 2-3 0,-7-1 1 0,2 0 0 16,-3 0 0-16,-4-3 1 0,1 3 1 0,0-1 1 0,-3 0 9 15,0 0 14-15,-1 1 2 0,-3 0 1 16,-3 1-2-16,5-1-2 0,-2-1-2 0,0 0 0 0,-3 2-9 16,0-2-4-16,0 2-7 0,0 0-6 15,3-2-12-15,-3 2-13 0,0 0-10 0,0 0-12 16,-9-2-17-16,9 2-27 0,-7 1-26 16,7-1-25-16,-7 0-44 0,0 0-153 0,7 0-365 15,-14-2 162-15</inkml:trace>
  <inkml:trace contextRef="#ctx0" brushRef="#br2" timeOffset="336689.9355">19023 12315 7 0,'0'0'143'0,"0"0"-7"0,-1-4-10 15,1 4-1-15,-3-3-4 0,3 3-8 0,0-3 2 0,0 3-9 0,-3-2-5 16,3 2-8-16,0 0-6 16,0 0-15-16,-1-3-3 0,1 3 1 0,-2-3-9 0,2 3-4 15,0 0-6-15,0 0-1 0,0 0-5 16,0 0-5-16,0 0 0 0,0 0-6 0,0 0-4 0,0 0 1 15,0 0-6-15,0 0 3 0,0 0-5 0,0 0-4 16,0 0 1-16,0 0 7 0,0 0 2 0,0 0 2 16,0 0 0-16,0 0-4 0,0 0-2 0,12 6-5 0,-7-4 5 15,2 0-3-15,6 0-5 16,2 2 0-16,1-1-1 0,5 1 2 0,1-1 3 16,4-1 2-16,1 1 4 0,12 0 1 0,-1 2-1 15,4-1-3-15,2 1 0 0,-1 0 3 0,3-3-9 16,1 1 2-16,0 3-3 0,0-2 3 0,-3 0-7 0,3-1 3 0,3-1-4 15,-5 2 1-15,-2-1 0 16,1-3-6-16,1 0 2 0,-5 2-3 0,-1-4 1 0,-1 2 26 16,1 0-5-16,-9 2-2 0,-2-4 1 15,2 2-5-15,-1 0-2 0,1-2-3 0,-2 1-4 0,0 1-1 16,-1 0 0-16,1-3-1 0,-1 2-2 16,1-1 1-16,-3 1-2 0,2 0-2 0,0 0 0 0,-2-1 0 15,2 1-3-15,-3 0-3 0,1 1-3 0,2 0 0 16,-3 0-2-16,4 0 1 0,-4 0 0 15,0 0 3-15,3 0 0 0,-5 0 0 0,1 0-2 0,-8-2 3 16,7 1-1-16,-6 1-4 0,1 0 5 0,-1-1-3 16,-1-1 3-16,2 1-2 0,-3 1-1 0,0-3 0 15,3 0 0-15,-4 3 1 0,0-2 0 0,1 2-2 16,-4-1 9-16,3-1-8 0,0 2-2 16,1-2-1-16,-2 0 3 0,0 2-2 15,0 0 1-15,1 0-2 0,-3 0 2 0,0 0 1 0,-1 0 0 16,1 0-2-16,2-1 2 0,-2 1-1 0,0-1 2 15,-2 2 1-15,1-2-2 0,-1 2 4 0,2-3-4 16,-3 2 2-16,0-1-3 0,2 2 2 0,-3-1 0 0,-1-1 3 16,0 0-5-16,-5 1 3 0,8-1 0 15,-4 1 3-15,-4 0-7 0,7-1 8 0,-7 1-3 0,6 0 5 16,-6 0-5-16,5 1 1 16,-5-1-4-16,0 0 3 0,7-1 0 0,-7 1 1 0,0 0-1 0,0 0-1 15,0 0 0-15,6 0 0 0,-6 0-2 0,4 1 5 0,-4-1-4 16,0 0 2-16,8 0 2 15,-3 1-2-15,-2 0 1 0,2-1-1 0,2 0 2 0,0 1-3 16,1 0 2-16,1 0 1 0,1 0-2 16,6 2 1-16,-1-3-1 0,7-1-1 0,1 3 0 0,2-2-3 15,2 0-1-15,3 1-2 16,8-3-6-16,-9 2 1 0,11-3-11 0,2 3 1 0,-4 0-4 16,-8-4-1-16,8 1 0 0,-9-3 1 15,9-1-2-15,0-1 2 0,-1 1 4 0,-7 2 2 0,8-2 6 16,-9 1-1-16,-1 1 2 0,2-1-2 0,-1 1 4 15,-2 0 3-15,0 1 11 0,-2-1-10 0,-2 1 3 16,-2-2 4-16,2 6 6 0,-4-5 2 0,-3 3 5 16,-1 0 2-16,-2 0 0 0,1 2-2 0,-4 0 1 15,-2-1 0-15,2 0 2 0,-3 1-4 0,-1-1 3 0,2 1-4 16,-2 0-3-16,-2 0 0 16,-4 0 0-16,9 0-3 0,-5 0-1 0,-4 0 2 0,5-2-1 0,-5 2-2 15,6 0-4-15,-6 0 3 16,4 0-1-16,-4 0 3 0,0 0-6 0,0 0 2 0,0 0 0 15,0 0-4-15,5 2-1 0,-5-2 1 0,0 0 1 16,0 0 3-16,0 0-6 0,0 0 2 0,0 0 1 16,0 0-2-16,0 0 2 0,0 0-8 0,-16 0-7 0,16 0-11 15,-7 0-12-15,7 0-15 16,-7-2-18-16,1 2-28 0,2-1-39 0,0-2-29 0,-3 2-166 16,-3-1-364-16,2 0 161 0</inkml:trace>
  <inkml:trace contextRef="#ctx0" brushRef="#br2" timeOffset="345307.0451">7852 13122 26 0,'-7'1'125'0,"7"-1"-11"0,-7 1 6 0,7-1-7 0,-3 1 5 0,3-1-8 15,0 0-8-15,-7 1-2 16,7-1-8-16,-3 1-6 0,3-1-8 0,0 0-5 0,0 0-9 16,-4 0-8-16,4 0 1 15,0 0-14-15,0 0-2 0,0 0-1 0,0 0-5 0,0 0-4 16,0 0-3-16,0 0-5 0,0 0 0 16,0 0-1-16,0 0-5 0,0 0-9 0,7 5 11 0,-1-3-3 15,-2-1-6-15,1 0 5 0,1 2-4 0,2-2-3 16,1 1 9-16,1-1-11 0,0 2 0 15,2 0 5-15,2 0-9 0,-1-1 6 0,1 0-2 16,3 0-3-16,3-1 3 0,-6 2-8 0,4-1 11 16,6-1-8-16,-8 1 0 0,6-1-1 0,-1-1-1 0,-1 0-2 15,4 2 4-15,-10-2-1 0,11 2 6 0,-5-3-7 16,1 2 4-16,0-2-6 0,0 2 5 0,2-3-5 16,-2 3 5-16,2-2 3 15,-1 1 3-15,2 0 0 0,1-1-3 0,-1 1 6 0,3 0-13 0,1-1 8 16,0 0-3-16,-2 3 4 0,0-3-3 0,-1 2-2 0,1-1 1 15,3-1-1-15,-2 2-3 16,-1-3 2-16,1 2 7 0,-1 0-1 0,4 0-1 16,0 0-4-16,-2-3 1 0,2 3 7 0,0-2-8 15,10-1 6-15,-12 3-1 0,1 0-6 0,-1 2 1 16,0-4-2-16,1 4 3 0,-1-4 1 0,1 4-3 16,0-2-1-16,0 0 9 0,0-2-8 0,0 2 0 15,-1-1 0-15,2-1-2 0,0 2 3 16,-1-1-5-16,12 0 4 0,-13 1 0 0,-4 0 0 0,3-1-1 15,0 0-1-15,2 2 3 0,-2-2-5 0,1 0 4 16,2-1 3-16,-4 2-6 0,1 0 8 0,1-2-1 16,-1 2-2-16,1-2 5 0,-1 2-8 0,2 0 3 15,0 0-3-15,-3 0 6 0,0 0-4 16,2 0 1-16,2 1 0 0,-5-2 0 0,3 2 0 16,-1-2-4-16,1 3 6 0,-1-3-1 0,1 1-6 15,0-3 1-15,0 3 5 0,0 0-5 0,-1 0 5 0,3 2-2 16,-3-2 0-16,2 1-1 0,-1 0-9 0,3 1 11 15,-1-3-7-15,-1 4 7 0,9-5-3 0,-12 4-3 16,3-2 3-16,-2 0-2 0,1 0-3 16,0 0 9-16,-1 2-1 0,-1-4-3 0,1 4-2 15,2-3 0-15,-4 2 6 0,1 0-7 0,-1-1 4 16,-2 0-1-16,3-1-3 0,-2 3 7 0,0-4-7 16,1 3 3-16,-1-1-1 0,2 0 4 0,-1-1 2 0,0 2-1 15,-1 0 1-15,0-2-2 0,2 1 2 0,-1-1-2 16,0 1-1-16,2 0-2 0,-1 1 6 0,0-2-3 15,1 3-1-15,-3-3-2 0,1 3-2 0,2-2 2 16,0 0 1-16,-3 0 1 0,1 0-2 0,-1 0 0 16,3 0-3-16,-3 0 6 0,0-1 0 0,1 2-3 15,-1-1-3-15,1 0 0 0,-1 2 3 16,1-4-2-16,2 4 2 0,-3-1 2 0,3-1-5 0,-3 3 7 16,1-3-8-16,2 0 9 0,-3 0-7 0,1 1 3 15,1 1 1-15,-1-2-4 0,-1 2 4 16,4-2-4-16,-1 1 5 0,-2 0-4 0,2 0 4 0,-2 0 0 15,2 0 2-15,-2 1-5 0,1-2 3 16,-4 0 1-16,4 0-8 0,0 0 4 0,1 0-1 0,1 3 1 16,-4-3-7-16,3 0 10 15,0-3-2-15,-2 6 3 0,3-3-6 0,-4 0 1 0,0 0-2 0,0-3 3 16,3 5 2-16,-2-4 4 16,-1 2-6-16,0 2-2 0,0-4-1 0,1 2 3 0,-1 0-2 15,0 0 5-15,0-2-2 0,0 2-2 16,1 2 2-16,0-2-4 0,-2 0 4 0,1 0 2 0,0 2-4 15,-2-2 1-15,3 1 0 0,-1-2-1 0,-2 2 3 16,1-1-5-16,-1 1 4 0,2 1-5 0,1-2 2 16,-2 0 0-16,2 0 1 0,-1 0 4 0,0 0 2 0,1 0-7 15,1 0 2-15,-2 1 0 16,0-2-2-16,-3 1 4 0,4 0-2 0,-1 0 5 0,0 0-10 16,-2 0 4-16,4 0 2 0,0 0 1 0,-4 1 3 15,2-1-9-15,1 0 0 0,0 0 4 0,-1 0 0 16,3 2 3-16,-1-2-4 0,-1 0 3 15,2 0-1-15,-1 4-3 0,1-7 5 0,0 3 1 16,1-1-9-16,-2 1 6 0,2 0-1 0,1 1 6 0,-2 0-3 0,3-1-6 16,1 2 5-16,-5-4-4 0,2 2 7 15,1 4-6-15,-3-3 3 0,4 1-5 0,0-1 4 16,-4 0 0-16,4 1-1 0,-2-2 0 16,-1 1-1-16,4 0 5 0,-3 1-7 0,0-1 1 0,3 1 5 15,7-4-4-15,-10 4 0 0,3-2-2 0,7 2 6 16,-9-2-3-16,0 1 2 0,-1-2 1 15,-1 1 2-15,1 0 0 0,2 1 4 0,-1-2 0 0,2 2 2 16,-3-1-2-16,2 0 0 0,-1 3 1 16,-2-2-4-16,11-1-1 0,-10 2-2 0,-1-2 3 0,3 2-1 15,-3-3-1-15,0 1-3 0,3 1 4 16,-3-1-3-16,1 2 0 0,-1-2 1 0,1 0-3 0,-2 0 4 16,1-2-2-16,3 2 6 15,-1 0-3-15,-3-1 3 0,2 1 5 0,-1 0 3 0,-2 0-1 16,2-1-3-16,0 1 7 0,-1-2-4 15,-1 2-4-15,4 0 5 0,-4-1 0 0,2 2 2 0,0-3 1 16,-1 3-5-16,0-1-3 0,-1 0 5 0,2-1-5 16,-1 1 2-16,-1 1-4 0,5-1 4 0,-4 1-5 15,1-1-1-15,0 0 2 0,4 0-3 0,-3 0 1 0,2 2 1 16,-2 0-1-16,11-2-3 16,-11 4 0-16,2-4-2 0,-2 3 4 0,-1-3-6 0,2 2 3 15,9 1 0-15,-8-2-1 0,-2 1 1 0,3 0-5 16,7-2 6-16,-11 0-5 0,11 5 3 0,-10-5-5 15,2 2 4-15,-1-1-1 0,12 0 2 0,-11 1 2 16,9-1-1-16,-12 4 9 0,1-4-9 16,2 0 2-16,10-2 1 0,-13 2 0 0,4 1-3 0,-4 0 6 15,2-5 6-15,-2 3-2 0,-1 0 8 16,0 4 0-16,-3-4 1 0,0-1-3 0,-2-1 5 0,1 2 3 16,-8 0-5-16,3 0 5 0,-3-1-7 15,0 2 2-15,1-3-6 0,-5 1 1 0,-1 1-2 0,1-1-4 16,-2 1 2-16,1 0-3 0,-3-1 1 0,1 3-2 0,-3-2-5 15,2 0 2-15,-6 0-4 16,7-1 7-16,-4 0-5 0,-3 1 1 0,4-2-2 0,-4 2 0 16,0 0-1-16,0 0-1 0,9 0 2 15,-9 0-5-15,1-2 0 0,-1 2-13 0,0 0-9 0,2-2-23 16,-2 2-24-16,0 0-55 0,0 0-73 16,0 0-235-16,-10-9-468 0,3 4 208 0</inkml:trace>
  <inkml:trace contextRef="#ctx0" brushRef="#br2" timeOffset="351819.4732">1892 10392 153 0,'-13'-4'145'16,"-2"1"-12"-16,-5 0-4 0,-1 2-8 0,0 1-7 0,-6 2 5 0,3 0-14 15,-1 0-7-15,-2 2-12 16,2-1-5-16,-6 4-11 0,-6 2-5 0,-1 0-1 0,-1 7-17 0,-2-1-9 16,-1 2 3-16,-2 3-7 15,3 3 0-15,-1-1 0 0,-16 15 0 0,17-10 0 16,-12 11 0-16,15-9 5 0,-13 13 0 0,16-10 4 16,1 0-3-16,-12 20-1 0,19-17 0 0,-10 23-2 0,7-3 2 15,3 2 28-15,7 1-2 0,2 0-3 0,9-13 0 0,2 17 2 16,6 1 5-16,3-17-7 0,10 21-3 15,6-2-2-15,2-3 1 0,4-5-4 16,-1-17-6-16,15 15 1 0,5-6-5 0,-12-15-4 16,21 9-2-16,4-9 1 0,3-1-3 0,-13-15-2 0,25 5-2 15,1-11-8-15,-1-1-3 0,0-5 0 16,0-8-2-16,5-6-3 0,-3-3-2 0,3-6-1 0,-4-8-7 16,1-2 4-16,-4-5-5 0,0-4-1 15,-10-3-5-15,-1-3-3 0,1-3-1 0,-11-5 0 16,2 1 2-16,-7-5 1 0,-6-3-6 0,-5-2 9 0,-2-4 3 15,-7-3 10-15,-3-7 7 0,-2-1-4 16,-6-8 1-16,-2 2 5 0,-8-5-1 0,-2-2-6 0,-4-1-1 16,-6-4-4-16,-4 3-8 0,-7-1-6 15,-10 6-19-15,-8 10-18 0,-11 9-14 0,-7 10-24 0,-14 12-16 16,-10 14-40-16,-14 10-61 0,-13 15-77 16,-9 14-156-16,-13 6-463 0,-9 11 205 0</inkml:trace>
  <inkml:trace contextRef="#ctx0" brushRef="#br2" timeOffset="356927.1222">1450 9704 34 0,'0'-7'146'15,"0"2"14"-15,0-4-1 0,0 2-21 0,-3 1-5 16,2-2-6-16,-1 3-7 0,1-3 18 0,1 4-3 0,-3-1-12 15,3 0-17-15,-3-1-7 0,2 3-9 0,1-1-11 16,-2 1-8-16,2 3-9 0,-1-3-6 0,1 0-8 16,0 3-10-16,0-5 3 0,0 5-5 0,4 0-6 0,2 0 0 15,-6 0-8-15,10 0 2 0,-3 2-3 16,3-1-4-16,-3 3-3 0,7 0-5 0,-2-1-3 16,0 4 3-16,2 0-4 0,0 6 0 15,-4-1-1-15,4 2-2 0,-2 1 3 0,0 2 1 0,-1 6-3 16,-1-3-1-16,0 5 4 0,-3 0-6 0,0 10 8 15,-3 3-5-15,-1-5-1 0,-3-7 2 0,3 9-3 16,-1-8-10-16,-2-3-4 0,2-1-2 0,-2-1 0 16,1-1-2-16,1-7-4 0,-2 0 2 15,3-3 6-15,-2-1-6 0,-1-3 1 0,1-2 4 0,1-1 3 0,-1 0 2 16,1 0-2-16,-1-1 8 0,-1-1-15 0,0-2-7 16,0 0-4-16,0 0 0 15,0 0-19-15,-11-8-4 0,6 4 3 0,0-1-9 16,-2-2 11-16,-3-1-9 0,-1-1-1 0,-2-1 5 0,2-1 0 15,-1 2 3-15,1-2 3 0,1 0 1 0,0 0 3 16,1-1 13-16,0 1-9 0,1 1 23 0,3 2-3 16,0 2 10-16,1-1 3 0,-1 0 11 0,3 2 1 0,-1 1 0 15,0 0 1-15,2 2 1 0,1 0-7 16,0 2 2-16,-3-2-6 0,3 2 1 0,0 0 4 16,0 0 3-16,0 0 11 0,0 0-5 15,7 8 4-15,-4-3-7 0,1 1 12 0,1 1-2 0,0 0-3 16,0-1 8-16,4 4-5 0,-2 0-1 0,0 0-1 15,3 1-5-15,-2-2 2 0,-2-1 0 0,4 1 2 16,-3-4-7-16,4 3 4 0,-4-2 1 0,-1 0-5 0,5-2 0 16,-4-1-3-16,3 0 4 15,-3-1-1-15,3-3-9 0,-2 1 8 0,2-2 5 0,0 0-2 0,3-2 4 16,1-1 0-16,0-3-1 16,4-2 3-16,-1 1-6 0,0-2 13 0,0-4 8 0,0 3-3 15,0-1 9-15,-2 1 4 0,-1-3-4 16,-4 4 2-16,1 0 7 0,-1 0 3 0,-3-1 4 0,0 1 0 15,0 0 4-15,-4 4-4 0,1-3-1 0,-1 2 0 0,0 0-8 16,-3 1-5-16,0 2-6 0,0-1-9 16,-3 1-18-16,0 0-36 0,-4 1-46 15,0 4-57-15,0 0-66 0,-4 0-163 0,-2 4-390 16,-4-1 173-16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30T13:39:23.14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11381 4019 23 0,'7'-4'251'0,"0"-1"-24"0,0-2-25 0,-1 1-17 0,-1-1-4 15,0 1-3-15,-1 0 1 16,-2 1 2-16,1-2-14 0,-2 1 6 0,-1-1-9 0,-1 1-16 16,-1 2-15-16,-4-2-14 15,-2 0-15-15,-4 0-7 0,-2 0-13 0,-9 3-5 0,-2 1-7 0,-2 2-8 16,-3 2-12-16,-10 3-2 0,-1 2-4 0,-1 0-8 0,2 2-3 15,3 4-3-15,0-2-3 16,0 3-3-16,13-1-2 0,0 0-7 0,3 1 0 16,2 0-2-16,0-1-5 0,6 4 2 0,5-1-1 15,2-1-2-15,5 5 7 0,-2 2-12 0,9 1 2 0,2 4 1 16,6 7-2-16,5-2 2 0,-1-1-2 16,6-1-6-16,2 0 3 0,1-3-1 0,-3 0-2 0,6-2 4 15,-4-1 0-15,-4-4 0 0,1-3 3 0,3 8-4 0,-8-7 3 16,-2 1-1-16,-2-2-15 15,-3 1-2-15,-3-5 9 0,-1 1-11 0,-5 0 3 0,-2-2 1 0,-5 8 1 16,-5-4 1-16,-6-1 1 16,-7 1 10-16,-13 2-8 0,-2-3 1 0,-5-1-3 0,-3-3 2 15,0-2-2-15,0-4 5 0,-3-2-3 16,0-2 6-16,4-1 7 0,0-4 1 0,4-1 0 0,10 0-2 16,5-3 2-16,0 0-22 0,2-2-10 15,2-2-17-15,6-1-30 0,2-2-61 0,4 2-55 0,8-1-72 16,4-6-190-16,1 2-484 0,8-4 215 0</inkml:trace>
  <inkml:trace contextRef="#ctx0" brushRef="#br0" timeOffset="370.2012">11550 4592 3753 0,'0'0'-52'0,"-6"-5"53"0,6 5-7 0,-4-1-19 0,3-1-31 0,1 2-2 16,-3-2 14-16,3 2 2 0,0 0 9 0,0 0 4 16,0 0 10-16,8-5 5 0,-2 2 2 15,5 1 0-15,3-2 1 0,6 2 2 0,4-1-1 0,3 0 9 16,2 2-19-16,12 1-10 0,1-1-10 16,2 1-24-16,-2 2-17 0,5-3-26 0,-2 2-20 0,-2-1-24 15,4-2-19-15,-2 2-26 0,-1-1-194 16,-5-3-421-16,-8 4 186 0</inkml:trace>
  <inkml:trace contextRef="#ctx0" brushRef="#br0" timeOffset="683.3616">12079 4383 144 0,'-11'-2'261'0,"3"1"-25"0,-2-2-19 16,3 2-14-16,1 0-17 0,-1 1-13 0,3 0-11 16,-2-1-21-16,6 1-17 0,0 0-11 0,-7 2-12 15,7-2-8-15,0 0-12 0,13 11-5 0,1-4-7 0,7 4-5 0,3 0-8 16,10 4-7-16,1 1-3 0,0-2-6 16,2 5-13-16,0-4-5 0,-11-4-7 0,8 6-9 15,-10-4-9-15,-3 0-11 0,0-1 3 0,-4 1 0 16,-6-1 3-16,-4-2-7 0,-1 2-4 0,-3-4 10 15,-4 4 3-15,-4 0 1 0,-2 0 5 16,-8 2 0-16,-6 1-2 0,-5-2 1 0,-12 2-16 0,2 3-17 16,-4-5-32-16,-2 1-34 0,4 0-21 15,11-7-40-15,-11 3-190 0,10-4-380 0,3 1 170 16</inkml:trace>
  <inkml:trace contextRef="#ctx0" brushRef="#br0" timeOffset="1639.0092">13306 4594 70 0,'11'-21'234'0,"-5"2"-9"0,-1-1-3 0,0-1 1 0,-4 0-4 0,-4 0-8 16,2-1-10-16,-5 2-10 0,-1 0-11 0,-3 1-11 15,3 2-11-15,0 4-13 0,-6-2-15 16,3 3-11-16,-2 1-9 0,0 4-7 16,-2-1-14-16,0 3-4 0,-1 1-13 0,0 4-10 0,-2 2-7 15,-3 4-9-15,0 1-3 0,1 4-6 0,2 2-2 0,-1 3-6 0,0 2 2 16,3 1-8-16,1 2-4 15,1-1 4-15,2 3-8 0,0-1 15 0,3 2-16 16,3-2-10-16,2 1-6 0,1-3-1 0,4 1-5 16,2 1-3-16,2-5-3 0,1-3 0 0,4 1-3 0,-1-4-1 15,3-3 2-15,5 3-4 0,-2-8 3 16,4 0 1-16,-3-3 0 0,3-5 3 0,1-1 4 0,1-4 1 16,-2-3 5-16,-1-3 21 15,-1-2 6-15,-1-2 7 0,-4 1 11 0,0-2 14 0,-2 2 5 16,-3 1 5-16,-2 5 12 0,-2 0 11 0,-1 3 12 0,1 3 0 0,-4-1-1 15,1 5-11-15,1-1-3 16,-2-1-1-16,0 3-19 0,1-1-8 0,-1 0-13 0,0 3-15 16,2-5-22-16,-2 4-11 0,0 1-19 15,0 0 4-15,0 0 2 0,-3 11-16 0,3-3-9 16,-2 1-24-16,0 4-2 0,0 7 1 0,2-2-13 16,0 2-15-16,2-5 0 0,-1 6-13 0,5-1-17 15,-1 0-7-15,5-2-8 0,0 0-19 0,0-7-14 0,4 5-22 0,2-5-3 16,3-1-13-16,1-5-30 15,1 1-157-15,-1-3-431 0,4-4 191 0</inkml:trace>
  <inkml:trace contextRef="#ctx0" brushRef="#br0" timeOffset="1989.5107">14027 4268 84 0,'8'-23'303'15,"-2"0"-10"-15,-2 4-19 0,-1 4-23 0,-3 2-24 0,-3 0-17 0,-1 2-19 16,-2 3-11-16,-2-1-14 15,-3 2-20-15,-6 1-8 0,-3 0-14 0,-1 4-14 0,-2-2-13 16,-1 5-8-16,1 3 1 0,-1 2-17 0,0 1-9 0,1 2-5 0,2-1-7 16,4 3-10-16,2 2-5 15,2-4-2-15,4 1-4 0,2 3-4 0,3 2-10 0,3 4-1 16,2-1-2-16,5 1-5 0,4 1-1 16,2 0-6-16,5 1 16 0,3-1-21 0,5 8-9 0,5-3-9 15,1 1-2-15,-2-5-3 0,2 3-2 16,-1-1-4-16,1 1-5 0,0-4 7 0,-10-3-6 0,-1-4-5 15,-2 1 4-15,-7-2 2 0,-1-2 6 0,0-1 5 16,-6-2 13-16,-1-2 19 0,0-1 7 16,-3 1 7-16,-3 0 3 0,-4 0 1 0,-4 2 1 0,-3-2-1 0,-6-1-2 15,-4 0-5-15,-1-3 0 0,-2 1-1 0,-3-2-5 16,2-2-1-16,2 2-2 16,0-2-12-16,4 0-12 0,6 1-18 0,2-1-27 15,0-2-26-15,4 4-38 0,3-1-35 0,1-1-54 0,1 0-227 16,2 1-475-16,3 1 210 0</inkml:trace>
  <inkml:trace contextRef="#ctx0" brushRef="#br0" timeOffset="2520.2561">14683 4516 3164 0,'7'-13'50'0,"0"-4"-18"16,-1 2 21-16,-2 3 7 0,-2-2-4 0,-1 2-3 0,-3-2 4 15,1 2-2-15,-3-1-5 16,0 2 11-16,-2-1 14 0,0 0 5 0,-1 0 4 0,-1 1-13 0,-2 4-4 16,-3-4-9-16,1 2-3 0,-4 2-6 15,2 3-5-15,-5-1-8 0,-3 3-5 0,1 1 0 0,2 2-2 16,2-1-13-16,1 3-4 0,-1 3 6 0,3-2-5 0,-3 3-1 15,5 0-2-15,0 2-15 16,0-1-15-16,2 4-11 0,1 0-10 0,2-1-5 0,2 2 2 16,0 1-13-16,4-2 3 0,1 2-3 15,3-3-3-15,1 2-2 0,3-1 1 0,3-1 1 16,1 0 0-16,3-3 5 0,0-2 2 0,3-2 3 16,4-1 1-16,3 0 7 0,-2-5 3 0,0-1 3 0,-1 2 7 15,0-3 18-15,-4-1 13 0,-3 0 17 0,-1 0 19 0,-2-2 21 16,-2 3 3-16,-4-2 16 15,2 2 3-15,-4 1 16 0,1-2 2 0,-1 2-3 16,-1 0 6-16,0 1-5 0,-1-1-3 0,1 1-7 16,-2 2-11-16,0-5-4 0,0 5-11 0,0-2-6 0,0 2-15 15,0 0-15-15,0 0-13 0,0 0-16 16,0 0-12-16,-7 9-14 0,6-4-26 0,-1 4-7 0,1 2-5 16,2 1 6-16,-1 0-11 0,5 2 5 0,0 1 2 0,6 1-8 15,2-1-11-15,3-2-14 16,2-1-13-16,0-2-26 0,6-3-25 0,0-2-19 0,3-2-34 0,2-3-32 15,0-3-251-15,-2-3-539 0,0-2 239 16</inkml:trace>
  <inkml:trace contextRef="#ctx0" brushRef="#br0" timeOffset="2804.4783">15276 4031 185 0,'0'-8'336'15,"1"2"-25"-15,1 1-25 0,-5 1-20 0,3-1-14 0,1 3-20 0,-1-1-14 16,0 3-21-16,-1-5-19 0,1 5-18 16,0-3-18-16,0 3-14 0,0 0-12 0,0 0-12 15,-1 12-8-15,-1-2-5 0,-1 4 4 0,2 6-21 16,-2 3-3-16,-1 14-12 0,-1 3-7 0,4 1-1 16,-5 4-15-16,1 16-5 0,-3 1-3 15,3-19-5-15,-1 24-10 0,-2-5-1 0,-2 2-2 0,2-3-12 16,2-17-5-16,-2 18-10 0,3-20 12 0,0-2-13 0,2-2-8 15,-1-1-3-15,3 0-4 0,-1-11-21 16,-2 0-17-16,3 0-24 0,-2-2-34 0,1 0-26 0,0 0-33 16,4-5-28-16,-2-4-252 0,-1-2-507 0,-2 0 224 15</inkml:trace>
  <inkml:trace contextRef="#ctx0" brushRef="#br0" timeOffset="3825.9224">15897 4297 135 0,'3'-8'307'16,"1"0"-20"-16,-1 1-14 0,0 2-12 0,-2 0-15 15,1 1-10-15,-1 1-24 0,-1-1-24 0,1 2-7 0,-1-1-32 16,0 3 0-16,3-2-33 0,-3 2-13 0,0 0 0 0,0 0-20 0,0 0-5 15,-1 15-10-15,-2-5-8 16,0 3-7-16,-4 5-1 0,3 3-7 0,-2 0-16 0,2-1-2 16,1 1-7-16,-1-3-3 0,1 4-6 15,0-3 4-15,2-4-12 0,0-3-3 0,1 1-5 0,0-1-1 16,-2-5-2-16,4 2-8 16,-2-2 5-16,1-1 1 0,0-3 4 0,2 1 0 0,-1 0 3 0,2 0 0 15,0-4 7-15,3 0-1 0,0-2 1 16,3 0-1-16,-2-2 1 0,2 1 2 0,6-1 0 15,-5-2 2-15,5 2 5 0,-5-2-9 0,3 0 5 0,-1 2-7 16,-4 1 2-16,1 1-4 0,0 1 1 16,0 1-3-16,0 0-1 0,1 1 1 0,-1 1 3 0,4 2-1 15,-7-1-2-15,3 3-3 0,0 0-6 0,-3 3-2 16,0-3 0-16,0 1-3 0,-3 1-4 0,-1 4 0 16,-2-4 0-16,-1 0 1 15,-2 5 2-15,-4-3-8 0,-4 2 1 0,-4-2 2 0,0 0-3 0,-7 1 5 16,1-3 0-16,-1 1 5 0,0-6 3 15,-3 3-2-15,3-3 5 0,0-1 0 0,5-2 2 16,2 0 3-16,0-2-1 0,0-1 3 0,3 1 0 0,2 0-8 0,-1-3-14 16,3 1-25-16,2-3-22 0,0 0-32 0,4-1-30 15,4-1-31-15,2-4-51 16,4 1-178-16,6-3-426 0,5 0 188 0</inkml:trace>
  <inkml:trace contextRef="#ctx0" brushRef="#br0" timeOffset="4240.0759">16874 4357 302 0,'-7'-10'304'0,"-5"-2"-32"0,-2-1-18 16,-2 1-18-16,-1 2-14 0,-2-1-20 0,-1 0-16 0,-1 4-16 0,1 0-14 15,-3 0-17-15,2 3-17 0,-1 1-6 16,6 2-13-16,-5 1-11 0,4 3-15 0,0-2-4 0,3 4-6 16,5-1-9-16,-3 3-7 0,2 1-10 15,3 2-11-15,3 1-5 0,6 3-8 0,2 5-7 0,6 1 1 16,7 0-2-16,2 0-8 16,9 7-6-16,6-1-8 0,0-1-7 0,3 0-10 0,3-1 1 0,1 1 1 15,-3 0-4-15,3-5 8 0,-6 1-5 16,-1-2-2-16,-10-4-1 0,-4-1-11 0,-3 1 4 15,-5-5 7-15,-2-1 5 0,-2 0 9 0,-2 0 17 0,-6-1 15 16,0-1 1-16,-6 0 5 16,-4 0 5-16,-8 2-2 0,-5-3 2 0,-6 0 3 0,-12 1-9 0,-1-4 1 15,0-2 2-15,0 1-8 16,1-2 1-16,1-3 0 0,12 2-1 0,0-1 0 0,4 1-1 0,2-1-10 16,6-2-17-16,2 3-22 15,4-1-43-15,1-2-54 0,4-1-74 0,0-1-251 0,5-1-495 0,5-6 220 16</inkml:trace>
  <inkml:trace contextRef="#ctx0" brushRef="#br0" timeOffset="4610.1196">17511 4006 300 0,'2'-9'342'0,"2"2"-32"0,-3 1-20 0,0 3-26 0,2-2-11 0,-3 2-18 15,2-1-26-15,-1 1-22 0,-1 1-19 0,0 2-22 16,0 0-16-16,0 0-11 0,0 0-14 0,2 13-6 16,-2-1-7-16,0 9-10 0,0 5-12 0,-1 15-1 15,-3 20-6-15,-1 0-7 0,-1 4-2 0,-2-4-10 16,-1 4-2-16,-2 2-10 0,1 1-5 16,-3 1 1-16,0-4-8 0,2 1 4 15,0-1-4-15,3-19-1 0,2-3-2 0,2 0-1 0,0-4-4 0,4 0 2 16,1-2-5-16,2-12 2 0,-2-3-2 0,4 0 0 0,0-2-6 15,-2-6 4-15,1 0 3 16,1-3-10-16,-3-2 8 0,2-3 4 16,-2 0 2-16,0-1 13 0,0-3-6 0,1 0 3 0,1-2-2 15,-4 0 0-15,10-5-8 0,-4-1-2 0,0-1-3 0,-1 1-5 16,3-3-12-16,-2 0-20 0,2-1-17 16,-3 3-25-16,0-1-23 0,-2 0-28 0,1 1-33 0,-2 2-32 15,-1-3-24-15,3 1-39 0,-4 2-259 0,2-2-548 16,-2 1 243-16</inkml:trace>
  <inkml:trace contextRef="#ctx0" brushRef="#br0" timeOffset="4950.0582">17987 4605 84 0,'0'-3'326'0,"0"-1"-26"0,0 0-29 0,-1 1-24 15,-2-1-17-15,0 3-22 0,-1-2-8 16,-5 1-21-16,2-2-15 16,0 3-13-16,-4-1-14 0,1 5-13 0,-4 1-7 0,3 1-16 15,-5 0-7-15,4 2-11 0,-5 3-9 0,1 2-7 0,5-2-2 0,1 1-6 16,2-2-8-16,1 4-12 15,1-2 7-15,4 1-3 0,2 2-2 0,2-2 0 16,6 3-1-16,4 1-2 0,7-2 0 0,4-3-4 16,4 0-17-16,11 0-15 0,-2-5-33 0,2-1-24 0,-7-3-42 15,9-1-55-15,-12-3-67 0,10-4-78 16,-11 0-180-16,-5-2-517 0,2-4 229 0</inkml:trace>
  <inkml:trace contextRef="#ctx0" brushRef="#br1" timeOffset="8409.3188">13398 3521 40 0,'1'-4'209'0,"0"3"-20"0,-1 1-19 0,0-4-12 15,0 4-20-15,0-3-15 0,0 3-14 16,0 0-7-16,0 0-11 0,0 0-18 0,0 0 4 0,2 12 3 16,-1-5-11-16,-1 6-2 0,0 5-9 15,0 4-6-15,0 0 3 0,-2 3-9 0,2-1-2 16,-1 2-7-16,0-1 0 0,-1 1-3 0,0-1-3 16,0-1-6-16,-2 0-3 0,3-1-2 0,-2-1-1 15,0-1 1-15,0-3-6 0,-1-3 1 0,3-1-2 16,-1-1-6-16,0-6-9 0,1 2-13 0,-1-3-7 15,0-1-9-15,2-1-12 0,0-1-10 0,2 1-17 16,-2-4-14-16,0 0-11 0,5 0-40 0,-2-6-148 16,1 3-306-16,1-4 136 0</inkml:trace>
  <inkml:trace contextRef="#ctx0" brushRef="#br1" timeOffset="9162.9039">13428 3429 51 0,'-2'-7'197'0,"-1"0"-10"0,0 1-6 0,2 1-6 0,-2 1-8 16,2 1-5-16,0-1-11 0,1 4-16 0,-1-4-12 15,0 2-14-15,1 2-13 0,-2-3-6 16,2 3-14-16,-1-4-6 0,1 4-7 0,0 0-7 16,0 0-5-16,0 0-9 0,13 1-3 0,-6 2-5 0,3-3 1 15,0 1-3-15,6 3-6 0,5-2 2 0,3-1-6 16,2 3-2-16,2-3-1 0,11 2-4 0,-1 0-3 15,6 1-1-15,2-2-11 16,2 0 2-16,24-2-14 0,1 1-8 0,-1-3-9 0,-3-1-10 16,1 3-1-16,2-3 6 0,-3 3 3 0,0 0 26 0,0 0 27 15,2-1 13-15,3 1 9 16,4-2 1-16,2 2-3 0,3 2-2 0,2 0-3 0,-4 2-7 0,0 0-11 16,-5-1-7-16,-2 3-1 0,-2-2 0 0,-24 0 1 15,22 0-1-15,-22 0 0 0,23-2-4 16,-26 1 1-16,-2 0-3 0,0 0 3 0,-12-1-2 0,5-1-2 15,-9 1 0-15,-3 0 2 16,-6-2-6-16,2 3 6 0,-7-2-2 0,1-1-3 0,0-1 4 0,-4 2-3 16,-3 1 0-16,1-2 6 0,-1 0 6 15,-1 0 9-15,-3 0 8 0,2 0 6 0,-5 0 6 0,7 0 6 16,-7 0 0-16,4-2-2 0,-4 2 1 16,0 0-9-16,0 0 1 0,6 2-5 0,-6-2-3 15,0 0-2-15,0 0-2 0,0 0-3 0,0 0-6 0,7-2-2 16,-7 2-7-16,3-1-1 0,1 1 0 15,2-3 2-15,-2 3-9 0,2-1-6 0,-1 1 0 0,5-2-4 16,0 2-5-16,3-1-1 0,-3-2 3 16,2 5-2-16,0-2 2 0,-3-2 3 0,1 2-4 0,-1 0 8 15,1 0 0-15,-2-2-4 0,2 2 2 16,-2 0 2-16,1 0-2 0,-2-2 0 0,0 1 3 0,0 1 2 16,-3-1-1-16,2 2 1 15,-2-3 1-15,-4 2 5 0,7 0-1 0,-7 0 5 0,6 0 2 16,-6 0 3-16,4-2 1 0,-4 2 2 0,0 0-1 0,6 0 0 15,-6 0 0-15,0 0-4 0,0 0 2 16,1-1-1-16,-1 1 5 0,0 0-9 0,0 0 0 16,0 0-4-16,0 0-3 0,0 0-2 0,0 0 1 15,0 0-1-15,0 0 1 0,0 0-5 0,7 3-1 0,-7-2 1 16,0-1 2-16,3 3 0 0,-3 0-2 16,0 2-3-16,3 1 4 0,-2 2 4 0,0 4 19 0,1 1-3 15,-2 5-1-15,0 2-4 0,-3 4 1 0,2 10 0 0,-2 2-2 16,-1-1-1-16,-2 2 0 15,3 0-25-15,-1 1-14 0,-2-2-23 0,2 0-38 16,-3 2-53-16,4-2-58 0,3-10-71 0,3-2-183 16,-7-1-492-16,1-1 218 0</inkml:trace>
  <inkml:trace contextRef="#ctx0" brushRef="#br1" timeOffset="15590.0149">16736 3690 76 0,'-1'-3'120'16,"2"0"-8"-16,-1-1 3 0,0 1-1 0,0-1 6 15,2 0 1-15,-4 0-7 0,4 2 2 0,-2-3-6 0,-2 1 0 16,4 1-8-16,-2 0-5 16,0 3 7-16,1-5-15 0,-2 3-8 0,1 2-2 0,1-4-11 15,-1 4-8-15,0-3-6 0,0 3-3 0,0 0-12 16,3-4 0-16,-3 4-10 0,0 0-4 0,0 0 0 16,0 0-2-16,0 0-3 0,-3 17-4 0,3-9-3 15,-1 5 3-15,-1 6-3 0,-2 1 2 0,2 4-4 16,-3 1 7-16,0 0-9 0,0 2 4 15,-4 8-8-15,2-1 3 0,0 1 4 0,2-10-6 0,0-2 3 16,0 2-1-16,1 1-3 0,1-4 1 0,0-2 1 16,-1-2-1-16,1-5-3 0,3 0-2 15,-1-1-6-15,-2-2-12 0,3-2-14 0,0 0-15 0,-3-2-17 0,3-1-21 16,0 0-22-16,0-1-20 16,0-2-18-16,0-2-155 0,-1 2-323 0,1-2 143 0</inkml:trace>
  <inkml:trace contextRef="#ctx0" brushRef="#br1" timeOffset="16321.9975">16806 3656 145 0,'-1'-2'193'0,"0"-1"-8"0,-2 1-10 0,3 2-9 16,0-4-11-16,0 1-8 0,0 3-15 0,-1-2-15 0,1 2-8 16,0 0-14-16,0 0-11 0,0 0-5 0,-2-3-9 15,2 3-11-15,0 0-5 0,0 0-3 16,0 0-6-16,0 0-5 0,16 3-2 16,-7-2-4-16,4-1-6 0,2 0-2 0,6 1-1 15,2-1-4-15,4-1 2 0,12 1-6 0,0-2-1 0,7 0-3 0,2-1 1 16,22-1 0-16,1 1-4 0,-1-1 0 15,0-1-3-15,4 1-4 0,-4 0-2 0,4 0-6 0,-27 1-8 16,24 0 3-16,-20 0 4 0,-3 2 18 0,19-4 16 16,-22 2 15-16,3 0 8 0,24 0 1 0,-23 3 0 15,-1 1-9-15,1-3-4 16,1 1-6-16,-11 2-3 0,-12 0-14 0,-2 1-15 0,-1-1-5 0,-3 1-7 16,-4-1-5-16,-3 2 1 15,0-1 3-15,-1-1-6 0,-2 2-2 0,-2 0 3 0,-1-2 5 16,2-1-3-16,-6 2 6 0,1 0-3 0,-1-1 4 15,1-1-1-15,-2 0 1 0,-3 0 0 0,6 3 4 16,-6-3 0-16,4 0 4 0,-4 0 2 0,0 0-3 16,4 1-1-16,-4-1 5 0,3 2-4 0,-3-2-1 15,0 0 0-15,0 0 1 0,0 0 1 0,0 0 1 16,0 0-1-16,4 1 0 0,-4-1-3 0,0 0 1 16,0 0 2-16,3 1-1 0,-3-1 1 0,0 0 3 0,0 0-3 15,0 0 0-15,0 4 0 0,0-4 1 16,2 5-2-16,-4-3-1 0,4 2-1 0,-4 1 2 15,2 0-1-15,0 3 2 0,0-1 3 0,0 6 2 0,0-1 6 16,0 3 5-16,-3 4-2 0,-1 3 3 16,-3 0 1-16,4 2-4 0,-2 0-2 0,0 2 2 15,0 2 2-15,-1-2-3 0,3 1 2 0,-2-2-3 16,3 2 0-16,-2-6 0 0,1 2-3 0,0-3 1 16,1-2-1-16,4-4 7 0,-6-1-1 0,3-2-3 15,-1-2 3-15,1-1-2 0,0-1-4 0,-1-1 2 16,1-1 3-16,1-2 0 0,-2 1 1 0,2 0 7 0,-1-3 1 0,0 2 3 15,1-3 1-15,0 0 2 16,2 4-2-16,-2-4-1 0,-2 3-3 0,2-3-3 16,0 0 0-16,0 0-4 0,0 0-5 0,1 3-17 15,-1-3-19-15,0 0-34 0,0 0-46 0,0 0-75 0,-4 2-86 16,4-2-159-16,0 0-459 0,-10 2 203 16</inkml:trace>
  <inkml:trace contextRef="#ctx0" brushRef="#br1" timeOffset="19782.8204">13742 5095 67 0,'0'0'181'0,"-4"4"-23"0,4-1-18 0,-1 3-8 15,-1 1-14-15,1 0-16 0,0 5-6 0,-2 3-1 0,3-1-8 16,-3 6-2-16,0 1-4 0,2 0-9 15,-3 3-3-15,2 2-6 0,1 1-5 0,-1 0-5 16,0 0-1-16,-1 8-11 0,3-8-4 0,-2 8-5 16,2-10 3-16,-1 1-4 0,-1-1-7 0,0 2 3 15,0-2-4-15,1-1 0 0,-2 0-4 16,2-1-1-16,-2-1 0 0,0 0-2 0,3-2-1 0,-1-6-1 0,-2 1-4 16,0-3 3-16,0-2-1 15,2 2-3-15,-2-4-3 0,0-1 4 0,0 0-2 0,2-2-4 16,0 0 1-16,-1-2 2 0,1 1 0 0,-1-1 1 0,2-3 4 15,0 4-5-15,0-4-5 0,-1 3 6 16,1-3 1-16,0 3 3 0,0-3-5 0,0 0 1 0,-3 2-2 16,3-2 0-16,0 0-1 0,0 0-3 15,0 0 6-15,0 0 1 0,0 0-1 0,0 0 2 16,-1 2-2-16,1-2 5 0,0 0-4 0,0 0 4 16,0 0-5-16,0 0 7 0,0 0-3 0,0 0 2 0,0 0-2 15,0 0-5-15,0 0 4 0,0 0-4 0,0 0 1 16,0 0-5-16,12-5-1 0,-7 5 0 15,0 0 4-15,-2-3-1 0,4 2-2 0,-1 0-1 0,2 1 3 16,1-1-4-16,-1 0 1 0,2 0-2 16,0 0 3-16,1-1-8 0,3 1 5 0,0 0 0 0,7-1 1 15,2 0 1-15,2 1 12 0,5-2 6 16,11-1-3-16,1 1-1 0,3 1 1 0,6 1-2 0,-2 1-4 16,23-3 1-16,-5 4-1 0,4-1-15 15,-23-1 4-15,23 1 0 0,0 1-2 0,-4-1 1 0,-16 0-1 16,24 2 0-16,-2-2 3 0,-1 1-3 15,-1 1 2-15,0 0-1 0,-3-1-1 0,3 0-2 0,0 2 7 16,-1-3-2-16,2-1 2 0,1 3-2 16,2-1-3-16,-1-1 1 0,3 0 0 0,-3 1 4 15,4 1-5-15,3-1 4 0,-3 2 0 0,4 3 4 0,-2-3 3 16,1 1 4-16,0-1 4 0,-1 2 2 16,-4 2-3-16,2-2 4 0,-1 1 0 0,-2 1-4 0,-4 1-1 15,-2-5 4-15,-2 2-7 0,-18-2 1 0,-1-1-2 0,2-1-1 16,17 2-3-16,-20-3 0 0,1-3 2 15,-1 0 1-15,0 0-3 0,0-2-3 0,-1 0 1 0,1 2-2 16,-1-2 0-16,1 3-2 0,-2-3 0 16,0 2 2-16,-1-1 0 0,-5 1-2 0,2 0-4 0,0-1 6 15,-11 1-2-15,-2 2-2 16,1-3 1-16,1 2 1 0,-3 0-2 0,-2 1 3 0,-1-1-2 0,-2 0-1 16,-2-2 0-16,-4 1 1 0,-1-2 0 0,-1 2 2 0,-1 0-1 15,-3 0-2-15,1 2 1 16,-1-3 0-16,-3 1-2 0,3 1 4 15,-3-1-2-15,0-1 0 0,3 1 1 0,-3 0 0 16,0 0-2-16,-3 0 3 0,3 2 1 0,-3-1-2 0,2-1 1 16,-3-1-3-16,0 4 3 0,-1-3 5 0,1 0 0 15,0 1-2-15,-3 2 5 0,3-3 5 0,-2 1 1 0,2 0-1 16,-3 2-5-16,2-5 0 16,-1 2-1-16,-1 0 1 0,1 0-1 0,1 0-4 0,-2 0 0 0,0 0 2 15,0-1-5-15,0 0 3 0,-2 1-3 16,2-1 3-16,-1-1 0 0,1 1 1 0,-3-3-1 15,2-1-2-15,-2 2 2 0,1-4 0 0,0 3 1 0,0-2 0 16,-2-2 4-16,3 0 6 0,-2 0-2 16,0-3 3-16,0 0 3 0,-1-1-6 0,0-3 5 0,1-2 2 15,1 0 7-15,0-1 5 0,0-1 3 16,1 1 1-16,-1-3-5 0,2 3 4 0,-1 0 1 0,2-2-5 16,1 5-6-16,-2 0 0 0,0 2-3 15,1 4 1-15,1 0-5 0,-2 3-2 0,0 0-1 0,1 2-8 16,-1 1-8-16,0 2-14 0,0-1-14 0,0 1-17 0,0 1-28 15,0 3-34-15,0-2-42 16,0 2-20-16,0 0-17 0,0 0-32 0,-8 5-225 0,2-1-477 0,-1 0 211 16</inkml:trace>
  <inkml:trace contextRef="#ctx0" brushRef="#br1" timeOffset="23280.0201">18873 4562 2717 0,'0'0'17'16,"0"0"3"-16,-3-8-12 0,3 8-8 0,-4-5 3 15,2 3-1-15,-1-2 0 0,2 2 2 0,1 2-1 16,-3-1 9-16,3 1 4 0,-3-3 7 0,3 3 2 16,0 0 0-16,0 0 1 0,0 0-5 0,-4-1-1 15,4 1-2-15,0 0-5 0,0 0-1 0,0 0-1 16,0 0-2-16,0 0-6 0,18 0-4 0,-8 1-1 0,4 2 5 16,3-3-6-16,-1 0-3 0,8 1-5 0,2 3 0 0,-2-1-5 15,0-4 2 1,3 6-9-16,-1-3-9 0,-4-2-10 0,1 3-7 0,-1-1-7 0,-5 0-22 15,-3 2-14-15,0-1-21 0,0-2-23 16,-4 0-38-16,-1 1-185 0,-3-2-390 0,-1 1 173 0</inkml:trace>
  <inkml:trace contextRef="#ctx0" brushRef="#br1" timeOffset="23478.7411">18847 4731 145 0,'-4'1'191'0,"1"0"-29"16,3-1-14-16,-3 1-20 0,3-1-9 0,0 0-12 0,10 2-12 0,0-4-13 15,7 1-12-15,6-1-19 0,3-2-13 16,3 0-20-16,14-5 0 0,-2 2-21 0,0-1-6 0,0 0-32 16,1-2-16-16,-3-1-33 15,-11 0-106-15,-2-1-211 0,8-7 93 0</inkml:trace>
  <inkml:trace contextRef="#ctx0" brushRef="#br1" timeOffset="23710.2381">19290 4425 13 0,'-4'-1'223'0,"4"1"-26"0,-5 0-25 0,5 0-16 0,-4 3-13 16,4 1-15-16,0-1-13 0,2 6-7 0,4 0-3 0,-3 4-7 15,4 0-5-15,4 7-3 0,2 3 4 16,0-1 4-16,1 0-2 0,0 0-4 0,-1 2-8 15,0-1 1-15,-2 2-1 0,-1 0-7 0,-2 1-5 0,-2 0-7 0,-5-1-11 16,-3-1-3-16,-5 1-9 16,-4-2-5-16,-3-3-2 0,-4 2-14 0,-9 4-6 0,6-9-15 15,-4-2-17-15,-9 4-12 0,7-5-14 16,3-3-25-16,-3-2-25 0,0 1-28 0,7-6-33 0,5-1-216 16,-2-2-400-16,4-2 176 0</inkml:trace>
  <inkml:trace contextRef="#ctx0" brushRef="#br1" timeOffset="24283.3792">20109 4482 77 0,'3'-6'320'0,"1"1"-22"0,-1 2-22 0,-2 0-15 16,2-1-12-16,-1 2-14 0,-2 2-14 0,3-3-19 16,-2 3-21-16,-1 0-16 0,1-4-18 0,-1 4-13 0,0 0-18 15,2-3-6-15,-2 3-25 0,0 0-5 16,0 0-8-16,0 0-8 0,-3 12-7 0,3-4-9 0,-3 5 2 15,0 5-6-15,-1-3-9 0,-2 6 5 0,2 3-7 16,0 0-1-16,0 1-2 0,-3 0-4 0,2-1-5 16,0 0 0-16,2-1-1 0,0-3-9 0,0 0 2 15,-1 1-2-15,3-8-2 0,1 2 0 16,0-2 3-16,0-1-4 0,1 1 3 0,-1-5 1 0,3 1-3 16,-3-1-1-16,3-2 2 0,-3-1-4 15,3 1-5-15,1-3 0 0,1 1-11 0,3-2-6 0,0 1-16 16,2-3-17-16,4-2-17 0,0-1-20 0,7-3-18 15,2 1-25-15,-2-4-22 0,3 0-24 0,-3-6-19 16,4 2-15-16,-4-2-22 0,2-3-175 0,-2-3-438 0,7-3 194 16</inkml:trace>
  <inkml:trace contextRef="#ctx0" brushRef="#br1" timeOffset="24549.8876">20528 4505 115 0,'2'-14'265'0,"0"3"-12"0,-2 2-5 15,0 0-14-15,-2 6-10 0,2-2-14 0,0-1-21 0,0 3-16 16,0 1-17-16,-1-1-16 0,1 3-19 15,-1-5-8-15,1 5-13 0,0 0-11 0,0 0-5 0,0 0-11 16,-6 12-11-16,3-5 1 0,-1 6-9 16,-2 1-8-16,3 4-1 0,-1 2-3 0,1 1-7 0,-1 1 4 15,1 2-8-15,-4 1-1 0,4 0 0 16,-1 1-6-16,-3-2-1 0,0 1-3 0,0-2-1 0,0 0 1 16,1-2-5-16,-1-2 0 0,2 0-3 15,1-5-1-15,2-1 1 0,-1 0 4 16,3-1-7-16,-1-3-4 0,2-2-4 0,-1 0-4 0,3-1 0 0,1-3-5 0,1 1-6 15,3-1-12-15,0 0-10 16,9-1-12-16,3-2-22 0,1-2-18 0,3-1-22 0,3-1-25 16,0-2-31-16,-1-1-26 0,12-6-51 15,-14 1-145-15,0-3-419 0,10-2 185 0</inkml:trace>
  <inkml:trace contextRef="#ctx0" brushRef="#br1" timeOffset="24819.2659">20982 4536 220 0,'-1'-4'285'0,"-2"-1"-25"0,-1 2-15 16,1 0-12-16,-2-2-15 0,0 3-12 0,1 0-16 15,-2 1-12-15,-1 1-19 0,0 0-13 16,1 1-16-16,-1 2-13 0,-2 1-13 0,-2 4-8 0,1 1 0 16,-2 2-16-16,1 3-9 0,0 4-8 0,1-2-7 0,0 4 0 15,0 1-8-15,2 1-3 16,2 1-5-16,0 2-6 0,2-3-2 0,1 5-1 15,3-3-4-15,-1 2 4 0,2-3-17 0,2 1-14 16,3-4-8-16,2-1-10 0,2-2-18 0,3 0-25 16,1-2-19-16,3-3-20 0,5-2-27 0,0-1-21 15,4-3-23-15,2-2-24 0,1-4-10 0,9-3-189 0,-10-1-426 16,-1-3 188-16</inkml:trace>
  <inkml:trace contextRef="#ctx0" brushRef="#br1" timeOffset="25013.284">21245 4852 242 0,'27'-33'121'0,"-4"0"29"0,-5-1 2 0,2 0 9 0,-8 11 18 0,-1 0 6 16,-2 1 7-16,-3 3 0 0,-2 6 1 15,-3 5-9-15,1-2-17 0,-1 4-13 0,0-1-13 16,-1 4-12-16,-1-1-16 0,0 1-9 16,1 3-9-16,0 0-12 0,-9 6-5 0,6-2 1 0,-4 5-17 0,1 3-3 15,0 2-8-15,-1 3-11 0,1 3 1 16,1 4-2-16,1-1-2 0,-1 2-3 0,2 2-7 16,1-1-17-16,0 1-15 15,1 7-6-15,-1-9-13 0,0-3-8 0,2 2-17 0,1-3-18 0,-2 0-27 0,-1-2-39 16,2-6-18-16,0 0-35 0,2-4-54 0,-2-2-177 15,0-2-452-15,2-2 200 0</inkml:trace>
  <inkml:trace contextRef="#ctx0" brushRef="#br1" timeOffset="25232.0083">21634 4561 260 0,'7'-3'285'15,"-2"3"-32"-15,0 0-16 0,4 1-11 0,-2 1-8 0,-1 2-19 16,2 3 1-16,2 3-17 16,-2 7-17-16,1 2-11 0,0 1-12 0,-4 4-19 15,0 0-14-15,-3 11-19 0,1 1-24 16,-6-1-19-16,-4 0-24 0,-5 3-38 0,-2-3-44 0,-5 1-55 0,-5-2-55 16,1 2-91-16,-8-2-138 15,0-1-428-15,-7-4 189 0</inkml:trace>
  <inkml:trace contextRef="#ctx0" brushRef="#br1" timeOffset="25645.1956">19999 5311 263 0,'-7'1'251'0,"0"-1"-19"0,0-1-11 0,2 1-18 15,5 0-10-15,-10 0-9 0,5 0-3 0,5 0-5 16,-5 0-6-16,5 0-17 0,0 0-17 0,0 0-11 0,0 0-10 15,0 0-9-15,11 3-11 0,6-3-6 16,10 3-7-16,16 0-7 0,7 2-9 0,27 0-6 0,2 1-9 16,4-1-6-16,2 1-4 0,2-1-3 15,3 1-5-15,5 0-8 0,-2-2-5 0,3-1-5 0,-7 1-3 16,-3 0-5-16,-6-1-7 16,-6-3-7-16,-24 1-17 0,-3 1-13 0,-4-2-18 0,-14 2-16 15,-5-2-8-15,-4-2-17 0,-7 2-12 0,-3 2-21 16,-4-4-11-16,-2 2-25 0,-4-3-8 0,0 3-9 15,-9-4-23-15,-3 1-127 0,-10 0-360 0,-5-2 159 0</inkml:trace>
  <inkml:trace contextRef="#ctx0" brushRef="#br1" timeOffset="25990.6147">19781 5449 2735 0,'-23'5'72'15,"3"-1"-49"-15,7-1 22 0,3-1-8 16,0 0-9-16,3-1-11 0,1 0-5 0,1 0-4 0,1 1-5 16,1-1 5-16,-2 0-1 0,5-1 1 15,0 0 4-15,-4 0 7 0,4 0 21 0,0 0-8 0,16 0 5 16,-1 0-2-16,13-1 3 0,15 2-7 0,4-1 2 16,30 0-9-16,4 2 8 0,8 2-10 0,1 1-4 15,7-4-3-15,2 2 15 0,5-2-19 16,5-2-1-16,0 2 2 0,-2 0-4 0,5-3-1 0,-12 3 5 15,-4-2-4-15,-3 3-3 0,-6 0 0 16,-10-2 0-16,-7 1 0 0,-29-1-7 0,-1-1-7 16,-12 2-1-16,-5-2 4 0,-7 1-1 0,1 0 5 0,-10 0 2 15,0 0 1-15,1 0 3 0,-2 0 16 16,-3-1-16-16,-3 1 1 0,0-3-4 0,0 3-7 16,-10-4-12-16,-4 0-12 0,-6-1-25 0,-4 1-25 15,-1 0-15-15,-4 0-27 0,-10-2-30 0,10 3-36 0,2 0-52 16,0 0-181-16,1 1-455 0,-1-1 202 0</inkml:trace>
  <inkml:trace contextRef="#ctx0" brushRef="#br1" timeOffset="41040.2667">12541 6731 18 0,'5'-7'268'0,"-1"-2"-14"0,0 4-13 15,-1-3-8-15,-2 0-9 0,2 1-10 0,-2 0-13 0,-1 1-10 16,-1 1-22-16,-2-1-4 0,2 1-20 15,-3-1-10-15,-1 2-11 0,1 1-15 0,-2-1-10 16,-1 2-12-16,-4-1-6 0,-3 4-10 0,2 1-5 16,-3 2-11-16,-6 1-10 0,0 4 0 0,1 2-10 15,-2 2-2-15,-1 1-4 0,1 2-4 0,-1 3 2 16,4-1-4-16,-1 3-6 0,-3 9 1 0,9-9 1 16,2 5-2-16,-4 5-3 0,9-6-6 0,0-3 3 0,4 3 0 15,3 1-10-15,3-1 2 0,1-1-1 0,6 1-2 16,8 6-3-16,1-11-13 0,3-3-11 0,16 2-18 15,0-4-20-15,3-5-31 0,1-6-34 16,3-2-32-16,3-7-32 0,-1 0-44 0,-2-6-189 16,0 0-461-16,-9-4 204 0</inkml:trace>
  <inkml:trace contextRef="#ctx0" brushRef="#br1" timeOffset="41231.3584">12537 6951 153 0,'-6'1'237'16,"2"0"-28"-16,4-1-27 0,-8 0-26 0,8 0-14 15,0 0-12-15,0 0-10 0,0 0-9 0,15 4-15 16,2-4-20-16,8 0-14 0,2 0-26 0,2-4-21 16,14 0-26-16,-1 1-29 0,0-1-35 0,-1-1-35 0,-13 3-139 15,11-4-268-15,-12 3 118 0</inkml:trace>
  <inkml:trace contextRef="#ctx0" brushRef="#br1" timeOffset="41617.4189">13398 6717 156 0,'3'-12'305'0,"-2"3"-20"0,-1-4-24 0,-3 6-26 0,0-5-14 15,-1 0-16-15,-3 3-22 0,-1-2-13 0,-2 2-12 0,-1 0-11 16,-2 3-13-16,1-1-12 0,-1 4-13 0,-1 1-13 0,0 4-10 15,3-2-11-15,-2 5-10 16,0 4-6-16,-1 5-3 0,1 1-8 0,0 5 0 0,4 4-6 0,0 2 0 16,0 9-14-16,4 1 2 15,-1 2-1-15,7 3-1 0,-2 0-1 0,1 0-6 16,0 2-7-16,0-3-13 0,1 0-14 0,-1-2-17 16,-1 3-16-16,1-4-20 0,-4-1-27 0,-2 0-34 15,2-10-28-15,-2-2-47 0,0-1-60 0,-2-1-154 16,-1-4-449-16,1-6 198 0</inkml:trace>
  <inkml:trace contextRef="#ctx0" brushRef="#br1" timeOffset="41816.2138">12993 7051 220 0,'0'-7'295'16,"0"1"-30"-16,0 1-27 0,2 0-24 0,-1 0-22 0,3-1-17 0,2 1-20 15,5 0-19-15,3-1-15 0,6-4-18 16,0 5-20-16,3-2-22 0,2 3-26 0,0 0-27 16,0-3-25-16,0 5-35 0,0-1-28 0,-1-1-35 15,-2 0-26-15,-1 2-175 0,-4-1-343 0,-2 1 152 0</inkml:trace>
  <inkml:trace contextRef="#ctx0" brushRef="#br1" timeOffset="42599.3207">13405 6917 202 0,'0'0'234'0,"0"0"-26"0,0 0-22 0,0 0-16 16,3-1-16-16,-3 1-15 0,0 0-15 0,0 0-6 16,5 3-3-16,-3-1-8 0,2 3-9 0,-3-1-11 15,2 2-6-15,2 2-7 0,1 3-8 0,1-2-10 0,-2 4 3 16,0-1-8-16,-1 1-9 0,-1 0-11 0,0 0-6 16,-2 0-12-16,-1 0-12 0,0 1-2 15,-4-3-1-15,3-1 1 0,-3 3-1 0,-1-6 0 16,1 0 1-16,1 0 3 0,-1-2 0 0,1 0 1 0,2-2 4 0,-1 1 14 15,0-3-2-15,2-1 3 16,0 0 0-16,0 0 4 0,-5-10-1 0,5 3 5 16,3-1-5-16,1-4 3 0,0-1-1 0,2 1-5 15,4-5 1-15,-3 3-2 0,6-1-3 0,1-1-3 0,0 3-4 16,0 0 3-16,-1 4-5 0,3-2 2 16,-4 4-2-16,1-2-1 0,0 3-3 0,0-1 0 0,1 4-1 15,-4 1-1-15,0 0 3 0,4 0-4 0,-5 2-1 16,-1 2-2-16,1 0 0 0,-1 1-12 0,-1 1-4 15,0 1-8-15,-1-1-4 0,-1 3-4 16,-1-1 1-16,1 2-4 0,-3 0-8 0,1 0-3 16,-1-1-8-16,1 0-10 0,-1-1 0 0,3 1-8 0,-3-1 5 15,3-1-2-15,-3-2 15 0,3-1 2 0,-1 0 6 16,2-2 5-16,-1 0 17 0,2 0 5 0,-3-3 13 16,3-1 11-16,-1-1 12 0,1-1 5 15,-1-1 8-15,-2 0 15 0,0-1 16 0,0 1 9 16,-2-2 7-16,2 3 14 0,-4-3 7 0,3 2-6 0,-3-1-6 0,-3 3-8 15,2 0-4-15,-2-2-8 0,-1 1-10 16,-2 3-6-16,2 0-3 0,-2 2 2 0,-1-1-9 16,-3 4-3-16,3-2-6 0,-4 3-7 15,2 2 2-15,0 1-3 0,-1 3-6 0,0 0 0 0,1 2-2 16,0 2 1-16,0-1-3 0,2 3-6 16,2-2-5-16,0 0-9 0,4 3-13 0,1-3-11 0,1 0-1 15,4-1-2-15,0 2-7 0,4-6-9 0,2 4-3 0,1-3-8 16,3-4-2-16,-1 0 0 15,8-2 0-15,-6-1-2 0,3-4 5 0,4-1 9 0,1-1 8 16,-2-2 4-16,0-3 9 0,-1-3 16 0,-3 4 18 16,0-4 17-16,-1-1 13 0,-1 1 15 0,-2-2 6 15,-3 2 16-15,-1 0 5 0,-3-2 7 16,0 2 7-16,0 0-9 0,-4 0 11 0,1 1 1 0,-3-1-9 0,1 4-10 16,-2 1-4-16,0 1-9 15,-2 2-2-15,0 0-21 0,-3 2 0 0,-2 0-8 16,2 2-7-16,-5 4-2 0,0-1-3 0,-4 4 1 0,4 0-6 0,-3 3 2 15,2 3-12-15,0 2-9 0,4-1-4 0,1 5-6 16,2-5-14-16,1 5-5 0,6-4-6 0,-2 3-3 16,4-4-4-16,2 3 4 0,0-5-3 15,3 0 0-15,2-3-5 0,1-2-7 0,8 2-8 0,-8-5-9 16,2-3-15-16,2-1-14 16,4-1-29-16,2-2-14 0,-3-4-24 0,-1-1-40 0,-2-1-163 0,-3-1-405 15,-1 1 180-15</inkml:trace>
  <inkml:trace contextRef="#ctx0" brushRef="#br1" timeOffset="43098.8509">14482 6857 114 0,'-6'-13'353'0,"2"1"-35"0,-2 0-30 0,2 2-8 15,1 1-17-15,-1 0-7 0,1 2-6 0,-1 1-9 16,4 1-26-16,-3 1-8 0,1 0-13 0,0 0-25 16,1 1-20-16,-1 0-14 0,2 3-20 0,0-4-15 0,0 4-14 15,0-2-14-15,0 2-11 0,0 0-7 16,0 0-8-16,0 0-3 0,0 15-3 0,0-8-12 0,0 4 1 16,0 4 1-16,0 4-5 0,-3 3 2 15,-1 1-2-15,1 3-9 0,-4-2-2 0,0 3 6 0,0-2-1 16,0 1-2-16,0-2-3 0,0 0-8 0,0 0 2 0,0 0 4 15,4-3-1-15,-4-1-3 0,4-1-1 16,2-7 0-16,-2 1 0 0,5-2-9 0,-1-3 1 0,0 2-7 16,2-3-10-16,0 1 0 0,4-2-2 15,0-1-8-15,0-2-10 0,7-1-19 0,0 0-25 0,0-3-28 16,10-2-38-16,-3-2-36 0,2-3-39 0,5-3-26 16,6-4-53-16,-9 1-181 15,6-5-521-15,0-5 231 0</inkml:trace>
  <inkml:trace contextRef="#ctx0" brushRef="#br1" timeOffset="43359.7941">14858 6884 33 0,'3'-6'345'0,"-1"-2"-22"0,-1 2-29 0,0 3-21 15,-1-2-22-15,0 2-14 0,1 1-20 16,-1-1-10-16,0 3-20 0,0 0-18 0,0-4-21 16,0 4-2-16,0 0-35 0,0 0-5 0,0 0-15 15,0 0-8-15,-1 15-4 0,-1-6-7 0,0 4 4 16,0 1-22-16,-2 6-3 0,0 1-6 0,0 3-6 0,1-1 2 0,-1 1-5 15,-1 2-10-15,3 1 4 16,-3 0-2-16,1-3-7 0,1-2 0 0,3 2-7 16,-1-4 5-16,2-1-7 0,-1-4-6 0,3-2-7 15,1-1-12-15,-1-3-9 0,3-1-15 0,2-3-11 0,3 1-14 16,3-1-20-16,1-1-32 0,7-6-20 16,2-2-31-16,0-2-25 0,2-2-26 0,-1-4-47 0,0-1-161 15,5-10-460-15,-1 1 204 0</inkml:trace>
  <inkml:trace contextRef="#ctx0" brushRef="#br1" timeOffset="43739.8648">15304 6968 100 0,'5'-7'311'0,"-3"-2"-21"0,0 2-23 0,-2 1-18 0,0 0-10 15,-2 2-9-15,0-1-10 0,0 3-18 16,-1-1-11-16,-1 1-18 0,0 1-17 0,4 1-17 0,-9-1-14 16,1 2-12-16,-2 2-9 0,3-2-13 15,-2 5-8-15,-1 1-9 0,2 4-10 0,-2 0-8 0,0 5 2 16,0 3-12-16,1 1-2 0,1-1-4 0,2 1 9 0,0 1-17 15,1 0-14-15,2 1-3 0,1-2-10 16,3 0-9-16,2-2-6 0,1-5-4 0,4-1 2 0,0 1-18 16,2-1-10-16,3-5-20 0,2 1-12 15,6-2-22-15,2-3-15 0,1-2-10 0,0-3-6 16,1-2 4-16,1-1 4 0,0-4 5 16,-1-2 18-16,1-4 10 0,-2 0 22 0,-3-2 16 15,0-3 23-15,-2-1 18 0,-1-2 18 0,-3 3 28 0,-4 0 24 0,-2 1 14 16,-4 6 17-16,1-1 8 0,-4 6-5 15,-1-4 0-15,-1 4-8 0,0 0-5 16,-1 3 2-16,-1-1-17 0,-1 2-6 0,-1 2-12 0,1 1-7 16,3 1-2-16,-10 4-6 0,6 2-6 0,-1 2-1 0,-2 3 0 15,2 0-5-15,0 3-7 0,1 5-4 16,1 1-17-16,0 1-7 0,2 3-10 0,1-6-11 0,1 4-10 16,0-3-15-16,-1 2-17 15,2-5-24-15,0-1-27 0,-1-1-30 0,1-2-30 0,0-4-31 16,0-1-248-16,1-1-499 0,-1-3 221 0</inkml:trace>
  <inkml:trace contextRef="#ctx0" brushRef="#br1" timeOffset="43949.5735">15853 6920 152 0,'6'-7'335'0,"0"1"-37"0,-3 1-30 0,2 1-27 0,1 3-24 0,-2-1-3 16,-4 2-19-16,13 6-7 0,-5 3-10 15,2 0-11-15,-2 4-16 0,4 6-8 0,-4 4-20 0,1 2-8 16,-1 9-17 0,-5-7-14-16,0 7-11 0,-6 2-18 0,-4-2-24 0,-6 0-26 15,-5-3-39-15,-2 0-48 0,-4 1-70 0,-1-4-82 16,-8-1-238-16,-2-3-511 0,0-3 226 0</inkml:trace>
  <inkml:trace contextRef="#ctx0" brushRef="#br1" timeOffset="45982.0409">16296 7184 112 0,'-6'-1'203'0,"3"0"-21"0,3 1-11 0,-11 0-9 16,4 0-20-16,4 0 1 0,-1-2-12 0,-3 2-11 16,7 0-12-16,-9 0-8 0,9 0-11 15,-7 0-7-15,7 0-6 0,-4 0-7 0,4 0-8 16,0 0-3-16,0 0-4 0,0 0 3 0,-7 0-2 15,7 0-12-15,0 0 5 0,0 0-2 0,0 0-6 0,0 0-2 16,0 0-4-16,21 2-1 0,-7-2-2 0,6 1-5 16,4-1-4-16,1-1 0 0,2-1-4 0,3 1-1 15,-1-2-3-15,11 0-11 0,-1 1-6 16,-11-2-14-16,13-1-11 0,-11 3-25 0,-2-1-28 0,-3-1-20 16,2 0-16-16,-4 0-20 15,-2 0-36-15,-6 0-144 0,-5 0-344 0,1-1 153 0</inkml:trace>
  <inkml:trace contextRef="#ctx0" brushRef="#br1" timeOffset="46209.1279">16713 7058 227 0,'-3'-1'211'0,"1"-1"-18"0,2 2-14 0,-7-3-18 0,7 3-15 0,-2-3-10 16,2 3-13-16,0 0-10 16,-3-1-9-16,3 1-8 0,0 0-12 0,0 0-5 0,0 0-8 15,5 10-11-15,2-4-4 0,-3 3-3 0,2 0-15 16,5 0 3-16,-4 3-5 0,0 1-5 0,3-1 1 15,-1 1-3-15,-4 0-2 0,3 1-2 0,-4 0-19 16,-1-1-4-16,-2 1-8 0,-3 0-4 16,-2-1-3-16,-3 0-6 0,0-1-9 0,-4 4-11 0,-2-6-10 0,2-1-15 15,-2-1-6-15,-1-1-18 0,4-2-11 0,-1-1-14 0,3-3-34 16,2 2-122-16,-2-6-292 16,3 2 129-16</inkml:trace>
  <inkml:trace contextRef="#ctx0" brushRef="#br1" timeOffset="46959.8273">17034 6971 255 0,'10'-7'291'0,"-4"2"-23"0,-2 1-35 0,2 2-27 0,-2 0-23 0,-1 0-11 16,1 2-3-16,-4 0-12 0,8 6-7 0,-6 3-4 16,0-2-15-16,-1 5-6 0,-1 2-9 15,0 5-10-15,-1 0-13 0,-2 3-8 0,0-1-5 0,0 0-7 16,0 0-12-16,1 1-2 0,-1-3-9 15,0 0-3-15,3-3-3 0,0 3-11 0,1-7-13 0,2 0-3 16,0 0-9-16,0-3-9 0,1 0 0 0,2-2-2 0,0-1-9 16,2-1 2-16,5-1-2 0,1-4 1 15,2-2 0-15,5-4 0 0,0 0 3 0,2-5 2 16,-2-1-3-16,1-3 5 0,0 0 0 16,-1-4 14-16,-3 3 8 0,-1-2-3 15,-2 2 5-15,-3 6 3 0,-4 0 6 0,-1 4 0 0,-1 2 5 16,-2-2-3-16,1 3-10 0,-3 0 3 15,0 1-1-15,1 2-4 0,-3 0 0 0,0 0-3 0,4 5-3 16,-4-1-1-16,1 3-3 0,-1 1 0 0,0 5 14 0,-1 0-12 16,1-1-3-16,0 2-3 15,-3 1 0-15,3-2-9 0,-1 1-5 0,-1-2 1 0,2 2-5 0,0-5-2 16,-1 0-6-16,1-2 3 0,0 0 0 16,0-1-3-16,0-1 3 0,-2-2 4 0,2 0 5 0,0 0 5 15,0-3 5-15,0 0-1 0,0 0 11 0,0 0-7 16,0 0-4-16,2-15 8 0,-2 6 3 0,0-4 3 15,1 4 7-15,1-6 6 0,-1 0 3 0,1-3 3 16,-1 3-4-16,2-5 0 0,1 2 2 16,0-1-5-16,2 1-3 0,1 3 3 0,2-3-14 0,-2 5 4 15,3-2-1-15,1-2-2 0,-1 5 3 16,1 3-10-16,1-1 5 0,1 2-11 0,1 2 5 0,0 0-2 16,2 2-5-16,-1 1-10 0,-1 2 3 0,2 1-5 0,-1 1-5 15,1 1 5-15,-2 2-21 16,-1 1-4-16,-3 1-6 0,-1 0-3 0,-4 1 5 0,0 2 0 0,-3 0-2 15,0 4-2-15,-4-1-2 16,-3-1 5-16,-2 4 6 0,-5-2 2 0,-4 3 4 0,-1-4 3 0,-1-1 5 16,-4-1-2-16,0-1 7 15,2-2 1-15,5-3 1 0,1 1 3 0,2-4 7 0,2 2 9 16,2-2 8-16,1 1 10 0,1-2 3 0,1 0 8 16,1 0 3-16,4 0-2 0,-5 2 3 15,5-2 2-15,-5 0-5 0,5 0-11 0,0 0-3 0,-3 2-6 0,3-2-2 16,0 0-3-16,4 5 0 0,0-3 5 0,1 2-7 15,1 1-2-15,5 0 0 0,-1 4-3 0,3-1 2 16,0-1-1-16,4 3-7 0,3 0-2 16,-2-1-4-16,2 0-6 0,1 2-3 0,0-3-9 0,-2-1-13 15,4 1-22-15,0-4-35 0,0 4-32 16,-2-3-36-16,3-3-42 0,-2 2-245 0,-5-3-492 0,-1-2 218 16</inkml:trace>
  <inkml:trace contextRef="#ctx0" brushRef="#br1" timeOffset="47439.8343">17991 7066 218 0,'0'-8'335'15,"-1"-1"-33"-15,1 5-21 0,0-1-25 0,0 1-21 0,-2 1-18 16,2-1-20-16,0 4-16 0,0 0-11 16,0 0-24-16,0 0 1 0,-12 10-20 0,6-1-14 0,-1 2-9 0,1 3-16 15,1 6-1-15,-2-2-14 0,0 2-3 16,1 0-11-16,3 0-2 0,2-1-13 0,-2-4-19 0,3 5-18 15,0-6-13-15,3 0-21 0,-2-3-15 0,3 1-19 16,-1-3-22-16,3-1-24 0,1 0-11 16,1-4-19-16,5-1-15 0,0 0-11 0,4-6-3 15,1-1 3-15,3-4 5 0,-1-1 36 0,-2-5 23 16,2-1 32-16,-3-1 25 0,-2-3 39 0,-1 1 20 0,0 0 30 16,-1 1 22-16,-4 1 24 15,-4 3 15-15,2 2 15 0,-4 1 10 0,-2 2-1 0,2 0-7 0,0 6-8 16,-3-2-11-16,0-1-9 0,0 2-7 0,0 3-8 0,0 0 6 15,0 0-19-15,0 0-7 16,-14 12-5-16,7-5-4 0,0 4-11 0,1 2-6 0,-1-2 1 0,2 3-5 16,0-1-10-16,3 1 0 15,0 0-21-15,2 0-15 0,0-2-12 0,3-4-2 0,0 1-6 16,1 0 0-16,2-3-4 0,1 0 0 16,1-2 2-16,2-2 5 0,0-1 3 0,1-1-1 15,-4-1 8-15,3-3 14 0,1-1 8 0,-1-2 12 16,-3-3 6-16,0 0 6 0,-1 0-1 0,-2-4 3 0,-1 1-1 15,-3-1 3-15,0 1-7 0,-3-1 1 16,2 3-3-16,-4-2-3 0,-3 2-2 0,1 2-2 16,-3-2-23-16,0 1-20 0,-1 2-26 0,1 2-27 0,0 3-37 15,2 0-41-15,-1 2-39 0,1-1-56 16,4 1-191-16,-2 2-483 0,6-1 215 0</inkml:trace>
  <inkml:trace contextRef="#ctx0" brushRef="#br1" timeOffset="47649.9992">18464 7015 53 0,'6'-7'391'15,"-2"3"-38"-15,1 2-38 0,-1 1-31 0,-3-2-28 0,2 0-22 0,0 3-25 16,-3 0-15-16,0 0-13 16,8 7-13-16,-5-2-10 0,1 6-20 0,1 3-11 0,0 6-15 15,-1 2-15-15,-1 0-7 0,-3 2-20 16,0 0-14-16,0 0-22 0,-7 1-24 0,0-1-24 0,-1 1-31 15,-2 0-42-15,-3-1-48 0,-1-1-51 0,0-3-73 0,-2 0-209 16,2-3-506-16,0-2 224 0</inkml:trace>
  <inkml:trace contextRef="#ctx0" brushRef="#br1" timeOffset="48457.5361">18938 7071 226 0,'-8'0'225'0,"-1"-2"-12"0,1 0-12 15,0 1-10-15,0 0-13 0,2 1-9 0,-2-1-11 0,1-1-10 16,2 2-10-16,0 0-6 0,0 2-11 15,5-2-11-15,-7 0-12 0,7 0 1 0,-6-2-15 0,6 2-10 16,-5 0-6-16,5 0-7 16,0 0 1-16,0 0 3 0,0 0 5 0,0 0-4 15,-7 0-6-15,7 0-5 0,0 0-7 0,0 0-2 0,0 0-4 16,21 0-1-16,-2 0-8 0,5 2-2 0,2-4-3 16,4 2-2-16,7 0-4 0,3 0-2 15,-11-2 0-15,11-1-4 0,-11 1 0 0,0 2-4 0,-2-1-2 16,-2-1 1-16,-4 2-2 0,-5-1 4 0,-3-1-4 15,-4 2 6-15,0-1-5 0,-3 1 1 0,0 0 7 16,-3-3 3-16,1 2-8 0,-4-2 1 0,0-1-2 16,-4 0-5-16,1 1-1 0,0-1 2 15,-1 2-5-15,-1-1 1 0,1-1 6 0,1 3-3 0,1-1-6 0,0 0 0 16,2 2-9-16,0 0-9 16,-5-1 2-16,5 1 4 0,0 0-2 0,5 9 0 0,1-3 3 15,0 1 1-15,5 5 1 0,0 3-1 0,5 0 3 0,-2-1-2 16,0 1 2-16,-4-2 1 0,0-2-5 0,-3 1 1 15,0-1-8-15,-2 0-6 0,-4-2 2 0,-3 0-1 16,-4 0 1-16,-4 2 7 0,-9 1-5 16,-2-3-5-16,-4 1-3 0,-3-3-2 0,0-1-5 15,-1 0-7-15,1-2-9 0,4-1-10 16,0-2-15-16,9 1-24 0,2-1-22 0,4-2-42 0,3-1-29 0,4 1-222 16,2 1-447-16,8-7 199 0</inkml:trace>
  <inkml:trace contextRef="#ctx0" brushRef="#br1" timeOffset="48800.0505">19857 6964 357 0,'6'-9'324'0,"-5"5"-33"0,1-1-28 0,-2-1-25 16,-2 2-19-16,1 0-19 0,-6-1-15 15,-3 2-22-15,-3 0-14 0,-1 1-4 0,-3 2-22 0,3 0-13 0,-1 2-13 16,2 1-14-16,3-1-7 15,2 2-2-15,1 1-12 0,0-1-9 0,1 3-5 0,2 0-8 0,2 4-4 16,0 2-10-16,4-1 0 16,4 5-3-16,4 1-4 0,2 0-4 0,0 2-3 0,3-2 0 15,1 1-2-15,1-2-1 0,-3 0-1 16,1-4-2-16,-1 2 0 0,-4-5-1 0,0-1-2 0,-3 0 3 16,-1-2 4-16,-2 0 4 0,-1-2-1 15,-3 0 6-15,0-2-1 0,-2 3 4 0,-1-2 0 0,-5-1-4 16,-2-1-2-16,-4 2 0 0,-7-2-7 15,-2-1-6-15,-2-2-17 0,3 0-10 0,0-3-19 16,3 1-22-16,3 1-22 0,6 1-23 0,1-2-37 0,0-3-50 16,5 1-56-16,1-4-208 0,4 1-498 15,5-5 220-15</inkml:trace>
  <inkml:trace contextRef="#ctx0" brushRef="#br1" timeOffset="49509.7834">20123 6939 250 0,'6'-3'361'0,"0"0"-37"0,-2 2-24 0,0 1-23 0,-1-3-21 0,-3 3-22 16,4 0-17-16,-4 0-21 16,0 0-16-16,3 4-11 0,-6 0-21 0,0 4-10 0,-1 0-13 0,-2 3-20 15,1 0-4-15,-1 2-14 0,0 1-8 0,1 4-11 0,-1 2-3 16,3 0-21-16,2 0-7 16,1 2-19-16,0-2-7 0,1 0-14 15,2-5-3-15,3-2-9 0,-1 0-1 0,4-1-6 0,2-3 3 16,0-1 0-16,5-4 1 0,-2 1 0 0,3-2 2 15,-2-4-4-15,8-4 7 0,-8 2-1 0,7-7 5 16,-3 1-1-16,1-5 11 0,-2-1 15 0,2-1 1 16,0-2 12-16,-5 1 8 0,-3 1 10 0,-3 3 11 15,0 2 2-15,-4 3-5 0,1 2 3 0,0-1 1 16,-2 1-11-16,0 2-3 0,-1 0-12 16,-2 1-10-16,2 1-10 0,-3 2 5 0,0 0-9 0,0 0 7 15,0 10-10-15,0-1 8 0,0 4-6 0,-1-1-6 0,-1 8-1 0,1-1-10 16,-2 1-6-16,3-1 0 15,0-4-6-15,-3 3-5 0,3-4-5 0,-4-2 5 0,4 0-9 16,-1-3-6-16,-1-3 2 0,2 0 7 16,0-3 6-16,0 1 11 0,-1-1 8 0,1 0-1 0,0-3-2 15,0 0 3-15,0 0 10 0,1-12-8 16,-1 3 8-16,3-2 19 0,-1-3 8 0,0-4-7 0,4-2-2 16,0-1 6-16,-1-1-5 15,2 1-4-15,0 0 6 0,-1 1-4 0,1-2 0 0,0 1-11 16,0 1-5-16,3 2 0 0,-3 2-9 0,0 3-9 15,0 1 0-15,0 5-4 0,2 1-9 0,-1 0 1 16,-1 3-6-16,0 2-3 0,2 1 1 0,-1 1 10 16,-1 4-15-16,2 0 3 0,0 4-6 0,-2 1-2 0,0 2 1 15,-4 1 3-15,2 2 8 0,-3-2-1 0,-2 6-1 16,-4-5 5-16,-2 5 2 0,-5 1 5 16,0-2 3-16,-3-4-3 0,-2 1 6 0,-1-2 3 0,-1-2 2 15,1-2-1-15,3-2 9 0,0-2-5 0,4-2 4 0,0-2-1 16,3 1 3-16,-3-1 10 0,5-1 4 15,-1-1-2-15,2-1 5 0,1-1 13 0,0 0 9 16,1 0-9-16,0-1 0 0,4 1-4 16,-2-3-5-16,2 3 0 0,1 1-6 0,1-2-4 0,2 2 0 0,0 1-1 15,2 1-2-15,-1 0 2 16,3 1-2-16,-2 1-4 0,5 4-4 0,1 0-12 0,0 2 5 16,3 2-7-16,2 0-7 0,0 3-7 15,0-2-7-15,0-1-9 0,-2 0-9 0,3 0-19 0,-2 0-14 16,0-3-33-16,1 0-30 0,-4 0-31 0,5-3-42 0,-4 0-207 15,0-4-464-15,-2 0 205 16</inkml:trace>
  <inkml:trace contextRef="#ctx0" brushRef="#br1" timeOffset="49891.0147">20999 7042 115 0,'3'-14'331'0,"-1"0"-15"0,0 2-20 0,-2-1-20 15,0 4-8-15,0 0-24 0,-1 2-13 0,0 0-11 0,0 3-30 16,-1 0-21-16,0 1-15 0,-2 1-17 15,4 2-10-15,-10 4-11 0,0 0-9 0,0 4-12 0,0 1-15 16,-4 6-5-16,0 3-8 0,4-3 7 16,-3 1-34-16,5 3-9 0,1 0-15 15,2 3-13-15,1-2-23 0,1-1-19 0,1-2-18 16,5-2-14-16,0 0-6 0,2-3-8 0,2 0-16 0,1-2-13 16,2-2-14-16,3-1-4 0,2-3-8 15,5 0 4-15,2-4 12 0,-1-3 12 0,0-1 2 0,1-1 22 16,-3-4 21-16,-1-3 19 0,-1-2 21 15,0-1 31-15,-3-1 24 0,2 0 15 0,-2-3 21 0,-3 2 20 16,1 1 13-16,-5 4 11 0,0 1 18 0,-2-1 14 0,-1 5-1 0,-1-1-6 16,-1 3-2-16,0 1-20 15,0 1-9-15,-1-1-14 0,0 1-15 0,-1 3-11 0,0 0-5 16,0 0-8-16,0 0-3 0,-8 10-9 16,4-3-9-16,1 1-13 0,-2 3-10 0,1 2-7 15,1-1-14-15,0 2-12 0,0 1-11 0,0-3-18 0,0 1-20 0,0 0-25 16,2-1-22-16,0-3-29 0,0 0-35 15,1-3-35-15,1 1-255 0,0-3-516 0,0 0 228 0</inkml:trace>
  <inkml:trace contextRef="#ctx0" brushRef="#br1" timeOffset="50091.0234">21403 6973 140 0,'7'-6'328'16,"-3"3"-35"-16,0-1-31 0,0 1-25 0,1 1-14 0,0 2-13 0,-5 0-14 15,9 2-5-15,-2 3-17 0,-3 0-8 16,2 3-12-16,1 3-15 0,-1 2-15 0,-2 0-6 0,0 7-29 16,-1 0-10-16,-1 3-11 0,-5 0-29 15,-3-1-20-15,-1 2-20 0,-4-2-29 0,-5 1-35 16,-2-1-50-16,-6 6-52 0,4-9-75 0,-10 5-197 16,7-8-474-16,-3 0 210 0</inkml:trace>
  <inkml:trace contextRef="#ctx0" brushRef="#br1" timeOffset="50869.5623">21644 7187 236 0,'-3'-3'262'0,"3"1"-21"0,-2-1-18 15,2 3-13-15,-3-5-5 0,1 4-14 0,2 1-14 0,0 0-13 16,0 0-16-16,0 0-15 0,-3-2-17 16,3 2-7-16,0 0-16 0,0 0-8 0,0 0-9 15,0 0-6-15,15 0-9 0,-5 0-8 0,6 0-8 0,4 0-11 0,1 0-9 0,2-1-9 16,1 2-8-16,-2-3-3 15,4-1-9-15,-4 1-1 0,-2-1-3 0,-3 0-2 16,-5 2 4-16,-2-2-3 0,-1 0 1 0,-1 1 4 16,-4 0-2-16,2 0 3 0,-3-1 0 15,-2 1 1-15,2-2 2 0,-3 1 6 0,0 3 6 0,0-4 2 16,-1 2 2-16,1 2-1 0,-2-4-1 0,2 4 1 16,-1-4-2-16,1 4 0 0,-2-2 0 0,2 2-2 15,0 0-5-15,0 0-1 0,0 0 3 0,0 0 0 16,0 0-3-16,0 0 3 0,6 13-5 0,0-7 2 15,1 0 0-15,3 5 0 0,-1-2-2 0,1 0 4 16,2 0-4-16,-4 0-2 0,-1-3 3 0,1 2-2 0,-3-2-2 16,0 0-6-16,-3 0 1 0,-2 1-2 15,0-3 6-15,-7 3-1 0,-2-4-4 0,-5 4-5 0,0-3-11 16,-8 1-12-16,-1-3-9 16,7-1-8-16,0 1-11 0,2-2-17 0,0-2-15 0,4 2-20 15,1-1-34-15,4-1-37 0,2-1-193 0,1-1-410 0,2 0 181 0</inkml:trace>
  <inkml:trace contextRef="#ctx0" brushRef="#br1" timeOffset="51469.7152">22224 7019 44 0,'10'-6'343'0,"-3"1"-24"16,-2 3-9-16,0-1-29 0,-2 2-16 0,1-1-20 15,-1 0-20-15,1 1-15 0,-1-2-28 0,-3 3-29 16,3-3-10-16,-3 3-17 0,0 0-12 0,0 8-7 0,-2-4-12 0,1 4-5 15,-2 4-9-15,-2 0-11 16,-2 7-12-16,0 1 10 0,1 0-2 0,0 2-27 16,-1-1-5-16,0 0-9 0,3 1-8 0,0-3-8 15,2-2-12-15,2-2-14 0,0-3-9 0,2 1-7 0,2-2-4 16,-1-4-12-16,1 1-6 16,4 1-12-16,1-4-12 0,4 0-9 0,2-1-12 0,2-4-6 0,4-2 9 15,2 0 4-15,-1-5 4 0,-1-1 9 0,0-4 13 0,1-1 15 16,-3-3 6-16,1-2 17 15,-2-1 9-15,-1 0 28 0,0 1 32 0,-3 1 19 0,0 2 18 16,-4 3 18-16,-1 1 3 0,-4 4 9 16,1 0 14-16,-2 1-7 0,0 3 9 0,-1-1-38 0,1 1-10 15,-4 1-9-15,0 2-12 0,0 0 4 16,0 0-9-16,0 0-5 0,-7 15 1 0,2-5-11 0,-1 1 2 16,0 2 4-16,-2 5-2 15,0 0-15-15,-1 0-3 0,3-3-14 0,1-3-9 0,-2 1-4 0,1-2-9 16,-1 0-12-16,3-4-4 0,0 1-1 15,-2-2 1-15,5-2 4 0,-1 1 6 0,-1-2 5 16,2-2-2-16,1-1 2 0,0 0 8 0,-6-6-1 0,8 0 0 16,-1-2 11-16,-1-2-1 0,3-1 6 15,3-4 0-15,2-4 3 0,2 0-1 0,1-4 2 0,0 1 1 16,1-2 6-16,2 2-2 0,1 0-1 16,1 1-3-16,-1 1 3 0,6 4 2 0,-5 1-10 0,-2 6-6 15,3 0 1-15,-3 3 3 0,-6 3-5 0,6 3-1 0,-4 0-1 16,2 4 2-16,0 5-1 0,-1 1 1 15,-1 0 8-15,3 6-7 0,-6 0 3 0,0 4-6 0,-3 0 0 16,-1 1 4-16,-3 1-3 16,0-1-4-16,-1 0-11 0,-4 1-8 0,0-4-21 0,-2 2-15 15,1-6-15-15,-1 3-19 0,0-4-24 16,1-1-36-16,-1 0-25 0,3-4-34 0,1-2-46 16,-1 1-175-16,1-3-471 0,1-3 210 0</inkml:trace>
  <inkml:trace contextRef="#ctx0" brushRef="#br1" timeOffset="52298.9902">22606 7178 172 0,'0'-4'225'0,"-3"1"-10"0,3 2-15 0,0 1-23 0,0-4-7 16,0 4-28-16,3-4-13 0,4 2-16 16,6 0-13-16,1 2-12 0,6-1-4 0,2-1-12 0,6 1-6 15,-4 0-7-15,4-3-8 0,-2 2-3 16,-1-1 0-16,-1-4 14 0,-1 0 9 0,0-1 7 15,-2-1 10-15,-1 0 9 0,-2-2 3 0,-6 0 1 0,1 3 12 16,-4-2 5-16,-1 1 12 16,-2 2-8-16,-1-2-6 0,-2 0-7 0,0 2-8 0,0 0 8 0,-2 1-26 15,-1 2-9-15,-1 0-14 0,0 0-4 16,1 4-5-16,-4-3-12 0,4 3-2 0,-8 2 2 16,2 3-12-16,1 0-2 0,0 3-6 15,-3 3-3-15,1 2-8 0,-1 5 5 0,1 2-13 0,0-1 2 16,3 2-2-16,-2-2-6 0,5 0-2 0,-2-3-2 15,3-2 4-15,4 0-14 0,-1 0-2 0,-3-2-4 16,7-1-10-16,-4-3-4 0,3 1-6 16,2-4-7-16,-1 0 0 0,4-1 1 0,2-1-2 15,1-2 3-15,1-2 7 0,1 0 4 0,-2-4 5 0,0-1 3 0,0-1 0 16,5-4 11-16,-4-1 5 16,0-1 7-16,-2 0 9 0,-2 0 15 0,1-2 9 0,-3 6 9 15,-2-1 3-15,-1 4 7 0,-2-1 4 0,1 1 3 0,-3 3-5 16,1 0-3-16,0 0-11 0,-2 2-6 0,-1 1 0 15,0 0-3-15,0 0-7 0,0 0-2 16,4 12-3-16,-5-5-5 0,-1 2 8 0,0 1-10 16,2 2 1-16,-3 1-15 0,1-2-7 0,-1 2-1 0,1-2-8 15,-1-3-10-15,-2 1 0 16,1-1 0-16,0-2-1 0,-2 0 4 0,3-2 4 0,-1-2 3 16,0 1 4-16,1-2 0 0,3-1 8 15,-7-1-3-15,7 1 4 0,-6-6 1 0,5 0 3 0,0-1 4 16,0-2 4-16,0 0 4 0,3-5 13 0,0 0 1 0,3-2-1 15,-1 0 2-15,2-3-10 0,1 0 2 16,4 0-1-16,-1 1-4 0,3-1-2 0,1 2-4 16,-1 3-2-16,-2 3 3 0,2 2-2 0,0 1-3 15,-2 2 3-15,2 0-5 0,-3 4 2 0,2-1-1 0,-3 2 2 16,0 1-3-16,-2 1-2 16,0 2 0-16,-3 1-8 0,1 1-7 0,-4 0-7 0,-1 1-1 0,-1 4-2 15,-1-1-2-15,-5 3 4 0,-1 1-2 0,-6 3 5 0,1-3 3 16,0-1 0-16,-3-3 2 15,3 1 3-15,-1-2 1 0,1-2 5 0,0 1-1 0,1-1 3 16,4-3 2-16,0-1 3 0,2 0 11 16,1 0 11-16,1-1 9 0,1 0 1 0,3-1 1 0,-6 0 8 15,6 0 5-15,-4 1 5 0,4-1 1 16,0 0-6-16,0 0-8 0,0 0-6 0,0 0 0 0,0 0-4 16,0 0-6-16,0 0 0 15,9 5-1-15,-4 0-5 0,2-1-6 0,1 2-5 0,0-2-4 16,0 2-6-16,3 0-2 0,1 3-2 0,-1-1-4 15,2-1-6-15,1 1-6 0,3 1-16 0,3-1-18 16,-5-2-31-16,4 3-35 0,0-2-36 0,1-3-39 0,1-1-58 16,-5-1-134-16,-1-4-433 0,-5 2 192 15</inkml:trace>
  <inkml:trace contextRef="#ctx0" brushRef="#br1" timeOffset="52680.0924">23606 7087 5 0,'3'-13'290'16,"-2"3"-5"-16,-1 1-12 0,3 2-17 15,-4 1-18-15,1 0-22 0,-2 3-25 0,2-2-16 0,-1 3-14 16,1 2-7-16,-6 0-12 0,6 0-5 16,-6 4-8-16,1 1-10 0,-4 1-10 0,2 4-13 15,-1 1-5-15,-1 1-8 0,2 1-9 0,-3 4-7 16,4-3-10-16,-1 4-4 0,1-3-3 0,-2 1-2 16,2 4-8-16,5-7-5 0,-1 1-17 0,0-1-14 15,3-2-14-15,-1 0-9 0,3-2-9 0,1 0-10 0,0-2-10 16,3 1-10-16,3-1-12 0,2 0-9 15,-4-2-13-15,5-3-7 0,1 0-3 0,3-3 1 16,3-2 0-16,1-4 6 0,-2 0 13 0,0-3 10 0,0-1 14 16,-4-2 14-16,2-2 17 0,-3-1 22 15,-3-3 2-15,3-1 15 0,-1-1 12 0,-3 1 22 0,1-3 19 16,-4 10 14-16,2-4 10 0,-2 4 9 16,-3 2 4-16,-1 4-2 0,0-2-3 0,-1 5-10 15,0 0-14-15,-1 1-9 0,1-2-20 0,-2 3-12 16,0 2-3-16,0 0-3 0,0 0-4 0,0 0 0 0,-7 14-8 15,2-7-10-15,1 6-11 0,-2 0-16 0,0 0-20 16,1 0-4-16,1 3-24 0,-2 2-17 16,1 1-25-16,0-6-21 0,0 6-24 0,2-8-40 0,2 1-36 15,-2-3-163-15,4-2-429 0,-1-2 190 16</inkml:trace>
  <inkml:trace contextRef="#ctx0" brushRef="#br1" timeOffset="53020.5088">23964 7024 26 0,'0'0'243'0,"4"-1"-9"0,-4 1-11 0,3-2-7 0,-3 2-8 15,0 0-7-15,4-1-10 0,-4 1-22 0,0 0-14 0,0 0-14 16,3-2-20-16,-3 2-7 16,0 0-14-16,0 0-13 0,0 0-4 0,0 0-11 0,7 5-9 0,-4 0-4 15,1 0-6-15,0 4 6 0,4 1 3 16,-3 4-5-16,2 7 1 0,-2-1-8 0,-2 3-6 16,-3 1-4-16,2-1-7 0,-5 0-7 0,-2 1-7 0,-2-2-15 15,-2-1-20 1,-1 1-24-16,-2 0-40 0,-3 0-39 0,0-2-50 0,-1-2-45 0,-2 0-216 0,-1-2-464 15,-5 0 206-15</inkml:trace>
  <inkml:trace contextRef="#ctx0" brushRef="#br1" timeOffset="53739.243">21454 7779 66 0,'-10'0'224'0,"3"0"-8"0,-2-2-7 0,4 2-7 0,0 0-3 0,5 0-9 16,-8 0-11-16,8 0-10 15,-7 0-10-15,7 0-10 0,-5 0-6 0,5 0-8 0,0 0-4 0,-6 0-6 16,6 0-8-16,0 0 7 16,0 0-12-16,-3-3-8 0,3 3-1 0,0 0-8 15,0 0-15-15,0 0 3 0,0 0-15 0,15 0-9 16,-2 1-9-16,4-1 0 0,3 2-6 0,5-2-3 0,4 0-4 16,11 0-6-16,1 0 7 0,0-3-23 15,2 3-14-15,-1-4-1 0,-3 1-5 0,0-2-4 16,-10 1-9-16,-1 1-4 0,-3-2-4 0,-2 1 0 0,-6 0-2 15,-3 1 4-15,-5 0 2 0,1 0-8 0,-4 2-2 16,-2-1 4-16,-1-1-1 0,-3-1 1 0,-3 1 5 16,-2-3 2-16,-2 4-2 0,-2-2 9 0,2-1 6 0,-1-1 6 15,-1 3 3-15,1 0-3 0,-1 0 1 16,1 0 1-16,4 1 3 0,-2 0-1 16,2 2-2-16,1-1 5 0,3 1-1 0,-4-2-4 0,4 2 2 15,0 0 1-15,0 0 5 0,0 0-4 0,0 0-2 16,10 8-2-16,-2-3 3 0,-2 0-3 0,6 4 2 15,-2-1-4-15,1 2 8 0,-1-3-7 0,0 4-1 0,0-2 5 16,-3 0 5-16,-1 2 0 16,-1-4-3-16,-2 0-4 0,-3 1 3 0,0-2 9 0,0 2-11 0,-4-2 1 15,-2 1-5-15,2-2-3 16,-4 0-10-16,1 0-13 0,-3 0-11 0,0-2-15 0,-3 2-22 16,3-2-18-16,-2-2-31 0,0 1-29 15,2-2-33-15,1-1-58 0,0-1-154 0,1 0-432 0,1-2 193 16</inkml:trace>
  <inkml:trace contextRef="#ctx0" brushRef="#br1" timeOffset="54937.9556">22540 7770 55 0,'3'-9'323'0,"-3"2"-17"0,1-3-26 16,1 3-23-16,-2 0-14 0,0-1-11 0,0 0-24 15,-2 2-18-15,-1-3-18 0,-1 2-15 0,0 0-11 0,-2 1-12 0,-1-1-16 16,0 2-11-16,-3 1-13 16,0 0 1-16,-5 2-23 0,2 0-10 0,-1 2-4 0,-3 3-6 15,5 2-3-15,-4 0-10 0,-1 6 9 16,3-4-14-16,-1 8 0 0,1-2-7 0,1 2-5 15,2 1 5-15,2 0-13 0,2-3-9 0,4 4-5 0,2-3 0 16,-2 1-2-16,6-1-12 0,1 0-1 16,0-1-2-16,6-1-5 0,4 1-11 0,3-1-10 0,3-3-16 15,1-3-14-15,4 0-6 0,2-4-10 16,1-2-3-16,3-1 7 0,7-2 4 0,-10-3 6 0,2 1 8 16,8-6 11-16,-4-2 3 0,-9-1 12 15,-1 1 20-15,-3-1 21 0,0-2 17 0,0-1 25 0,-4 4 21 16,-5 3 15-16,-2-1 11 0,-2 1 8 0,-4 4-1 15,1-2 0-15,-1 2-8 0,-1 0-5 16,-2 0-5-16,0 2-5 0,-1-1-10 0,0 2-4 0,0 0-12 0,0 3-2 16,-2-1-5-16,2 1-11 0,0 0-1 0,-8 8 14 15,4-2-19-15,1 3-3 16,-1 3-6-16,0 1-13 0,1 0 1 0,-1 3 7 16,2-1-18-16,-2 3-3 0,0 0-7 0,1 1-7 0,0-5-8 15,1-1-3-15,-1-1 4 0,1 0-1 0,2-2 0 0,-1 0-7 16,1-2-5-16,1 2 6 0,4-2-1 15,-1-2-8-15,2 1-4 0,3-3-12 0,3 1-11 16,3-3-4-16,2 0-10 0,5-4 7 0,3 1-7 16,-2-3-1-16,3-2 5 0,-4-3 2 0,2 0 13 0,-1-4 3 15,1-1 9-15,-1-3 8 16,-3 2 15-16,-1-2 14 0,0 1 17 0,-2 3 42 0,-1-2 17 16,-6 5 13-16,-3 0 21 0,-1 3 18 15,0 1 5-15,-1-1 9 0,-1 5-3 0,-1-3-13 0,-1 3-8 16,1-1-15-16,-2 0-7 0,-1 3-15 0,3-1 1 0,-3 1-5 15,0 0 4-15,-5 9-16 0,3-2 0 16,-4 6-8-16,2-5 2 0,-2 4-9 16,0 1-2-16,1 1-7 0,0 1-8 0,1-1-11 0,-1 1-2 15,2-2-1-15,-1 0-6 0,0-4-11 0,1-1-6 0,1 1-1 16,-1-3-6-16,1 0 10 16,0-3 3-16,0 0 5 0,0 0 4 0,1-2 0 0,1-1-1 15,0 0 2-15,-7-6 1 0,5 2 8 16,2-2 8-16,0-5 16 0,0 0-2 0,3 0 7 0,-2-2 10 15,3 0-15-15,1-2 3 0,1-2-9 0,3-3-1 0,1 2 0 16,1-1-5-16,0 1-1 0,2 0-1 16,0 0-5-16,0 4-4 0,1-2 3 0,2 4-6 0,-5 3 6 15,2 1-9-15,-2 3-2 0,-1 0-1 0,-1 3-1 16,1 0 1-16,0 2-3 0,-2 1 5 0,1 1-3 16,-1 2-3-16,-1 1-6 15,-1 0-7-15,-2 1-5 0,-1 1-8 0,-1 1-3 0,-2 2-5 16,-2 2-3-16,-2 0 0 0,-5 1 2 0,-1-1 1 0,-5 2-4 15,-1-3-1-15,-1 1 4 0,3-4 1 0,-4 1 2 16,3-4 4-16,1-1 5 0,3 2 6 16,1-4 1-16,3 0 5 0,0 0 9 0,2-1 8 15,1-1 3-15,4 0 12 0,-8 0 9 0,8 0 14 0,-5-1 13 16,5 1-1-16,-3-2-5 16,3 2-1-16,0 0-10 0,0 0 0 0,0 0-3 0,0 0-4 0,0 0 2 15,19 5-4-15,-12-4-1 0,3 4-2 16,1-2-3-16,3 4 0 0,-1 0-1 15,3 0-5-15,1 3-2 0,-3-2-10 0,1-2-5 16,3 3-3-16,-4-1-17 0,2-2-22 0,-2 2-18 0,0-2-33 16,0 1-36-16,1-3-38 0,1 1-61 0,-3-1-199 0,3-2-474 15,-3-2 210-15</inkml:trace>
  <inkml:trace contextRef="#ctx0" brushRef="#br1" timeOffset="55329.8595">23692 7741 11 0,'-1'-6'338'0,"0"0"-26"0,-3-1-12 0,2 2-28 0,-1 2-19 16,0 2-5-16,-1 0-31 0,4 1-17 15,-9 0-14-15,4 1-16 0,-2 3-20 0,-2 2-16 0,2 0-11 16,-2 3-3-16,1 3-8 0,0-1-22 16,2 2-10-16,-3 0 2 0,5 1-20 0,-1 1 6 0,0-1-10 15,4-2-19-15,-1 1-14 0,2 2-15 0,2-3-10 16,-1-1-11-16,4-2-14 0,0 1-8 15,5-1-15-15,0-2-11 0,2-1-9 0,1-1-9 0,1-2-7 16,3 0 3-16,-1-2 9 16,4-2 5-16,-5-2 3 0,0-2 15 0,4-3 10 0,-5 0 15 0,-1-2 14 15,3-2 13-15,-1-4 9 0,-1 1-1 16,0 0 17-16,-2-1 24 0,-5 3 20 0,0-1 9 0,-1 3 7 16,-2 3 4-16,-1-2-2 15,1 2-2-15,-1 2 10 0,1 1-15 0,-4 0-7 0,3 0-4 0,-1 3-16 16,-2-2-5-16,2 2-9 0,-2 2-7 0,0 0-4 0,0 0-1 15,0 0-2-15,-5 13-12 16,3-6-5-16,-2 3-3 0,1 2-9 0,-1 0 2 0,1 2-16 16,-1 0-15-16,1 1-14 0,0-1-18 15,1 1-12-15,-1-2-20 0,-2 5-18 0,1-2-22 0,2-7-37 16,-1 0-33-16,3 2-40 0,-4-3-243 16,2 0-527-16,-1-4 233 0</inkml:trace>
  <inkml:trace contextRef="#ctx0" brushRef="#br1" timeOffset="55541.5529">24130 7762 61 0,'7'-4'344'0,"-3"3"-34"0,2-1-26 16,-2 2-21-16,0 2-12 0,-1 2-20 15,0-1-15-15,1 4-11 0,-3 1-23 0,1 6-15 16,-4 1-14-16,-2 5-15 0,0 0-27 0,-7 2-25 0,1 1-34 0,-9 7-33 0,-3 2-38 15,-3 1-39-15,-4-5-58 16,-2 3-56-16,-2-2-82 0,-4-4-155 0,-4-3-444 0,0-1 197 16</inkml:trace>
  <inkml:trace contextRef="#ctx0" brushRef="#br1" timeOffset="57729.3978">1771 6579 189 0,'0'0'261'0,"-4"-1"-30"0,4 1-22 0,-7-1-21 0,7 1-19 0,0 0-14 16,0 0-13-16,-6 2-8 16,6-2-6-16,0 0 0 0,0 4-5 0,0 0-3 0,0-1-13 0,4 5-8 15,-1 1-10-15,0-2-9 16,0 3-8-16,1-1-7 0,-1 3-7 0,1-1 0 16,-1 1-6-16,1 0 0 0,-1 0 1 0,1 0-5 15,-1 1-3-15,0-2-4 0,0 0-4 0,1 2-3 0,-4-4-3 16,4 0-2-16,-3 3-5 0,1-3 2 0,2-1-4 15,-2 0-4-15,-1 0 3 0,3 0-4 0,-2-4 5 16,3 3 7-16,-5-4 5 0,4 0 6 0,3 1 6 0,2 0 1 16,1-3 10-16,12-2 1 15,5-5-4-15,17-4-6 0,21-10-1 0,5-4-2 16,5-4 5-16,3-2-11 0,8-6 2 0,7-8-7 16,6 2 2-16,3-3-10 0,-2 1 10 0,4-1-8 0,-6 3-15 15,-4 4 6-15,-6 0 6 0,-4 5-3 16,-9 6-2-16,-12 2 0 0,-19 10-7 0,-5 2 5 0,-9 5-2 15,-5 0-5-15,-1 1 3 0,0 0-3 0,-3 3-9 0,-5 1 7 16,-5-1-5-16,-1 3-9 16,-6-1-7-16,3 1-7 0,-1-1-7 0,-2 2-13 0,-1-2-13 15,-3 2-15-15,0 0-4 0,7 2-7 16,-7 0-16-16,0 2-22 0,-3 0-41 0,1 1-42 0,0 2-44 16,-3-1-65-16,-4 3-177 0,-1 1-523 0,0-2 232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30T13:40:29.93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2072 2876 143 0,'-4'0'143'0,"4"0"-9"0,0 0-5 16,-3-2-12-16,3 2-9 0,0 0-2 0,0 0-5 0,-4-1-12 0,4 1-9 0,0 0-6 15,0 0-9-15,0 0-3 16,0 0-10-16,0 0-2 0,0 0-6 0,0 0-3 0,0 0-1 16,0 0-4-16,0 0-5 0,0 0-4 15,-3 5 0-15,3-5-3 0,0 0-1 0,0 0 2 16,0 0-9-16,0 0 4 0,0 0 0 16,0 0 0-16,13 2-2 0,-9-1-3 0,3-1-1 0,3 2-2 15,6-1 2-15,1 2-3 0,4-2-5 0,1 1 2 16,2 2 0-16,4-3-2 0,10-1 3 0,-9 1-2 15,11 0 3-15,0 2-2 0,-1-3 9 16,4-1 8-16,2 2 3 0,23-1-5 0,-21 3 0 0,22 1-4 16,-21-3-1-16,-1 0 1 0,3 0-1 0,-5-1-5 0,3 0-5 15,-2-2 9-15,-3 3-3 16,-3-6 0-16,2 4-3 0,-13-1-9 0,2-2 5 0,-4 3-5 16,-2-1 2-16,-3-2-4 0,-6 2 2 15,-6 2 4-15,1-1 1 0,-3 1 7 0,-3-2-1 0,0 1 3 16,0 0-1-16,-2 1 1 0,-3 0-4 0,0 0-6 15,6 0-12-15,-6 0-19 0,0 0-28 0,0 0-30 16,0 0-49-16,0 0-73 0,0 0-108 0,0 0-340 16,0 0 151-16</inkml:trace>
  <inkml:trace contextRef="#ctx0" brushRef="#br0" timeOffset="43621.0398">2358 3603 90 0,'-5'-10'292'0,"-2"0"-27"0,-1-1-28 0,2 6-21 0,0-2-21 0,-1 2-11 0,0-1-11 15,0 1-13-15,0 1-6 16,1 0-12-16,-1 0-9 0,1 2-15 0,4-1-11 0,-3 2-32 16,5 1-12-16,-5-1-4 0,5 1-12 0,-3-2-5 15,3 2-8-15,0 0-4 0,0 0 2 0,0 0-4 16,4 8 4-16,0-3-4 0,2 3-4 16,5 3-2-16,-1-1-3 0,8 7-8 0,1-1 3 0,2 2-1 15,0-4-8-15,0 4-8 0,0-3-12 0,0 1-10 0,2 1-15 16,-1-3-18-16,0 4-21 0,0-3-12 15,-3-3-29-15,1 0-33 0,-3-3-26 0,-4 0-47 0,-1-4-117 16,-3-1-371-16,-1-2 164 16</inkml:trace>
  <inkml:trace contextRef="#ctx0" brushRef="#br0" timeOffset="43790.5172">2721 3463 254 0,'-3'-9'306'0,"-1"2"-28"0,-1 0-27 0,-1 2-27 0,-1 2-23 0,-3 5-19 15,-3 4-9-15,-7 10-5 16,-11 11-22-16,-12 21-13 0,-2 2-14 0,-6 9-10 0,-2-2-12 16,-2 9-21-16,-2-3-35 0,-7 8-46 15,1 1-53-15,-2 3-63 0,0 2-75 0,0-5-201 16,6-7-429-16,3-4 190 0</inkml:trace>
  <inkml:trace contextRef="#ctx0" brushRef="#br0" timeOffset="51860.8259">3590 4866 65 0,'0'0'99'16,"0"0"-6"-16,0-4-1 0,0 4-11 15,0 0-5-15,2-1 5 0,-2 1-10 16,0 0-8-16,0 0 1 0,0 0-5 0,0-4-3 0,0 4 1 16,0 0-1-16,0 0-1 0,0-4 1 0,0 4 0 15,0 0-3-15,0 0 4 0,0 0-2 0,0 0-2 16,0 0-1-16,3-1 5 0,-3 1-5 0,0 0 5 0,0 0-4 16,0 0-5-16,0 0-1 0,0 0-4 15,0 0 0-15,0 0-4 0,0 0-5 0,0 0-3 16,0 0 0-16,0 0-1 0,0 0-2 0,0 0-5 0,0 0 1 15,0 0 0-15,0 0-4 16,0 0 0-16,0 0 6 0,0 0-2 0,0 0 1 0,0 0 0 0,0 0-4 16,0 0 4-16,0 0-3 0,0 0-3 15,0 0-6-15,-3-4 2 0,3 4-3 0,0 0 0 0,-2-3 2 16,2 3-7-16,0 0-2 16,0-3 5-16,-1 0-3 0,1 3-2 0,0 0 2 0,0 0-3 15,-1-3 1-15,1 3 2 0,0 0 4 0,-3-3 0 0,3 3 6 0,0 0-3 16,-3-1-2-16,3 1-2 15,-4-2 0-15,4 2-3 0,-3-2 0 0,3 2-3 0,0 0 2 16,-4-3 1-16,4 3-4 0,0 0 3 16,-7-1-4-16,7 1 1 0,-3-1 0 0,3 1 2 0,0 0-3 15,-3-2-1-15,3 2-3 0,0 0-1 16,-7 2 5-16,7-2-3 0,-6 1 0 0,2 0 0 0,4-1-1 16,-6 1 3-16,2 0-1 0,1 2 0 15,1 0 0-15,-3-2-1 0,3 1 0 0,2-2 1 0,-6 1-3 16,3 2 0-16,-1 1 0 0,1-1 4 0,-1 0 10 15,2-3 1-15,0 3-2 16,-1 0-4-16,-1 0 3 0,1 1-2 0,-1-1-3 0,1 1 1 16,-1 0 2-16,1-1-3 0,0-1 0 0,0 2 1 15,0-1-2-15,0 1-1 0,1 0 1 0,-1 1-4 0,-1-2 2 16,1 1 4-16,0 0-5 0,-1 1 0 16,4-1 4-16,-4-1-2 0,1 1-1 0,3 0 0 0,-3 3 0 15,1-3 5-15,0 1-4 0,-1-1 1 0,3 1 1 0,-3-1 0 16,3 1 1-16,-1 0 3 15,-2 0 0-15,3-1-2 0,-3 2 2 0,3 0 0 16,-1-3-2-16,-2 3 1 0,3-1-3 0,0 0 1 16,0-1-2-16,-3 1 3 0,3-1-1 0,0 0-4 0,0 1 2 15,0 1 2-15,0-4-2 0,0 2 1 16,-1 1-1-16,2-2 1 0,-1 1-4 0,0 0 3 0,0-1-6 16,3 2 6-16,-3-2 0 0,1 2 1 0,2-2-2 15,0 0 0-15,-3 0 1 0,4-1-1 16,-1-1 5-16,0 2-5 0,1-1 1 0,-1-1 1 0,4-1 3 0,-7 0-2 15,10 2 3-15,-6-2-3 16,2 0-2-16,2 1 2 0,0-1 0 0,-2-1-2 0,2 1 2 0,-1-2-7 16,1 0 5-16,0 1-3 15,-2 0 2-15,-2 0 0 0,4-1 0 0,-2 2-1 0,-3-2 0 16,2 0 13-16,0 1-14 0,-1-2 0 16,-4 3 1-16,4 0 1 0,-4 0 0 0,4-3-1 0,-4 3 2 15,0 0 0-15,6 0 5 0,-6 0 1 0,0 0-4 0,0 0-1 0,0 0-2 16,0 0-1-16,0 0-16 15,4 0-26-15,-4 0-34 0,0 0-45 0,0 0-60 16,0 0-242-16,0 0-457 0,0 0 203 16</inkml:trace>
  <inkml:trace contextRef="#ctx0" brushRef="#br0" timeOffset="55630.7966">2136 4943 111 0,'1'-3'252'0,"-1"3"-27"0,0-3-23 0,0 3-20 16,0 0-15-16,0 0-17 0,0-3-12 0,0 3-12 16,0 0-11-16,0 0-16 0,0 0-8 15,0 0-14-15,0 0-2 0,0 0-9 0,0 0-12 16,0 0-5-16,0 0-5 0,0 0 4 0,4 10-11 16,-1-6-4-16,-1 1-4 0,-1 3-1 0,3-1-3 0,-2 0 4 15,1 1-1-15,-1-1 0 0,1 2 0 16,0-1 1-16,-2 0 0 0,2-1 1 0,-3 3-2 15,3-1 0-15,-2-2 0 0,2 0-1 0,-3 0-3 0,2-4-4 16,-1 2 1-16,0-2 1 0,-1-1 1 16,2 1 0-16,-2-3 1 0,0 4 3 0,0-4 0 15,0 4 1-15,1-3 8 0,-1-1-3 0,0 0 1 16,2 3 8-16,-2-3 1 0,0 0 2 0,0 0 1 0,0 0 9 16,0 0 1-16,8-4-9 15,-1-1 1-15,7-5 1 0,5-6-9 0,10-7-4 0,8-3 1 16,18-12-1-16,1-5-6 0,4-1 0 0,5-3-1 0,0-3-4 0,-1 2-5 15,3-1-2-15,-5 2-1 16,-1 2-5-16,-1 3-1 0,-4 5 4 0,-19 15-5 0,-3-1 1 16,1 4 1-16,-12 5-2 0,-2 4 11 15,-3 0-2-15,-5 3-6 0,-6 2 8 0,0 1-6 0,-2 2 7 16,0-1 9-16,-2 0-17 0,1 2-1 16,-1-1 2-16,-1 1-4 0,-2 1-2 0,4-3-13 15,-4 3-5-15,3 0-3 0,-3 0-7 0,0 0-15 0,0 0-12 0,3-2-17 16,-3 2-12-16,0 0-10 15,3 5-13-15,-1-2-18 0,-1 0-39 0,0 1-31 0,2 1-25 16,0 1-41-16,-2-1-206 0,2-2-496 16,-2 2 219-16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30T13:42:02.63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1422 2740 73 0,'-6'1'157'0,"6"-1"-6"16,0 0-7-16,0 0-8 0,-8 1-8 0,8-1-13 15,-3 1-1-15,3-1-9 0,0 0-11 0,0 0-14 0,0 0-2 16,-6 1-6-16,6-1-6 0,0 0 1 0,0 0-8 16,0 0-4-16,0 0-3 0,0 0 6 15,-1 1-6-15,1-1 1 0,0 0-3 0,0 0-2 0,0 0 2 0,0 0-2 16,0 0-2-16,0 0-3 0,0 0 1 16,0 0 2-16,0 0 7 0,0 0-3 0,0 0 18 0,0 0-3 15,11-6-4-15,-3 1-9 0,1 3-3 0,5-3-5 16,-1 1-6-16,8-5-1 0,-4 3-6 15,0 1 2-15,1-4-7 0,2 2-2 16,-6 2-3-16,3-2 1 0,-3 4-6 0,0-3 3 16,-3 2-9-16,2 0 5 0,-3 2-2 0,-3-1-6 0,-2 1 2 15,0 1 2-15,-1-1-4 0,0 1-6 0,-1 0-9 0,-3 1-12 0,5-1-8 16,-3 1-9-16,-2 0-14 16,0 0-16-16,0 0-17 0,0 0-24 0,0 0-27 15,0 0-30-15,0 0-28 0,0 0-169 0,0 0-392 16,0 0 173-16</inkml:trace>
  <inkml:trace contextRef="#ctx0" brushRef="#br0" timeOffset="392.9627">1460 2816 117 0,'-4'3'210'0,"1"-2"-5"0,0 0-8 0,-1 1-9 0,1 0 0 16,0-1-10-16,3-1-9 0,0 0-7 0,-4 3-11 15,4-3-16-15,0 0-2 0,0 0-12 16,0 0-8-16,0 0-14 0,0 0-10 0,0 0-12 0,0 0-7 16,8-13-7-16,1 9-6 0,2-3-9 0,4 2-3 15,0-1-7-15,4-3-5 0,2 2-4 0,1 0-2 16,-1-1-6-16,0 1-7 0,0-1-1 0,0 0-1 0,-1 1-2 15,-6 2-2-15,6-2 1 0,-5 3-2 16,-4-1 3-16,-2 2-6 0,-1-1 3 0,-2 2-1 16,1 0 2-16,-3 1-2 0,2-1-2 15,-6 2 4-15,4-2 5 0,-1 1-1 0,-3 1 4 0,4-1-6 16,-4 1-2-16,0 0-7 0,0 0-9 16,0 0-10-16,0 0-9 0,0 0-12 0,0 0-18 0,0 0-12 15,0 0-22-15,0 0-19 0,0 0-29 16,0 0-28-16,0 0-23 0,0 0-183 0,0 0-403 0,0 0 179 15</inkml:trace>
  <inkml:trace contextRef="#ctx0" brushRef="#br0" timeOffset="55609.7083">2810 3578 15 0,'0'0'134'15,"0"0"-10"-15,0 0-7 0,-4 0-3 0,4 0-10 0,0 0-8 16,0 0 0-16,0 0-7 0,0 0-18 16,0 0 1-16,0 0-15 0,0 0 0 0,0 0-10 0,-1-4 3 15,1 4-9-15,0 0 1 0,0 0-8 0,0 0 2 0,0 0 6 16,6-3-5-16,-6 3-7 0,4 0 1 15,-4 0-1-15,4-2 0 0,-4 2 2 0,5-1-11 0,-5 1 6 16,4-3 0-16,-1 3 2 16,-3 0 0-16,4-2-5 0,-4 2-2 0,5-1-2 0,-5 1-4 15,3-3 0-15,-3 3 0 0,6-1 0 16,-4-1 2-16,-2 2-2 0,5-1 0 0,-3-2-1 16,1 2 0-16,-3 1 0 0,7-3-5 0,-4 2-2 0,1-1 4 0,-4 2-4 15,5-2-1-15,-2 1 3 0,0 0-5 16,1 0 7-16,-4 1-3 0,6-2-4 0,-3 2-11 0,-3 0 9 15,4-2-1-15,-4 2 2 16,4-2 1-16,-4 2-6 0,5-2 2 0,-5 2 5 16,0 0-11-16,3-1 8 0,-3 1-1 0,0 0 2 15,0 0-5-15,0 0-5 0,0 0-11 0,0 0-25 0,0 0-10 16,0 0-20-16,0 0-21 0,0 0-10 16,0 0-20-16,0 0-17 0,0 0-101 0,0 0-259 0,0 0 115 15</inkml:trace>
  <inkml:trace contextRef="#ctx0" brushRef="#br0" timeOffset="57102.4237">3937 3656 12 0,'0'0'142'0,"0"0"-19"0,-7-1-3 0,7 1-4 16,-3-1 1-16,3 1-7 0,0 0-4 0,0 0-6 15,0 0-5-15,-6 0-8 0,6 0-11 0,0 0-6 0,0 0-7 16,0 0 5-16,-1-3-3 0,1 3 1 16,0 0-3-16,0 0-5 0,0 0-6 0,0 0-6 0,0 0-5 15,0 0-4-15,4-6-1 0,-4 3-6 0,0 3-3 16,3-5 1-16,-2 2 3 0,1-1 0 15,1 2 0-15,0-3-3 0,1 0 0 0,0 0-7 0,2-2 0 16,-1 2 5-16,2-2-10 0,-1 1-1 0,5-2 3 16,-1 0-5-16,1 0 3 0,-1 0-4 0,0 1-3 15,1-1 2-15,-1 2-2 0,0 1-3 16,1 0 2-16,-2 0-1 0,-1-1-1 0,5 1 1 0,-5 0-2 16,6 2 1-16,-5-1-6 0,-1 1 2 0,4-1 3 0,0 1 0 15,-2 1-6-15,1 0 1 0,2 0 2 16,-3 1 1-16,-2 1 0 0,8 0-4 0,-6 0 3 15,2 0-3-15,4 1 1 0,-1 1 5 16,2 0-2-16,-1 0 1 0,-1 0 0 0,2 2 1 0,-3-1-2 16,0 1-1-16,2-1 3 0,-3 1 6 15,1 1 0-15,1-1 0 0,-2 0 2 0,1 1 0 0,0 0 2 16,-1 0 1-16,2 0-1 0,6 1 0 16,0 0 0-16,-2 0-1 0,1-1-1 0,0 0-1 0,1-1 2 15,1 1-2-15,1-2-4 0,0 0 2 0,2-2 0 0,1 0-4 16,-2-1 2-16,1 2-3 0,1-2 0 15,0 0 1-15,1-2 0 0,-3 2 0 0,2 0 5 0,-2-3-6 16,-2 1-2-16,0 0 0 16,-2 0 0-16,1-2 2 0,-4 3-5 0,-1-2 1 0,4-1 0 0,0-1-1 15,-5 2 2-15,0-2 1 16,6 1-4-16,-7 0 3 0,0-1 0 0,2-1-1 16,-3 2-2-16,-1-2 5 0,-2 1-1 0,2 0-2 15,-3 0 1-15,-4 2 0 0,1-1 2 0,0 0 9 0,-2 2 3 16,2-2 4-16,-3 2 4 0,-1 1 1 0,0-3 4 15,0 2-1-15,-2 2 0 0,2-5 1 0,-2 5-2 16,2-1-5-16,-2 1-1 0,0 0-3 0,0 0-4 16,-1-4-1-16,1 4-1 0,0 0-2 0,0 0-1 15,0 0-3-15,0-3-1 0,0 3-8 0,0 0-4 16,0 0-3-16,0 0-6 0,0 0-6 16,0 0 1-16,0 0-2 0,0 0 0 0,0 0 3 0,0 0 3 15,0 0-1-15,0 0 5 0,9 5 0 0,-5-3 1 0,-1-1 1 16,2 1 1-16,1 0 3 0,-2 1 0 15,2-1 0-15,1 1-1 0,3 0 6 0,-2 0-3 16,2 1 1-16,3 1 1 0,-3-4 0 16,0 4-1-16,4 0-1 0,0-2 3 0,1 1-1 0,1 0 1 0,4-1 1 15,-4 0-2-15,6-1 1 16,0 1 1-16,-2 0 1 0,1-1 1 0,0-1-4 0,-4 0 3 16,4 1-1-16,0-2 0 0,0 2 3 0,-5-2-3 15,8-1 0-15,-2-1 2 0,2 1-3 0,-1-1 0 16,3 1 1-16,0 1-2 0,1-2 1 15,-1 0-2-15,4 0-1 0,-2-1 0 0,-1 2 2 0,5 0-2 16,-5-1 2-16,1 0 0 0,0 0-6 0,1 2 2 16,0-1 3-16,2 0 6 0,-4-2 0 0,0 1-6 15,-1 2 1-15,1-2 0 0,-2 2-1 0,2 0 3 0,-3 0-2 16,-3 0 3-16,3 0-2 0,-1 0-2 16,-1 0 4-16,-1-1 0 0,-4 2-2 0,4-1 1 15,-1 0 4-15,-3 2-5 0,5-2 0 0,-6 0 1 0,-1 0-2 16,0 0 1-16,3 0 1 0,-4 1-2 15,0 0 2-15,3 1 2 0,-3 1-3 0,1-3 0 16,-1 2 4-16,1 0-3 0,-1 1 1 0,-1-1 0 16,-3 0 0-16,4 2-1 0,1-1 3 0,-1-1 0 0,-1 2-2 15,1 0 0-15,0-1 0 16,-2 1 0-16,-3 0 0 0,-1-2 3 0,1 2 0 16,-2 0 0-16,2 1 0 0,-2 0 0 0,-1 0 2 15,1-1-2-15,0 2 2 0,-3 0 3 0,1 1 1 0,-1-1-4 16,0 1 1-16,0 0 0 0,-1 0 0 0,0-1-4 0,1 1 5 15,-1-1-4-15,0 1 2 0,0-1-1 16,-2 2 0-16,2-2 2 0,-3 1-3 0,0-3 2 0,3 3-2 16,-3-3-4-16,0 1-4 0,1 0-6 15,-1-1-3-15,-1 2-6 0,0-3-11 0,-1 3-16 0,1-2-16 16,-2 1-19-16,0-3-24 0,0 3-26 0,-4-1-33 16,1-1-187-16,-6 1-381 0,-1 0 169 15</inkml:trace>
  <inkml:trace contextRef="#ctx0" brushRef="#br0" timeOffset="57924.0027">5993 3462 5 0,'-6'-2'208'0,"2"1"-16"0,4 1-8 16,-6 0-11-16,2-1-6 0,4 1-4 0,-4-2-5 0,4 2-6 0,0 0-4 15,-3 0-4-15,3 0-7 16,0 0-6-16,0 0-6 0,-5-1-4 0,5 1-10 0,0 0-3 16,0 0-9-16,0 0-10 0,0 0-7 15,0 0-11-15,5-6-9 0,1 0-6 0,2 1-8 0,6-2-3 16,9-2-8-16,4-1-2 0,14-4-3 0,1-3-5 0,21-5 0 16,3 2-6-16,-21 5 2 15,27-4 19-15,1-1-15 0,-3-2-16 0,-1 2-2 0,-1-1-13 16,-2 0-4-16,-21 4-5 0,22-4-8 15,-23 4-1-15,1-1-1 0,-2 3 3 0,1-1-3 16,-5 1 5-16,-13 4 0 0,-1 1 3 0,-1 0-1 16,-3 2-1-16,-5 2 2 0,-4 2 2 15,-3-1 3-15,-2 2-1 0,-3 2 1 0,1-1-1 16,-3-1-9-16,-3 0-11 0,1 3-1 0,-10-4-3 0,0 2-3 16,-5 2-7-16,-8 0-6 0,-1 0-1 0,-5 2 3 15,2 1 2-15,0-2 4 0,-1 2 2 0,1 1 2 16,3-1-1-16,-1 1 7 0,10-2 0 15,3-1 5-15,-1 1 0 0,5 0-1 0,1-2 3 0,3 0 2 16,4 0-1-16,-4 1 6 0,4-1 4 0,0 0 2 0,0 0 7 16,21 0 0-16,-5-1 3 0,-1 1 1 15,6-2 1-15,2 2 7 0,0 0-3 0,0 0 0 0,-1 2 6 16,-1-1 0-16,-1 4 1 16,-4-2 2-16,0 2 4 0,-3 3 15 0,-2-1-4 0,-1 2-1 15,-3 0 8-15,0 4-2 0,-3-1 1 0,-1 3-5 0,-6-1-3 0,-2 5-12 16,-4 0-6-16,-4-2-11 15,-1 2-14-15,-6-2-22 0,-1 2-28 0,1-4-33 0,-1 1-35 16,0 0-67-16,-1-4-111 0,2 0-340 16,2-2 150-16</inkml:trace>
  <inkml:trace contextRef="#ctx0" brushRef="#br0" timeOffset="58612.9705">7555 2858 224 0,'0'-5'246'15,"2"1"-22"-15,-1-1-22 0,1 2-25 0,0 1-17 0,-2 2-23 16,2-3-5-16,-2 3-4 0,0 0-3 0,2 10-5 16,1-3-12-16,-2 5-2 0,-1 0-10 15,2 1-11-15,-1 4-5 0,0 2 1 0,1 1 8 0,-2 0-7 16,0 0-3-16,3-1-10 16,-5 0-4-16,1-1-11 0,1-5-4 0,-2 0-5 0,0 0 1 15,2-4-5-15,-3-2-9 0,0 0 2 0,3-2-3 0,0-1-1 0,-1 2 5 16,0-3 9-16,0 0 8 15,0 0 3-15,1-3-7 0,0 0-1 0,0 0-8 0,-7-9-6 0,4 0 0 16,0-4-6-16,0-6 3 16,2-4-3-16,-2-2-3 0,2-12-8 0,3-1 1 15,1 3-6-15,4-5 2 0,2 2 2 16,1 4-9-16,1 0 0 0,0 10-3 0,2 2-1 0,-1 2 1 16,3 3-2-16,-1 1-2 0,-3 8-1 0,3 1-24 15,-1 5 3-15,1 2-2 0,3 1 8 0,-2 5-1 16,2 4 3-16,1 3-4 0,2 0 1 0,-7 6 23 15,1-2-9-15,0 5 2 0,0 4 4 0,0 6 2 16,-4-8-6-16,0 0 4 0,-3 2 2 0,-3 2-9 0,3-2-1 16,-1 0-15-16,-2 0-15 0,-3 0-6 15,-1-3-15-15,-1-2-21 0,0-1-13 0,-1-7-9 0,2 0-17 16,-4-4 1-16,2-1-4 0,1-1-7 16,-3-2-9-16,1-1-17 0,-3-2-11 0,1-3-11 0,-5-4-27 15,1 0-109-15,-3-4-337 0,-5-6 150 0</inkml:trace>
  <inkml:trace contextRef="#ctx0" brushRef="#br0" timeOffset="59302.5362">7745 3025 400 0,'-14'-19'120'0,"0"1"7"0,-2 2-3 0,3-1 7 0,1 7 10 16,2-1 9-16,3 2 2 16,0 3-8-16,0-1-6 0,1 1 6 0,5 1-14 0,-2 3-5 0,0 0-8 15,-1-1-16-15,4-1-11 16,0 4-13-16,-4-3-5 0,4 3-6 0,0 0-2 16,7-6-6-16,1 3-7 0,5 1-3 0,4 1-3 0,2-3-5 15,4 1-4-15,1 0-5 0,1-2 0 0,2-2-3 16,0 0-1-16,0 2-1 0,-2-3-2 0,-1 1 7 15,-3 0-1-15,0 0-1 0,-1 2-1 16,-6 1-2-16,0-1 7 0,-1 1-2 0,-6 1-2 0,1 0-2 16,-2 3-2-16,-2-1-10 0,2-1 0 15,-2 2 0-15,-1-1-6 0,-3 1 0 0,4 1-1 0,-1 1-3 16,0 5 9-16,1-1 12 0,-3 2-9 16,2 4-2-16,-2 2-2 0,2-1-2 0,0 3 0 0,0-2-2 15,-5 0 2-15,2 5-2 0,-1-5-7 0,1 0-9 0,-1-2 12 16,-1 0-10-16,2-3-4 0,0 0-3 15,0-1-3-15,0-2 3 0,-3-1 0 0,2 0 2 0,2 0 5 16,-2-2 1-16,1-2 3 16,-1 2 4-16,1-3 0 0,0 0 5 0,0 0-2 0,0 0 3 15,2-11 0-15,1 3 6 0,-1-5 0 0,0 1-4 16,1-7-1-16,3 0-2 0,-2 4 1 0,3-4 1 16,3 2 0-16,-3-1-1 0,2 2-2 15,-4 4-1-15,2 1 2 0,0 4-6 0,0 0-1 16,3-2 2-16,-4 5 5 0,2-1 0 0,-2 2-10 15,2 0 1-15,-1 3-3 0,-4 0 1 0,4 3-4 0,0 1 0 16,-2 2-12-16,0 5-1 0,-1 0-1 0,1 1-1 0,-3-2 1 16,-2 2-5-16,0 2-7 15,0 0 2-15,-4 1-7 0,1 4-2 0,-1-7-5 0,1 1-10 16,-1-2-1-16,0-2 4 0,1-2 4 16,0-1 8-16,0-2 5 0,2 0 8 0,0-1 15 0,1 1 8 15,0-4 0-15,0 0 3 0,0 0-2 0,0 0 1 0,2-11 0 16,1 5 4-16,1-3 7 0,2-2 2 15,1-1 3-15,2-2-1 0,2-3-3 0,0 2 7 0,0 2-7 16,-1 1-4-16,0 3 1 16,1-4 0-16,-1 6-3 0,3 0-3 0,-2 0-3 0,-2 4 2 0,0 0 0 15,1 2-3-15,0 1 3 16,0 3 0-16,-1-2-5 0,0 5-3 0,-2-1-2 16,2 2-1-16,-1 2-8 0,-1 1 4 0,0 0-7 0,0 2-3 0,-4 2-4 15,0-1-16-15,-3 0-2 16,1 0-24-16,-2 2-8 0,-2-2-10 0,0 1-16 15,-1-1-15-15,1-3-8 0,-2-1 4 0,1-2-8 0,1-1 0 16,1-3 0-16,-1 1 4 0,1-4-27 0,2 0-86 0,0 0-262 16,-5-7 116-16</inkml:trace>
  <inkml:trace contextRef="#ctx0" brushRef="#br0" timeOffset="59699.9182">8495 2734 69 0,'8'-23'195'0,"-1"1"1"0,2 0 3 16,-1 1-8-16,0 3 5 0,-3 5-4 0,0 2 5 15,-2 2-5-15,-1 3-20 0,1 2-15 0,-1-1-19 0,0 1-18 16,-2 1-17-16,0 3-5 16,0 0-14-16,0 0-4 0,5 8-4 0,-5 0-6 0,2 4-5 0,-4 1-7 15,4 6-6-15,-5 4-7 16,3-4-9-16,-1 2-5 0,-2 0-2 0,3-1-10 0,-3 0-7 16,2 1-8-16,0-7-4 0,1 2-1 15,0-4-3-15,2 0-2 0,-1-3-1 0,1-4 6 0,-2-1-2 16,2 2 1-16,1-3 0 0,-1 1 3 15,1-1-1-15,1-1-1 0,2 0 3 0,-2-2-2 0,-4 0 1 16,13-1 2-16,-6 0-2 0,1-2 0 0,2 1 1 0,0-1-2 16,-3 1-3-16,3 0 4 15,-1 0-1-15,-1 1 8 0,1 1-12 0,-2-1-1 0,2 3 3 16,-2 0-1-16,1-1 0 0,-1 1-2 16,-2 1-1-16,-1-2 4 0,-1 3-1 0,1 0 1 0,-4 0-2 15,1 2 0-15,-2-2 0 0,-1 2-7 0,-1 0 5 0,-3 0 1 16,-2 0-1-16,0-1-2 0,-3 1 1 15,-1 0-7-15,2-3-5 0,0-1-9 0,0 1-4 0,0 0-15 16,2-2-7-16,-1 0-6 16,2 1-11-16,3-4-17 0,-2 1-25 0,6 1-29 0,-7-6-7 15,7 0-24-15,0-1-158 0,2 0-360 16,2-6 160-16</inkml:trace>
  <inkml:trace contextRef="#ctx0" brushRef="#br0" timeOffset="61702.3625">8777 2719 103 0,'7'-6'237'0,"0"1"-6"0,-3 2-9 0,1-1-26 15,-2 2-19-15,1-1-12 0,0 2-12 16,-2 0 0-16,-2 1 3 0,0 0-7 0,7 5-5 16,-7-1-15-16,2 1-8 0,0 3-16 15,-1-1-7-15,-1 3-11 0,0-1-8 0,2 4-8 0,-2 2-5 0,2-1-5 16,0-1-7-16,-2 2-13 16,2-1-13-16,0-1-6 0,1 0-15 0,0-4-10 0,1 0-9 15,2-2-20-15,1 0-10 0,3 0-6 0,3-1-5 0,-5 0-11 16,5-6-7-16,1 0 2 15,0-3-3-15,2 0-6 0,4-3 11 0,-1-2-1 0,0-3 6 0,-1-1 6 16,-1-2 12-16,-2-3 8 16,2 0 20-16,-1-1 19 0,-5-1 15 0,2 1 15 15,-5 1 17-15,-1 5 23 0,-2 0 6 0,-2 3 14 16,-1 0-5-16,0 1-3 0,-1 0-9 0,-3 1-8 0,0 3-2 16,-4-1-8-16,2 2-2 0,-6 2-5 0,2 1-4 15,-5 1-2-15,-1 2-3 0,1 3-6 0,-1-3-3 0,1 7 0 16,0-3-6-16,2 1-2 15,1 2-4-15,1-1 1 0,3-3-24 0,0 3-10 16,3-1-2-16,0-1-6 0,1 2-5 0,4-2-4 16,0 2-3-16,2-2-2 0,0-3-4 0,1-2-7 15,1-1 0-15,2-1 0 0,1 0 3 0,0 0 5 0,1-1 4 16,4-1 2-16,-4 1 5 0,0-4 5 16,-2 4 7-16,2-3 4 0,-3 1 8 0,-2 3 10 15,0-3 3-15,-2 1 3 0,1 1-2 0,-1-1-4 0,-3 2-7 0,6-1 0 16,-6 1 4-16,4 3-4 15,-2 2 2-15,0 1-3 0,0 3 3 0,1 6 1 0,0 4 1 16,-1 3-4-16,0 2 0 0,0 1-5 16,-1 14 0-16,-1-2-5 0,1 1-2 0,-2 1-6 0,1-2 4 15,-1 0-2-15,1-10-7 0,-1 9-6 16,3 1-6-16,-1-13-3 0,1 0-4 0,-1-1 5 0,2-2-3 16,0-3-1-16,-1-5-2 0,0 0 6 0,-2-3-6 15,1-1 10-15,-1-3 4 0,1 1 11 0,-1-4 15 16,0 0 14-16,0-3 6 0,-4 4-5 0,4-4 2 0,0 0 0 15,-10-8 2-15,3-1 3 16,0-1 6-16,-1-3 11 0,-2-5 1 0,0 1 2 0,-2-2-1 16,5 0 0-16,-1-1-2 0,2-1-4 15,2 1 0-15,-1 0 2 0,1 1 5 0,3 5-1 16,1-5-14-16,0-1-4 0,3 3-5 0,-1 2-4 16,1 0-3-16,3-3-2 0,4 0-4 0,0 2-3 0,0-4 0 15,4 3-3-15,0-1 0 0,0 2-1 0,1-1 2 0,3-2-2 16,-3 0 2-16,1 0 0 15,-1 2 5-15,-3-1 3 0,4 0 5 0,-4-1 6 0,0 1-3 16,-2 2 2-16,-3 3 10 0,1 1 5 16,-2 1 9-16,-1 2 2 0,-2 0 10 0,-1 3 9 0,2-1-1 15,-2 2-1-15,-1 1-4 0,0 1-5 16,1-1-1-16,-3 2 4 0,3-1-11 0,-2 3-3 0,2-3-10 16,-2 3 0-16,0-3-11 0,0 3 0 0,0-3-15 0,0 3-6 15,0 0-9-15,0 0 1 16,0 0 6-16,0 0-1 0,0 0-2 15,-2 10-1-15,0-6-8 0,0 1 6 0,1 1-6 0,1-1 5 16,-3 3-4-16,2-1 1 0,0 0-11 0,1 2-3 0,0 1 3 16,0-2-2-16,1 2-4 0,-1-2-1 0,1 0-3 15,0 2-1-15,1-2 0 0,0-1-5 0,0-2-3 16,2 0 1-16,-1 1 3 16,0-2 1-16,2-1 7 0,0-2-2 0,3 0 6 0,2-2-3 0,0 1 6 15,1-6-1-15,2 1 5 0,-2-3 5 0,2 1 7 0,-2-3 4 16,6-3 8-16,-7 1 13 15,-3 2 1-15,1-1 9 0,-1 0 3 0,0 0 3 0,-2 3 7 16,-1 0 11-16,-2 0 3 0,0 3 6 16,1 0-1-16,-2 1-6 0,0 0-5 0,0 1-8 0,1-1-9 15,0 3-13-15,-2 1-13 0,0 0 0 16,0 0-1-16,0 0-1 0,0 0 1 0,-5 16-1 0,0-7-14 16,3 3-6-16,0-2-8 0,-1 3-5 0,2 2-1 15,-1-2-13-15,3 0-7 0,-1 1-3 16,1-3 0-16,1 0-5 0,1-1-5 0,0-2-1 0,2 0 4 0,1-1-10 15,0-2 8-15,1-1-8 16,4-2 5-16,-3 0-8 0,2-2 7 0,3-2 8 16,1-2 1-16,-1-1 16 0,-2-3 9 0,-1 1 16 15,3-2 14-15,-2-1 11 0,-3 0 16 0,1 0 11 0,-1-2 14 16,-1 2 14-16,-1-2 15 0,-3 5 7 16,0 1 2-16,-1-1 6 0,0 1-4 0,-1 3-6 0,-1-2-10 15,0 1-6-15,0 0 2 0,-1 0-5 0,-1 2-18 16,1 0-6-16,-3 0-2 0,4 2-7 15,0 0-6-15,-10 2-7 0,6 1-5 0,-1 1-15 0,3 0-9 16,-3 1-12-16,3 1-14 0,-1 2-10 16,0-1-13-16,2 1-4 0,1 1-8 0,1-3-4 0,2 3-2 15,-2-6-11-15,2 4 4 0,3 1 1 16,-2-5 5-16,-1 1 11 0,2-1 1 0,1-3 9 0,0 1 7 16,-6-1 12-16,7-2 19 0,-3 0 15 15,0-1 11-15,-1 0 17 0,0-2 17 0,-3 0 10 16,0-4 6-16,-2 2 7 0,1 0-4 0,-3-6 5 0,-3 3 5 15,1-1-1-15,-1 1 0 0,-3-1-4 16,0 2-1-16,0-1-1 0,0 3 5 0,2 0-4 0,0 2 0 16,0-1-3-16,-1 3-5 0,2-1-13 15,1 1 3-15,3 0-10 0,-1 2-8 0,1 1-13 16,3 0-9-16,0 0 2 0,-4 2-7 16,4 1-7-16,0 3 0 0,4-3-8 0,3 3-2 0,0 1-11 15,5-1-8-15,2 0 1 0,0-2-2 0,0 3 1 0,3-4-4 0,-2 2 4 16,2-2-4-16,-2-2 5 15,1 2 6-15,1-3 6 0,-3 0 2 0,0-3 10 0,-4 1 11 16,0 0 14-16,-2-3 21 0,1 3 16 16,-1-2 9-16,-2 0 3 0,-1 2 2 0,0-2 2 0,-3 1 5 15,1-1-1-15,-1 1 4 0,2 0-4 16,-3 0-4-16,1 2-2 0,-1-3-12 0,-1 2-6 0,0 2-6 16,3-3-5-16,-3 3-15 0,0 0-10 0,0 0-9 15,0 0 8-15,0 0-2 0,-3 10-14 16,2-6-5-16,-1 2-1 0,1-1-5 0,-1 2-14 15,1 0-6-15,1 1 7 0,0-4-18 16,0 4 2-16,3-2 3 0,-2 0-9 0,-1-1-3 0,3 0 1 16,0-1 3-16,0-1 5 0,1-1 4 0,0 1 4 15,2-2 5-15,-1-1 2 0,1-1 4 0,0 0 4 0,1-2 3 16,0-1 0-16,0-1 16 16,0-1 4-16,0 0 9 0,0 1-1 0,0-4 5 0,-1 2 0 15,-2 0 7-15,2 1 10 0,-4-1 2 0,0 3 5 0,2-1 4 16,-1 1-5-16,-2 0 2 0,1 0-6 15,-1 3-9-15,-1 1-10 0,1-3-12 0,-1 3-8 16,0 0-5-16,0 0 1 0,0 0 0 0,0 0-1 16,2 12-14-16,-2-7-15 0,1 1-2 0,2 0-8 0,0 2-1 15,1 0-2-15,0-1-8 0,5 2 1 16,-4-4 7-16,4-1-2 0,-2 1 6 0,1-2 10 0,1-2 0 16,-2 2 7-16,4-2 7 15,-4-2 15-15,0 0 11 0,-1-1 15 0,1-2 10 16,0-1 16-16,-3-2 6 0,2 3 9 0,-2-3 16 0,-1 0-2 0,0 1 9 15,-2-3-1-15,-1 2 0 0,0 0 0 16,-1-1-4-16,-1 3-2 0,2 0-2 0,0 1-6 0,-1-1-1 16,1 3-10-16,0-2-8 0,0 4-13 15,1-5-14-15,-1 5-20 0,2-1-5 0,-2 1 9 16,0 0-11-16,7 8 2 0,-3-2-4 16,3 4-11-16,1 1-6 0,-1 1-4 0,-1 0-5 0,1 1-3 15,-1-1 3-15,-1 0 0 0,1 0 0 0,-2 0 1 0,-1-4 1 0,0 1 1 16,-2 0 3-16,-1 1 6 15,-1-2 4-15,-3 0-1 0,-2 0 7 0,-1-2 0 0,-3 1 3 16,-1-1 0-16,-3 0-6 0,1-2-8 16,-1 0-29-16,4-2-24 0,-1 0-34 0,4-2-44 0,-3-2-65 15,0 1-172-15,3-4-428 16,0-2 190-16</inkml:trace>
  <inkml:trace contextRef="#ctx0" brushRef="#br0" timeOffset="62582.8075">10591 2585 152 0,'-4'-4'253'0,"-1"1"-22"0,0 1-16 15,-2 1-26-15,-2-1-13 0,1 3-13 0,-2 1-14 0,-3 3-12 16,1-1-11-16,0 3-9 16,1 1-12-16,1 1-7 0,2 2-11 0,-1-1-9 0,1 0-9 15,2 1-6-15,2 1-6 0,0 0-2 16,2 0-9-16,0 0-5 0,3-3-5 0,0-1-6 0,2 1-3 16,4 2-4-16,-2-3-4 0,0-2-6 15,4 1-3-15,2-1-1 0,-1-3-6 0,2 2 3 16,-2-4-4-16,1-1 2 0,2-2-6 0,1 0 2 0,-1-3-1 15,-2-1-2-15,3-2 4 0,-2-1-2 16,-2-1 4-16,-1 0-2 0,-2-1 0 0,-1 0 1 0,1-2 8 16,-3 0 9-16,1 3 3 0,1-1 3 0,-4 3 0 0,1 0 9 15,0 0 0-15,-1 0-3 0,1 1 4 16,1 0-8-16,-1 1-4 0,-2 1-1 16,2 0-5-16,1 1-3 0,2 2 1 0,-2-2-6 15,5 3 5-15,-1-1-8 0,2 2 3 0,0 2 6 0,0 0-13 16,3 3 3-16,-1 0-3 0,1 2-3 15,-2 0-15-15,1 1 1 0,-1 1-8 0,-3 2-7 0,1 0 4 0,-2-1-10 16,-1 0 4-16,0 2-5 16,-3 0-7-16,0-3 5 0,-3-1-6 0,0 1-3 15,-2 1 0-15,2-1 5 0,-1-5 3 0,1 1 4 16,-2 0 15-16,1-3 14 0,1 2 19 0,-2-2 8 16,2-2-1-16,0 0-2 0,-4 1 0 15,4-1 0-15,-4-8 7 0,2 3 8 0,2-4-2 0,-1 0-1 16,2-5-2-16,1-1-4 0,-1 1-7 0,4-7 0 15,-1 2-8-15,2-2 6 0,1 1-20 0,1 0-5 0,2 2-5 16,0 0-13-16,2 1-11 0,-1 6-14 16,0 2-9-16,2 1-16 0,2 1-21 0,-1 2-14 15,1 0-21-15,1 2-29 0,-1 2-8 0,1 3-154 16,-2-1-354-16,-1 1 157 0</inkml:trace>
  <inkml:trace contextRef="#ctx0" brushRef="#br0" timeOffset="62962.5345">11213 2447 181 0,'-3'-3'292'0,"2"-3"-17"0,-2 2-12 0,2-1-14 15,-2 3-15-15,3-3-22 0,-3 3-20 16,3 0-20-16,0 2-21 0,-3-3-17 0,3 3-14 0,0 0-2 16,0 0-14-16,-4 6-15 0,1 0-10 0,0 1-8 15,2 6-11-15,-2 0-2 0,2 5-5 0,1-2-6 16,1 2-1-16,0 2-7 0,1-5-9 0,1 0-5 0,1-1-19 15,0 0 5-15,2-1-7 16,1-2 0-16,-1 0-1 0,2 1-3 0,2-3-7 0,0-1-3 16,1-1-9-16,1 1 3 15,2-5-2-15,0-1 1 0,0-1 6 0,1-1-3 0,6-4 3 0,-3-2 0 16,2-1 2-16,0-5 8 16,0-2 6-16,-3 0 5 0,-1-4-1 0,-1 0 13 0,-1-4-6 15,-4-1 4-15,2-2 1 0,-2-1-2 0,-3 0 3 0,-1 0 1 16,-2 1 2-16,-4 3 0 0,1 1-6 15,-2 2 0-15,-2 4-2 0,-3 2-7 0,1 0-4 0,-2 3-5 16,-3 1-15-16,0 0-7 16,-2 4-16-16,2 2-12 0,0 3-19 0,-2 3-19 0,3-2-21 0,-6 6-18 15,4 2-24-15,0-1-22 0,3 3-15 16,1 2-21-16,4 1-166 0,-1-3-404 0,4 2 179 0</inkml:trace>
  <inkml:trace contextRef="#ctx0" brushRef="#br0" timeOffset="63362.642">11546 2490 196 0,'0'0'256'0,"0"0"-19"15,5 1-16-15,-5-1-15 0,0 0-19 0,5 1-22 16,-5-1-15-16,0 0-18 0,0 0-8 16,4 3-19-16,-4 1-7 0,0 0-9 0,0 1-9 0,1 3-7 15,-1-2-6-15,2 3-12 0,-1 0-10 0,-1 4-9 0,0 0-3 16,0-4-11-16,3 3-7 0,-2 0-11 15,-1-3-4-15,-1 3-6 0,1-4-5 0,1 0-2 0,-2-3-1 0,1-1-2 16,0 0 8-16,0-1 4 16,-3 1 16-16,3-4 12 0,0 2 20 0,0-2-7 0,0 0-1 15,0 0 3-15,0 0 9 0,-3-13 6 0,2 5 5 16,1-1 0-16,0-4-6 0,0-2-1 0,1 1-5 16,2-6-1-16,1 1-3 15,3 3-6-15,-3 3-8 0,3 0 1 0,1 0-3 0,0 3-4 16,-1-1-4-16,2 2-2 0,0 4-6 0,3-1 1 0,-4 0-4 15,1 3 0-15,3 1-4 0,-1 0 2 16,-1 5-5-16,3 0-6 0,-2 3-1 0,2 0-11 0,-2 4-2 16,-1-2-11-16,0 2-4 15,0 1-12-15,-3 1-8 0,0 2-3 0,0-1-8 0,-3 0-13 0,0 0-9 16,-2 1-8-16,-1-1-20 16,-2 0-21-16,-1 0-16 0,-2-1-21 0,0 0-15 0,0-3-154 15,-1-1-371-15,3-2 164 0</inkml:trace>
  <inkml:trace contextRef="#ctx0" brushRef="#br0" timeOffset="63802.3897">11893 2467 60 0,'5'-10'289'0,"-2"0"-13"0,1 3-11 0,-1 0-12 0,-2 1-19 16,2 1-18-16,-3 3-21 15,4-2-16-15,-3 1-24 0,1 0-22 0,-2 3-13 16,0 0-24-16,0 0-8 0,0 0-10 0,0 0-6 0,3 13-8 15,-3-4-8-15,-2 4 0 0,1-1-10 0,-1 1-16 16,1 2-4-16,0-2-3 0,-2 1-9 0,0-1-12 0,0-1-7 16,2-3-9-16,-2 1-6 15,3-3-3-15,0-1 5 0,0-1 6 0,0-1 6 0,-1 0 20 16,1-1 21-16,0-3 0 0,-3 0 0 16,3 0-11-16,0 0 3 0,1-12-2 0,-1 2 6 0,3-4-7 0,-3-4 9 15,3-4 0-15,1-1-3 0,-1 1 1 0,4-2-3 16,-2-4 3-16,3 2-5 0,0-7-4 15,-1 6-3-15,-1 4 0 0,2-2-3 0,-1 6-3 0,-1 6 1 16,-2 0-3-16,2 6 1 0,-2 0 0 16,-1 1-15-16,-1 3-6 0,3 1-2 0,-5 2 0 0,11 5 2 15,-4 2 2-15,0 2 0 0,0 9 2 16,3 1-8-16,0 3-7 0,-3 3-1 0,0-1-1 16,0 2-4-16,-3 9 1 0,2-9-3 15,-1 1-1-15,-2-2-4 0,0-1-4 0,0-1-5 0,1-1-8 16,-2-4-4-16,-1-3-11 0,3-3 4 0,-2-3-21 15,-1 0-21-15,0-2-20 0,2 0-17 16,-3-2-7-16,0 0-15 0,2-2 2 0,-2-1-33 0,0-2-112 0,0 0-331 16,0 0 146-16</inkml:trace>
  <inkml:trace contextRef="#ctx0" brushRef="#br0" timeOffset="64432.797">11957 2503 14 0,'-3'-1'214'16,"0"-2"-9"-16,2 2-12 0,-2-2-5 0,3 3-11 0,-3-3-1 15,3 3-7-15,-3-1-14 0,3 1-16 0,0 0-1 16,0 0-24-16,9-5-8 0,-2 4-15 0,3-1-4 16,5-1-10-16,2-1-8 0,4-2-7 0,2 3-4 15,-2-4-5-15,1 1-5 0,0-1-5 16,-4 2 8-16,-3 1-8 0,1-2 4 0,-2 2-3 0,0-2-1 16,-3 0-1-16,-1 2 0 0,-1 2-1 15,-2-1-9-15,-2 2-5 0,0 1-3 0,0-3 1 16,-2 3-9-16,-3 0 6 0,6 1-8 0,-4 1-2 0,1 2 0 0,0 1-2 15,-3 0-2-15,1-1-2 16,1 5-1-16,-1 0 6 0,-1 2-14 0,0-3-2 0,-3 1-1 0,2 0-11 16,0 0-3-16,-1 1-5 0,-1-3 0 15,1 0-1-15,0-1-1 0,-1-1-6 0,2 0 5 16,0-1 4-16,-1-3 6 0,2 3 13 16,0-4 11-16,0 4 16 0,0-4 10 0,0 0-6 0,0 0-4 15,0 0-5-15,2-10 0 0,-1 1-2 16,3-3 3-16,3 0-3 0,-1-2-1 0,2 1-3 0,1-5-2 15,-1 1 1-15,-1 4-1 0,3 3 3 0,-1 1-3 0,-1-1 2 16,-1 2-7-16,0 4 2 16,0-2-3-16,3 2 1 0,-6 2-3 0,3 1-2 0,0-1 0 15,0 4-3-15,0 0 2 0,-1 3-4 16,-2 1-8-16,2-1-2 0,-2 3-3 0,-1 1-5 16,1 2-7-16,-2 1 2 0,-2-1-2 0,-2 2 0 15,1-1-3-15,-1-3-1 0,-2 3-4 0,1-4 3 0,-1-1-2 16,1 1-5-16,0-3 4 0,2-2 16 0,0 0 17 0,-1 1 21 15,1-3 19-15,1-1-6 16,0 0-5-16,0 0 4 0,0 0-10 0,4-11-2 0,0 2-1 16,3-2-3-16,0 1 3 0,2-1 3 15,-1 0-2-15,2 2-4 0,1-2 2 0,-1 3-3 0,1-1-3 16,-1 2 1-16,-3 3 2 0,7-1-5 0,-5 4-2 16,-1-2-1-16,2 3-1 0,-3 1 1 0,4 1-5 15,-3 1-11-15,-1 1-8 0,1 3-8 0,2 0-2 16,-5 0-16-16,0 3-6 0,0 0-9 0,-2-2-14 15,1 4-7-15,-2-3-24 0,-3 0-15 0,-1 1-18 0,-1-1-12 16,-4 2-42-16,-1-1-112 16,-1 0-331-16,-1-5 147 0</inkml:trace>
  <inkml:trace contextRef="#ctx0" brushRef="#br0" timeOffset="64852.7074">12658 2128 48 0,'4'-6'233'0,"-1"1"-29"0,1-1-19 0,-2 5-22 15,-1-1-7-15,-1 2-14 0,0 0-10 0,7 9-12 0,-7-3-11 16,3 3-6 0,-3 3-12-16,4 2-4 0,-2 7-13 0,-2 0-13 0,1-1-4 0,-1-1-12 15,0 2-8-15,0-1-11 0,0-4-5 0,0-2-4 16,0-2-4-16,0 1-5 0,2-4-1 0,0-2 1 15,-2 0-4-15,0-2 4 0,2-1-2 0,-1 0 5 16,-1-1-8-16,4-1 3 0,-4-2 3 16,7-1 1-16,-7 1-1 0,12-4 1 0,-3 2 5 15,-1-2-2-15,1 2-1 0,-1-1 4 0,1 0-8 16,-1 1 4-16,1 0-5 0,-2 2 2 0,3-2-4 16,-5 4 0-16,4-2 1 0,-2 2-3 0,1 1 2 0,0 2 0 0,-1 1 0 15,-2 1-3 1,0-1 0-16,0 0-1 0,-3-1-3 0,1 0-1 0,-1 3-1 0,-2-4 6 0,0 5 1 15,0-6-1-15,-1 4 1 16,-3-1-2-16,-3 0-1 0,1-2 1 0,-4 1-9 0,0-2-4 16,0 0-10-16,0-1-4 0,-1 0-11 15,1-2-9-15,1 0-12 0,1-3-16 0,-1 2-14 16,3-2-12-16,0 0-14 0,2-3-18 16,0-2-28-16,2 1-87 0,0-1-267 0,3-1 117 0</inkml:trace>
  <inkml:trace contextRef="#ctx0" brushRef="#br0" timeOffset="65491.9058">12890 2249 53 0,'4'-2'150'0,"-1"2"-8"0,-3 0 0 0,7 1-7 0,-4 2-4 0,-2 0 0 15,1 4-5-15,-1 1-11 16,0 1-10-16,-2 3-6 0,1 0-15 0,0 1-5 0,1-2-6 16,-1 1-8-16,1 1-9 0,0-2-2 0,2-2-7 0,0 0-4 15,2-1-7-15,2 0 0 0,1-2-10 16,2 0-6-16,3-1-7 0,1 0 1 0,2-3-4 0,0-2-5 15,1-1 4-15,-1-2-3 0,0-1 2 0,0-1 8 16,3-4 1-16,-1-1 9 0,-5 2 8 16,-3-2 8-16,0 0 7 0,-2-2 3 0,2 0 12 15,-3-5-3-15,-2 5 3 0,-1-4 0 0,-3 3 0 0,-1-1 0 16,-1 2-7-16,-2 4-1 16,0-1-5-16,-1 2-6 0,-2 1-4 0,-1 0-6 0,0 2-3 15,-2 2 5-15,1 0-11 0,-2 2-12 0,0 3-9 0,2-1-6 16,0 4-9-16,0-2-13 0,-1 5-10 15,3-3-11-15,0 2-14 0,2-1-9 0,1 2-9 0,0-1-2 16,0 0 3-16,2-3-9 0,0 3 8 16,1-2 0-16,0 1 2 0,1-2 13 0,1 1 13 15,1-3 8-15,0-1-3 0,0 2 4 16,0-2 9-16,1 0 10 0,0-1 14 0,1-1 9 0,0 2 6 0,0-2 8 16,-1 0 0-16,-4 0-1 0,7 1 0 0,-3 0-2 0,-4-1-4 15,6 2 4-15,-2-1-10 16,-1 3 2-16,4 1 3 0,-4 3 9 0,1-1 4 0,2 4-2 15,1 7 3-15,-3 1-1 16,2 4 0-16,-2 0-2 0,-4 1-3 0,1 0-7 0,1 1 0 0,-1 2-10 16,-2-1-3-16,1 1-3 0,0-3-3 15,1-1-3-15,2-3-1 0,-3 3-3 0,4-4-7 16,-4-7 1-16,2 0 2 0,-1 0 3 16,-1-1 0-16,0-3 0 0,0 0 8 0,-1-2-1 15,2 0 8-15,-2-2 8 0,1 1 15 0,0-4 10 0,0 2 5 0,-2 0 11 16,2-3-2-16,0 0-1 0,0 0-5 15,0 0 1-15,-8-7 3 0,4 2 5 0,1 1 2 16,-2-2-3-16,0-4-1 0,-1 0-6 0,-1 0-1 16,0 1-3-16,0-3-1 0,0 2-2 0,-1-2 0 0,1 3-2 15,1 0 0-15,2 2-3 16,0-2-6-16,0 1-11 0,1 0-17 0,1 0-24 0,0 1-29 16,1 0-37-16,2 0-66 0,3-1-77 0,1 2-158 0,3-3-430 15,3-1 191-15</inkml:trace>
  <inkml:trace contextRef="#ctx0" brushRef="#br0" timeOffset="66972.6701">13286 2203 221 0,'-2'-3'231'0,"1"-2"-13"0,0 3-18 0,1-1-20 16,0 3-19-16,-1-5-16 0,0 2-19 0,1 3-7 0,-1-1-20 15,1 1-9-15,0 0-7 0,0 0-8 0,0 0-10 0,0 0-8 16,-6 7 0-16,6-2-8 16,1-1-4-16,-2 2-3 0,1 2-4 0,0 1 0 0,1-1-4 0,-1 1-3 15,0-1-1-15,0 1-4 0,0 0-2 0,1-1 0 16,-1 0-5-16,1 0 2 0,0-1-3 0,1 1-4 16,-2-3-2-16,1-2 1 0,0 3-1 0,2-2-2 15,-1-2 3-15,1 4-1 0,-1-6-1 16,3 1-1-16,-1-1 3 0,-4 0-3 0,13-3-1 0,-6-1 4 15,1 0 5-15,-2-1 4 0,1-1 7 16,2-4 3-16,-1 1-3 0,-1-1-3 0,2-2 7 16,-2 0 10-16,0 0-2 0,-2 1 2 15,0 0 7-15,0-1 5 0,-1 6 8 0,-1-1-5 0,0 1 1 16,-2 1 0-16,1 2-6 0,-1-1-7 16,1 0-4-16,-2 2-8 0,1-1-5 0,-1 3-3 0,2-2-7 15,-2 2 1-15,0 0-7 0,0 0-4 0,0 0 0 0,0 0-7 16,-7 9-20-16,5-3-4 0,2-1-3 0,-2 4 0 15,2-1-4-15,1 0-6 0,0 1 0 0,2 0-7 16,0 0-4-16,2-2-3 0,4 2 2 16,-3-1-3-16,1-4 2 0,2 3 0 0,1-2 4 0,-2-1-10 15,1 0 6-15,-1-3 3 16,2-1 7-16,-1 0 4 0,-1-1 8 0,1-2 12 0,-4 0 19 0,0 1 15 16,1-3-3-16,-1-2 2 0,-2 1 11 0,0-2 10 15,-1 0 10-15,0 1-4 0,-1-1-8 16,-1 1 1-16,0 0-3 0,0 2-1 0,-1 1-8 15,-1-2-7-15,1 3 3 0,-1 0-1 0,0 1-5 16,-1-1-6-16,-1 2-1 0,4 1-9 0,-7 0-6 0,7 0-7 16,-5 2-11-16,3 1-1 0,0-1-1 15,2 3-1-15,0-1-11 0,2 2-5 0,0-1-4 0,1 2 0 16,0 0 2-16,3 0-3 16,1-1-2-16,-2-1 0 0,2-1 3 0,-2-1 2 0,-1 0 7 15,1-1 3-15,-1-2 1 0,1 1 10 0,-5-1 9 16,8-2-3-16,-6 0 5 0,0-1 12 0,1-2 6 15,-3 1 2-15,-2-5 2 0,-1 2 3 0,-1-2 1 0,1 2 0 16,-6-5 2-16,1 1-2 0,-2 3 2 0,1-2 7 16,1 5 14-16,0-1-5 0,1 0 1 0,0 2-5 15,0-1 3-15,2 1-9 16,1 2-4-16,1-1 3 0,0 2-9 0,1-1 1 0,2 2-14 16,-3-2-7-16,3 2 5 0,0 0-3 0,0 0-2 0,0 0 4 0,0 0 4 15,18 5-4-15,-8-3-2 16,3 0 3-16,1-2 2 0,2 1-3 0,-1-1 1 0,0-1 4 15,0 1-1-15,-5-1 2 16,2 0 14-16,-4-2-2 0,2 1 11 0,0-1 1 0,-4 0 7 0,-1-1 5 16,1 3 8-16,-3-2 6 0,1 0-1 15,-1-2-3-15,1 4-3 0,-4 1-3 0,3-3-8 0,-1 2-3 16,-2 1-6-16,0 0 3 0,0 0-8 16,0 0-3-16,0 0-3 0,0 0-4 0,0 0 2 0,0 0-3 15,-4 10-3-15,3-7 2 16,1 0-2-16,-3 1-1 0,3 0-3 0,0 1-6 0,0 0-6 15,3-1 0-15,-3 3-2 0,3-3-7 0,1 2-8 0,-1-1 1 16,0-3 2-16,4 4-1 0,0-2 5 16,0-1-12-16,0-2 0 0,1 2 6 0,1-2 1 0,-2-1 8 15,2-1 1-15,0-2 10 16,-2 2 6-16,0-3 6 0,-1-2 10 0,-1 1 5 0,1-2 3 16,1-1 10-16,-3-3-3 0,0 3 2 0,1-4-2 15,-1-2-3-15,-3 1-1 0,1 1-5 0,-2-3 7 16,0 2-2-16,-2 1 0 0,-2 4-5 0,3 0 6 0,-1 0-13 15,-2 1-3-15,4 4-5 0,-6-1-2 16,5 2 2-16,-5 0-7 0,6 2 5 0,-10 2-9 0,6 1-9 16,0 0-2-16,1 2-4 0,-1 2 3 15,1 0-1-15,2 2-4 0,2 4-4 0,1-2-7 0,2 0 1 16,0 1-2-16,2 3 5 16,3 1 4-16,3-1-1 0,-1 1 8 0,-1-5-5 0,4 3-1 15,-4-2 0-15,2 2 5 0,-2-1 1 0,-1-2 5 0,1-1-4 16,-3 1 2-16,-2-4 2 0,0-1 1 15,-3 2 3-15,1-3 5 0,-1 2 6 0,-1-1 0 0,-2 1 13 16,-5 0-2-16,-1-3 0 16,-4 3-1-16,-5-2-1 0,-6 2-9 0,-2-3-3 0,-3 1-15 0,-1-1-12 15,0 3-29-15,1-2-32 16,-1-1-29-16,-2 4-48 0,5-1-37 0,-3 2-62 16,-10-1-136-16,10 0-432 0,-12 0 191 0</inkml:trace>
  <inkml:trace contextRef="#ctx0" brushRef="#br0" timeOffset="71801.9139">8122 3647 85 0,'0'0'154'0,"-7"-2"-16"0,0 0-14 0,3 2 2 0,4 0-12 16,-13-1-10-16,9 1-1 0,-3 0-3 16,7 0-11-16,-8-1-9 0,2 1-11 0,2 0-1 0,-2 1-4 15,0 2-10-15,2-1 0 0,-3-2-13 16,3 2-1-16,-3-1-2 0,0 3-5 0,1-2-2 0,1 2 2 16,-2-1 0-16,-1 1-4 0,1 0-1 15,-1 2-3-15,4-2 4 0,-6 2-1 0,3 1-1 0,0 0-3 16,1-1 1-16,-1 0-2 0,0 3-6 0,1-2 5 15,-1 1 3-15,0-1 9 0,2 1 3 16,-2-1 2-16,0 3-2 0,1-3-5 0,-1 0-1 0,0 0-4 16,1 2-4-16,2-2 1 0,0 1-3 15,-2-1-2-15,2 2-1 0,0 1 8 0,1-5 4 0,-1 4-1 0,2-1-2 16,-2 4-4-16,3-4 2 0,1 2-6 0,-3 2 4 16,3 0-6-16,0 0 5 0,-2 3-5 15,1-3 1-15,1 1-2 0,0 0 1 0,0-1-2 0,3-1-3 16,-3 2 3-16,0-2 3 0,3 0-2 15,-3-3 0-15,1 1-2 0,1 1 1 0,-1-1-2 0,0 0-2 16,1 0-2-16,2-3 3 16,-1 4-3-16,0-2 1 0,-1-1-1 0,3 3 0 0,-3-2-1 15,4 2 3-15,0-3-4 0,2 3-2 16,-2-2 2-16,4 0-1 0,-2 0 3 0,2 2-3 0,0-2 0 16,1 0 1-16,-1 0 2 0,4-1-2 0,0-1-2 15,4 2 1-15,2-1 2 0,0-2-3 0,1-1-1 16,4 0-1-16,-1-1 0 0,0 0 1 0,3 0 0 0,1-3 0 15,3 1 0-15,11-2-1 0,-2 1 2 16,-2-2-2-16,1 0-2 0,-1-2 1 0,3 1 0 0,1 1-3 16,-1-1 3-16,0-1 0 15,1 0 1-15,-2-2-2 0,-4 1 4 0,6-1-5 0,-12 2 3 16,11-2-1-16,-12-1 0 0,0 3-2 16,11-2 1-16,-10 0-2 0,-2-3 3 0,8-1 0 0,-11 1-7 15,1-2-1-15,-2 0 0 0,-1-5-2 0,0 1 5 0,-5-1-8 16,2-5 5-16,2-8-2 15,-7 7 2-15,4-8-2 0,-8 7 4 0,-1-4-2 0,0-8 3 0,-3 9 10 16,-3 1-4-16,0-2 8 0,-2 0 0 16,-5-7 0-16,0 9 1 0,-4 1 10 15,0 0 1-15,-5 2-1 0,-3 2-4 0,-3 3 5 16,-2-1-7-16,-4 4-1 0,-13-2-2 0,-3-1-2 0,-5 5-2 16,-1 4-1-16,-3 0-4 0,-19 4-1 15,18 3-5-15,1 2-6 0,-19 3-6 0,23 0-3 0,-1 1-8 16,1 2-5-16,3 0-8 0,2 0-6 0,13 0-9 15,3-1-13-15,-2-1-14 0,5 2-14 0,6-1-22 16,1 1-26-16,6-4-13 0,-2 1-25 0,4 1-188 0,-3 0-399 16,4-2 177-16</inkml:trace>
  <inkml:trace contextRef="#ctx0" brushRef="#br0" timeOffset="72492.144">9474 3822 246 0,'1'-3'317'0,"-1"3"-35"0,1-3-26 0,-1 3-24 0,1-4-20 0,-1 4-8 15,3 0-24-15,-3 0-17 16,0 0-23-16,0 0-14 0,1-3-12 0,-1 3-13 0,0 0-11 15,6 6-9-15,-1-2-4 16,2 2-10-16,5 4-5 0,-2 2-10 0,6 1-2 0,4 3-5 16,0 2-8-16,1-1 0 0,9 5 1 15,-8-5-11-15,8 3 0 0,-6-2-1 0,0-5-2 0,-2 0-1 0,1 0-5 16,-2-3 5-16,0-1 5 16,0 0-12-16,-7-5-2 0,-1 0 2 0,-5-1-5 0,2-1-1 15,-1-1 8-15,-1 1 7 0,-1-1 6 0,0-2 2 0,-4-1 12 16,1 2-10-16,2-1-3 0,-5-1-7 15,5-1 3-15,-6-1 4 0,4 1-16 16,-4 0-3-16,3 2-2 0,-3-4-5 0,0 1-14 0,0 0-9 16,0 0-19-16,-3-1-11 0,3 0-13 0,-4 2-19 0,1-1-19 15,0 0-23-15,2 2-17 0,-2 0-16 0,-1-3-26 16,1 1-15-16,0-2-18 16,-1 1-21-16,1-1-140 0,-1 1-405 0,1-3 179 0</inkml:trace>
  <inkml:trace contextRef="#ctx0" brushRef="#br0" timeOffset="72859.6517">9885 3827 46 0,'-1'-13'189'0,"1"4"0"0,0-3 3 16,0 4 5-16,-1-1-5 0,-1 0-5 15,2 1 11-15,-1 2-5 0,-1 1-4 0,1 0-4 0,-1 1-8 0,1-1-12 16,1 3-16-16,-1-2-11 0,1 4-15 0,-3-1-4 16,3 1-19-16,0 0-11 0,0 0-6 0,-10 2-8 15,3 3-4-15,-2 0-5 0,0 1-8 0,-3 4-7 16,1-1-4-16,-3 4-3 0,0 2-6 15,0-2-4-15,-3 1 0 0,3 1-5 0,-3-1-2 16,3 2 2-16,-3 1-3 0,0-4-2 16,3 2-11-16,0 0 0 0,-2 0 3 0,1 0-2 0,1 1-1 0,-3-1-4 15,3 1 0-15,1 0 1 16,-1-1-3-16,0-1 1 0,3-1 1 0,2-4-5 0,1 2 0 0,0-2 6 16,0 0-8-16,3-2 3 0,1-3-2 0,1 1 6 15,-3 1-4-15,2-3 9 0,2 1 12 16,0-2 3-16,-1 0 3 0,0 0 5 0,3-2 3 0,-1 3-1 15,1-3 0-15,-3 2-5 0,3-2 2 16,0 0-1-16,-3 2-2 0,3-2-3 0,0 0-3 0,0 0 1 16,0 0-8-16,0 0-5 0,0 0-17 15,0 0-11-15,0 0-18 0,0 0-28 0,0 0-29 0,0 0-33 16,0 0-49-16,0 0-66 0,0 0-63 0,-7 1-270 16,3 2-616-16,-2 2 273 0</inkml:trace>
  <inkml:trace contextRef="#ctx0" brushRef="#br0" timeOffset="77131.6993">4076 4820 86 0,'-4'-4'154'0,"4"4"0"0,-3 0-1 0,3 0-7 0,0 0-9 0,-4-4-5 16,4 4-17-16,0 0-3 15,-1-1-12-15,1 1-1 0,0 0-8 0,0 0-12 0,0 0-5 16,0 0-7-16,-6 0-5 0,6 0-7 16,0 0-6-16,0 0 0 0,0 0-2 0,0 0-2 15,-3-2-1-15,3 2-1 0,0 0-1 0,0 0-2 0,0 0 13 0,0 0 1 16,0 0-2-16,0 0 0 0,0 0 0 15,0 0-1-15,0 0 0 0,0 0 8 0,0 0-7 0,0 0 1 16,0 0-1-16,0 0-5 16,0 0-4-16,0 0-3 0,0 0-7 0,0 0-4 0,0 0-3 15,0 0-2-15,0 0-3 0,0 0 4 0,0 0-11 0,0 0-1 16,0 0-2-16,0 0 2 0,0 0-2 16,0 0-3-16,14 0 0 0,-7 0 0 0,3-1-2 0,4 1-1 15,6-1-1-15,-6 1-2 0,3-1 0 16,6-1 2-16,2 2 1 0,0-1-3 15,3 1 1-15,1-1 1 0,-1 1 1 0,11-1-1 0,-9 2-2 16,-1-2 1-16,12 2-3 0,-13-1 6 16,14 1-3-16,-12 0-2 0,9 1 0 0,-11 0 0 0,0-2 1 15,1 3-2-15,1-3 0 0,-1 3 5 0,9 2-2 16,-10-5-2-16,-1 1-1 0,4 0 0 16,7 1 1-16,-11 0 1 0,12-1-2 0,-10 1 4 0,0-2-3 15,1 0 2-15,10 0 0 0,-1-1 2 0,-9 1-6 0,0-1 0 16,10 0 1-16,-1 1 0 0,-11-1 0 15,2 1 3-15,-1 0-3 0,2-1 0 0,-1-1 2 0,1 2-4 16,-4 2 1-16,2-2 1 0,1 0 0 16,-2 0 1-16,0 1 0 0,-1-1-2 0,-3 1 2 0,1-1 1 15,-1 1-4-15,0 1 3 16,-2 2-4-16,1-3 5 0,-1 0-3 0,1 1 4 0,-3-1-4 16,-2 1 6-16,2-2-3 0,-6 0-2 0,3 1 2 15,-3 1-3-15,1-1-1 0,1-1-1 0,-1 0 2 16,-2 0 1-16,2 0 1 0,-2-1-1 15,-3 1 0-15,1-2 0 0,-5 4 0 0,1-2 2 0,0 0 3 16,-1-2-3-16,-6 2-2 0,8 0 2 0,-8 0-1 16,6 0 5-16,-6 0 1 0,4-1 5 15,-4 1-7-15,0 0 7 0,4 0-8 0,-4 0-3 0,0 0-7 16,0 0-6-16,0 0-12 0,6 0-18 0,-6 0-17 0,0 0-29 16,0 0-30-16,0 0-22 0,0 0-20 15,0 0-25-15,0 0-46 0,-19 6-140 0,11-4-401 0,-6-1 178 16</inkml:trace>
  <inkml:trace contextRef="#ctx0" brushRef="#br0" timeOffset="77838.8251">5207 4903 234 0,'-4'-1'268'0,"4"1"-25"0,0 0-16 16,-3-2-8-16,3 2-16 0,0 0-17 15,0 0-17-15,-4-1-21 0,4 1-15 0,0 0-14 0,0 0-18 0,0 0-9 16,0 0-10-16,-3 5-6 0,2-2-6 0,-1 3-10 16,2 2-6-16,-1 0-5 0,-2 5-6 0,2 1-2 15,-1 5-7-15,-2-1-5 16,1-2 2-16,0 6-7 0,-1 1 4 0,2 1-6 0,-2 0-3 15,3 0 0-15,-3 0-4 0,1 0 2 0,0-3-3 16,0 2 0-16,2-4-2 0,-2-5-2 0,3-1 2 16,-2-1-2-16,2-1-4 0,0-4 2 0,0 1-2 15,2-1 0-15,-2-2-2 0,0-1 0 0,1 2 2 16,1-3 1-16,2 0 3 0,-1 0 1 0,2-2 1 0,4 2-1 16,5-3 1-16,-1 0-2 0,8-3-1 15,1 0 0-15,0 1-1 0,-1-2-2 0,3-1 0 16,0 2-3-16,-2-2-1 0,1-1 2 0,-2 2-3 15,0-2-6-15,-1 2-1 0,-3 1 3 0,-2 0-2 16,2 0-2-16,-3 0-3 0,0-1 1 0,-1 2 0 16,-2-1 1-16,-2 1-1 0,-5 1 4 0,3 0 2 15,-4 0 5-15,2 0 4 0,-2-1 0 0,0 1-1 16,-3-3-7-16,0 4-2 0,-2-6 3 16,0 3-2-16,-5-2 1 0,0 1 3 0,-1-2 0 0,-1 3 3 0,-1-1-2 15,1 1 5-15,1 0 2 0,-1 0 0 0,1 1-2 0,-2-1 9 16,3-1 2-16,0 4-3 15,3-3 3-15,0 2 1 0,-1 0-9 0,3-1-1 0,2 2-1 16,-5-2-5-16,5 2-12 0,0 0 2 16,0 0-5-16,0 0 1 0,0 0 0 0,9 6 5 0,3-1-2 15,0 2 2-15,0 0-1 0,7 2 3 0,2 1-2 0,-1 1 1 16,-4 0 4-16,3 2-3 0,-2-2 0 16,-2 1 2-16,-5-2-5 15,0 0 2-15,-2 1-2 0,-2-4 0 0,-3 2-1 0,1 0 3 16,-4-1 4-16,0 1 0 0,0 1-1 0,-7-2 1 15,0 1 0-15,-3 1 1 0,-4-2 0 0,1-1-3 16,-1 0-7-16,-1-3-8 0,1 0-10 0,0-3-20 0,-2 1-19 16,5-2-34-16,0-2-32 0,2 1-30 15,2-3-40-15,1 0-206 0,1-1-442 0,2-3 196 0</inkml:trace>
  <inkml:trace contextRef="#ctx0" brushRef="#br0" timeOffset="78432.5991">5918 5218 191 0,'5'0'347'0,"-1"-1"-33"15,-4 1-19-15,7-1-15 0,-4 0-24 0,-3 1-16 16,2-2-27-16,-2 2-21 0,0 0-17 0,0 0-20 0,0 0-21 16,0 0-17-16,7 4-9 0,-7 0-11 0,0 3-10 15,2 1-9-15,-2 1-10 0,1 2-11 16,1 3-20-16,-1 2-11 0,1 1-5 0,-1 4-10 0,-1-7-11 15,1 6-5-15,1-6-2 0,-2-1-1 16,1 1-8-16,-1-2-3 0,0-3-1 0,0 0 1 0,0-4 4 16,0 3 3-16,0-4-1 0,0-1 7 0,0 1 8 15,0-1 10-15,0-1 11 0,0-2 0 0,0 0 4 16,0 0-8-16,0 0-1 0,0 0 15 16,-4-9 2-16,3 0 6 0,-1-2-14 0,2-2 5 0,0-7-1 15,0-1-2-15,2 2-3 0,-1-3-1 16,3 1-5-16,0-2 2 0,2 1-2 0,0 3-7 15,-1-1 5-15,2 2-3 0,3 2-3 0,-3-2-6 0,3 4 2 0,-3 2-2 16,3 1 1-16,0 0-3 16,0 4-2-16,-2 1 2 0,-1 2-5 0,2 1-2 0,-1 2 0 15,2 1-7-15,-3 0-7 0,3 3-5 16,-2 1-4-16,2 3-1 0,-1 2-3 0,-4-1-5 0,2 3 1 16,0 1 0-16,-1-1 3 0,-3 0-3 15,-2 0 3-15,2-2-5 0,-3 0 0 0,-3 2 3 16,3-2 1-16,-7 2 5 0,4-4 7 0,-8 2-2 15,4-3 3-15,0 2 4 0,-1-4 2 0,-1 0 1 16,-1 0 2-16,2-2 4 0,-1-1 6 0,2 2 14 0,-1-3-1 0,2 1 1 16,1-1 3-16,2 0 5 15,3 0-1-15,-7 1 1 0,7-1-5 0,-6 0-3 0,6 0-2 16,-3 2-2-16,3-2-5 0,0 0-3 16,-4 5-1-16,4-5 2 0,4 4-5 0,-1 2 3 0,3-1 0 15,-2 1 3-15,7 3-1 0,-4 0-3 0,0-2 2 0,3 2-4 16,1 0 5-16,1 1 2 0,0-2-7 15,1 1-13-15,-2 0-15 0,2-1-20 0,-2-1-24 0,-1 1-23 16,4-1-29-16,-4 0-30 16,3 1-37-16,-5-4-34 0,-1 1-195 0,-1-2-458 0,0-1 203 15</inkml:trace>
  <inkml:trace contextRef="#ctx0" brushRef="#br0" timeOffset="80452.3705">6299 5372 148 0,'-2'-4'292'15,"-1"1"-24"-15,1 1-22 0,-1 0-20 0,1-1-18 16,2 3-19-16,-4-2-13 0,4 2-16 16,0 0-17-16,-1-2-16 0,1 2-15 0,0 0-14 15,0 0-7-15,0 0-14 0,0 0-5 0,0 0-8 0,15 5-8 0,-4-3-11 16,2-1-5-16,1 1-7 16,3-1-9-16,-1-2-4 0,1 0-1 0,2-1-5 0,-3-1 2 15,-2-1 0-15,-1 0-2 0,-1 0 2 0,-1-1 6 16,-4 1 10-16,0 0 18 0,-1-2 12 0,-2 4 11 15,-1-3 1-15,0 1-2 0,-3-1-2 0,0-3-2 0,-4 3-3 16,-2 0-6-16,-4 0-1 0,0-3 0 16,-1 4-1-16,-3-1-3 0,0 1-7 0,1 3-13 0,-2 1-3 15,3 0 2-15,1 0-7 0,-3 2-1 0,4 0-7 0,-1 3 3 16,1-2-4-16,3 2-5 0,-3 2-2 16,6 2-10-16,-2 1-6 15,-1 1-9-15,3 0-6 0,-1 2-1 0,3 1-5 0,4 0 6 16,3 6-7-16,2-3 2 0,3 1-4 15,0-2-3-15,1-1-5 0,6-1-10 0,-3-2 0 0,5-3 1 16,-4-1-6-16,3-4-2 0,5 2 5 0,-1-3-6 0,-1-3 7 16,3-1-4-16,-2-4 5 15,1 0 5-15,-2-2 4 0,-1-2 7 0,0-2 11 0,-2-2 8 16,-1 0 14-16,-7 3 14 0,4-5 6 0,-4-2 9 16,-3 4 9-16,-1-2 3 0,-2 1 5 0,-1 2 6 15,-3-1-1-15,1 2-1 0,-4 1 0 0,-1 1-2 0,1 1-6 16,-2 1 0-16,-2 1-4 0,-2-1-5 15,2 4-6-15,-1 1 3 0,-1-1-5 0,-1 2 1 16,3 1-16-16,-2 0-7 0,4 1-17 0,0 0-6 16,0 2-11-16,1 1-5 0,1 2-9 0,-2-2-9 0,3 4-7 15,2-1-7-15,0 1 2 16,0 0 0-16,4 1 0 0,-1-2 2 0,2 2-1 0,0-2 1 16,3 2 5-16,-2-2 5 0,1 1 0 15,0 0 7-15,-1-3 4 0,2 3 3 0,-2-4 5 0,1 2 4 16,0 0 1-16,-2 1 8 0,2-1 2 0,-2 1 4 15,0 2 6-15,2 1 8 0,-2 2 10 0,-1 0 7 16,4 7 4-16,-3-5-1 0,-3 4 2 16,0 3-2-16,-1-1 0 0,1 1-5 0,-1 3 0 0,-1 0-3 15,0 2 2-15,-1-1 0 0,-1 0-10 0,1 0-5 16,-1-2-3-16,-1 1-1 0,0-4-2 16,0 1 1-16,0-7-2 0,2 1 3 0,-4-4-1 0,2 0 1 15,0-2 1-15,0-3 9 0,-1 2 0 0,1-4 0 0,0 0 2 0,0-1 6 16,-1-1 4-16,-2-2-2 0,2 0 2 15,-2-2 4-15,-1-2 0 0,0-1 0 0,0-2 5 16,1-2-4-16,-4-2-1 0,3-2 0 16,-2-4-3-16,4 0-3 0,-4-1 1 0,3-2-3 0,0 0 0 15,3-1 1-15,1 2 0 0,1-2-5 16,1 0-3-16,4 1 1 0,0 2-4 0,1-2-1 0,2 2-4 16,0 0 3-16,3 1-1 0,0 1 2 15,1 3-4-15,2-3 1 0,1 1 0 0,0 1 4 16,2 1-5-16,2-1 2 0,-3 1 0 15,3 2-2-15,-2-2 4 0,-4 4 13 0,0-1 6 0,1-1 12 16,-2 0 5-16,0 1 7 0,2 0 2 0,-3 0 1 16,-3-1-3-16,-1 4 11 0,2-3 7 0,-3 3 6 15,-1 1 9-15,-1-1-7 0,-2-1-5 0,-1 1-9 0,0 0 6 16,0-2-7-16,1 2-5 0,-3 1-9 16,-2 1 2-16,1-4-4 0,0 5 3 0,2 0-6 0,-1 1 1 15,0-1-9-15,2 4-6 0,-1-4-3 0,1 4-14 16,-4-3-15-16,4 3-4 0,0 0 3 0,0 0 0 15,0 0 3-15,-4 12-1 0,2-6-8 16,-1 3 8-16,1 0-2 0,-1 4 1 0,1-1-2 16,1 3-3-16,-1-2-10 0,1-2-6 0,1 1-5 0,-1-2 1 15,2-1-1-15,0 4-1 0,-1-6-1 16,2 1-2-16,2 0-3 0,-2-3 1 0,0-1 3 0,1 0 5 16,0-2 1-16,1-1 5 0,2 1 5 15,1-4 0-15,1-1 6 0,0-1 4 0,-1-1 7 0,2-1 8 16,-2-1 12-16,1 1 11 0,-2 0 7 15,1 1 13-15,-3-2 5 0,2 0-2 0,-2 2 12 16,-1 1-3-16,0 0-2 0,-2-1-4 0,2 2 11 16,-3 3-20-16,1-5-7 0,-1 5-3 0,2-3-7 0,-2 3-11 15,0 0-16-15,0 0-6 0,0 0-1 0,0 0-4 16,0 0-3-16,4 9-15 0,-4-2-7 16,3 0-10-16,-3 2-6 0,1-1-13 0,2 0-8 0,3 1-13 15,-2-3-10-15,3 1-4 0,0-1-5 0,2-1 0 0,-1-1 2 0,2-2 12 16,0-1-4-16,1-1 20 15,2-3 5-15,-2-2 8 0,1-1 19 0,0-5 20 0,-1-1 21 16,-1-3 18-16,1-2 18 16,-1-2 7-16,-3-2 12 0,0 1 9 0,-1-3 5 0,0-1 4 15,-2 1 16-15,-1 0 22 0,-2-1-2 16,1 3 4-16,-1 3 7 0,-1 4-17 0,0 3-3 0,-1 0-3 16,-1 2-1-16,1 2-3 0,-1 2-4 15,2-2-6-15,-1 3-9 0,0 2-10 0,1 2-17 0,-2-6-21 16,2 6-15-16,0 0 0 0,0 0-6 15,0 0-5-15,-7 15 1 0,4-2-4 0,-1 8-8 0,1 2 4 16,0 2 1-16,-1 1-9 0,0 0-19 16,-1 9-2-16,1 0-11 0,3-10-3 0,1 0-5 0,-2 1-6 15,2-3-2-15,2-2-4 0,-1-2-2 16,2-4 6-16,0-2 2 0,1-2 3 0,-1-3-4 16,4-2 1-16,0 1-2 0,2-4-1 0,-1-2-2 0,6 0-3 15,0-1 2-15,0-3-1 0,2-2 5 0,4-3 7 0,-1-1 9 16,-1-2 3-16,-1 0 11 0,-1-5 1 15,1 1 14-15,-3-3 14 0,1 2 11 0,-3-2 16 0,-2 3 23 16,-4 2 6-16,2 1 18 16,-1-1 12-16,-2 2 2 0,-2 2 0 0,-2 0 2 0,0 4 0 15,-2-3-12-15,-1 4-6 0,0-1 4 16,-3 3-3-16,-2-1-9 0,-1 1 2 0,0 3-11 0,-3 1-2 16,-2 3-15-16,-1 1 7 0,3 0-12 0,-2 3 2 0,0 2 0 15,3 0-7-15,-1 1 2 0,3 1-24 16,0 0-10-16,3-1-5 0,0 1-11 15,1-3-14-15,3 0-5 0,0-2-16 0,2 1-5 0,2-3-2 16,0 2-6-16,1-2-1 0,1-1 6 0,1-1 6 0,1 1 5 16,0-3 9-16,0 2 6 15,-1-3 6-15,-2 1 10 0,1-1 9 0,-1 2 4 0,0-3 2 16,-1 1 5-16,0 1 4 0,-3-2-2 0,3 3 2 16,-3-3 2-16,3 1 2 0,-1 1 4 0,-1 0-1 15,-1-2 1-15,5 3 0 0,-1-1 0 0,2 0 1 0,-2-2-9 16,4 1-12-16,1-3-6 0,1-1-6 15,2 0-2-15,1-2-4 0,1-3 3 0,-1 1 3 0,4-6 3 16,-2-1 2-16,2 0 4 0,-1-5 10 16,-2 2 7-16,0-2 9 0,-4 0 15 0,1 5 13 0,-3-4 11 15,-2 7 11-15,-2-1 5 0,-3 4 6 0,0 0 1 16,0 3 2-16,-2 0-8 0,1-1 3 16,-2 3-7-16,-1-1-8 0,3 4-5 0,-5-2-5 15,5 2-7-15,0 0-1 0,-14 6-3 0,8-1-4 0,3 2-7 16,2 1-11-16,-2-1-9 15,2 2-17-15,0 3-8 0,1-2-11 0,3 2-11 16,-1 0-16-16,2 0-10 0,2 0-5 0,1 0-3 0,-3 0-10 0,3-2-2 16,0 2 1-16,-1-3-1 0,1 2 9 15,-2 0 5-15,-1-2 9 0,-1-2 10 0,0 2 4 16,0-2 15-16,-3 1 23 0,0 0 16 16,-2-2 16-16,2 1 13 0,-2-1 10 0,-1 0 7 0,0-1 0 15,2 0-1-15,-2-1 4 0,0-1-3 0,2 2 3 0,-2-3 9 0,3-2 2 16,0 0-5-16,0 3-3 15,0-3-11-15,0 0-21 0,15-5-15 0,-5 0-27 16,3-2-27-16,1-1-31 0,7-1-36 0,-1 0-45 16,-2-1-33-16,2 0-59 0,-6 1-141 0,1-3-430 0,-2 4 191 15</inkml:trace>
  <inkml:trace contextRef="#ctx0" brushRef="#br0" timeOffset="83282.3384">7821 5196 2919 0,'4'-9'96'0,"-3"0"-70"0,1 0 10 0,-2 2-20 0,3-2 2 16,-2 1 9-16,1 1 5 0,-1 2 5 0,-1 3 6 16,1-1 9-16,1 0-2 0,-2 0 2 0,0 3-10 15,0-2 0-15,0 2-1 0,0 0-9 0,0-5-7 0,0 5-5 16,0 0-3-16,0 0 0 0,0 0-5 0,0 11 2 15,0-2 1-15,-3 5 1 0,3 1-2 0,-1 7-1 16,1 0-2-16,-2 1-1 0,1 2 2 0,1-1-2 16,0 1-2-16,-3 1 1 0,6-1-5 15,-3 1 1-15,4-2-5 0,-3 0 1 0,1-1-10 0,5-2 3 0,-3-3-10 16,3 0 0-16,0-3 2 16,0-6-3-16,3 2-1 0,0-2-4 0,1-4-2 15,2 1 4-15,5-2-12 0,0-4-4 0,2 1-6 0,4-4 0 0,-1-2 4 16,-1-2 2-16,2-3 0 0,1-1 3 15,-2-3 3-15,2-2 8 0,-1-1 3 0,-7-1 6 16,0-2 13-16,-3-3 16 0,0 0 12 16,-2 5 7-16,-3 0 13 0,-6 4 7 0,-1 1 1 0,0-2 2 0,-2 3 7 15,-2 2 9-15,0 0 1 16,-5 3-18-16,2-1-3 0,-4 1-3 0,1 2 5 0,-4 1-11 16,1 0-3-16,1 5-8 0,-1-1-1 0,-2 3-7 15,1 1-11-15,0 4 4 0,1 0-5 0,4 2-8 16,-3 1-6-16,0 6-9 0,3-6-3 0,0 4-15 15,3-1-3-15,1 1-3 0,2 0-2 0,1-1-5 16,1 0-5-16,-1 1 6 0,3-6-1 16,3 3-7-16,-1-4 2 0,-2 0-2 0,4-2 2 15,-3-2 4-15,3 1 6 0,3-2 10 0,3-2-3 0,-2-1-2 16,-1-2 7-16,3-1 4 0,-2-2 14 16,0-2 7-16,1 0 10 0,-1-2 4 0,-1-1 8 0,-2 0 13 15,-1-1 5-15,0 1 8 0,0-2 2 16,-3 3 1-16,2 0 7 0,-4 2-8 0,0-3-3 0,1 4 0 15,-3-2 7-15,0 3 1 0,0-1-7 0,0 0 3 0,0 3-12 16,0 0 0-16,0 1-9 0,0 2-9 16,0 0-13-16,0-5-14 0,0 5-7 0,0 0 0 15,0 0 0-15,0 0-1 0,0 0-14 0,0 10 10 16,0-4-6-16,0 0-11 0,0 0 2 0,0 3-4 16,3 1 1-16,-2-1-1 0,2 3-9 0,3 0 5 0,-1 0 2 0,1-1-2 15,1-2 2-15,-3 0 8 16,3-2-5-16,-1 0 0 0,1-1 6 0,-1-1 4 15,-1-1 1-15,1-1 4 0,-2-1-1 0,3-1 6 16,-3-1 7-16,5-1 8 0,-3-2 5 0,1-1 11 16,-2 0 7-16,2-1 9 0,0-2-8 0,0-4 8 15,0 2 8-15,0-3-3 0,-4-1-2 0,2-2-1 16,0 2 1-16,-2 1 4 0,-2-1 12 0,2 1-14 0,0 0 2 16,-3 3 0-16,1 2 1 0,-1 0 0 0,0 1-6 15,0 3-6-15,0-1-6 0,0-1-21 0,0 3-9 16,0 2-4-16,0 0 9 0,0 0-7 0,0 0 5 15,0 11-14-15,0-4 4 0,2 2-11 0,-1 3-1 0,3 0-2 16,-1 2-9-16,1 1 6 16,1-3 3-16,0 7-9 0,0-5-3 0,2-1-1 0,0 0-7 15,1-3-1-15,0 1-1 0,-1-2 0 16,3-1 2-16,0 1 0 0,-3-4 5 0,7 1 2 0,-7-3 7 16,3-1-1-16,4 1 4 0,-4-3 12 0,3 0-6 0,-1 0 2 15,-2-3 1-15,3 1 2 0,1 0 2 0,-2-3 4 16,2 0 1-16,-3-1 1 15,2 0-1-15,0-1 1 0,0 0 0 0,1 0 2 0,-1-1-1 16,-2 0 5-16,6-4 2 0,-5 2 9 0,-1 1 3 0,-3-2 9 16,3-1 0-16,-4 0 10 15,0 1 5-15,-2 0 4 0,-2 1 7 0,-3 0 5 0,0-2 7 16,-2 4 2-16,-2-2-3 0,-2 5 3 0,-2-2-8 16,-1 2-7-16,-4-2 7 0,-2 5-7 0,2 0-9 15,-1 2-5-15,0 0-1 0,0 2-5 16,1 0 0-16,3 4-11 0,1-3-8 0,1 1-3 15,0 5-3-15,1-3-9 0,4 2-8 0,-1 1-11 0,2-1-9 0,2 0-6 16,1 0-5-16,3 3-3 0,0-3-3 0,3 2-1 16,2 0 3-16,-1-4 6 0,3 2 0 0,0-3 2 15,-2 0 10-15,1-1-2 0,1 2 7 0,-2-3 1 16,-4-1 4-16,2 0 7 0,-1-1 2 16,-2 0 11-16,-1-1 5 0,1 3 5 0,-4-3-1 15,0 0 1-15,8 0 5 0,-7 2-8 0,-1 2 9 16,1-1 5-16,0 3 5 0,-1 7 1 0,-1-1-2 0,-1 8 4 0,0 2-5 15,1 4-1-15,-1 7-2 16,2 2 11-16,-1 0-16 0,1 1-5 16,-2 2-9-16,2-2-12 0,0 1-13 0,-1-2-7 0,-2 0 1 15,2-7-12-15,-1 6-11 0,-2-11 3 0,3 2 0 0,-1-4 0 16,-2 0 5-16,-3-4 8 0,4-4 4 16,-1 0 3-16,-1-6 10 0,1 2 7 0,0-2 15 0,0-3 8 15,-1-2 10-15,1 0 5 0,-2-1 4 0,1-2 5 16,-2-1 6-16,0-2-3 0,0-1 10 15,-2-4-2-15,0-2 4 0,-3-4 7 0,4 2-1 0,-1-6-3 0,1 1 11 16,0-3-14-16,1-1-4 16,1 0-7-16,3-3-1 0,3 2-5 0,0-4-8 0,3 1-3 15,0 0-4-15,4 1-12 0,0-1 5 16,3 3-8-16,3 0-7 0,1 1-3 0,4 0-7 0,0 3 0 16,2-2 2-16,1 5-3 0,7-8 4 0,-6 7 5 0,0 4-2 15,0-6 1-15,-2 4 2 0,1 1 4 16,-4 0 11-16,0-1 2 0,-3 1 8 0,-4 2 12 15,0 2 13-15,0-1 5 0,-2 1 8 0,-2-1 4 16,-1 3 2-16,-1 1-5 0,-1-2 9 0,-1 4 1 16,-1-1 0-16,0-1 0 0,-1 1-5 15,1 2 2-15,-1-1 3 0,-1 2-12 0,0-1 1 0,0 1-9 0,1 3-2 16,-2-4-5-16,0 2-6 16,2 2-23-16,0 0-11 0,-6 0 17 0,6 0-17 0,-6 5-9 15,4-1-4-15,-2 2 5 0,1 0-5 0,-1 1 0 0,2 2-5 16,-1 1-2-16,2-1-3 0,-2 4-8 15,3-5-1-15,0 1 3 0,-1 0 0 0,1-1-1 0,1 1 0 16,1 0 3-16,-1-3 0 0,0-1-2 16,2 2 1-16,1-3 5 0,1-1-7 0,0 0 3 0,2-2 1 15,2 1 3-15,0-2 0 16,0 0 3-16,4-5-1 0,-3 2 10 0,2-4 1 0,2 1-1 16,-4 0 3-16,1-4 6 0,-1 2 10 15,-1-1 6-15,-4 0 4 0,1 1 4 0,-2 0 15 0,0 0 1 16,-1 2-2-16,0 1-4 0,-1 0 1 0,-1 3-3 0,0-1-4 0,0-1-4 15,-1 4-3-15,0 0 0 16,0 0-5-16,0 0-4 0,0 0 5 0,-8 9-3 0,6-1-7 16,-3-1-11-16,5 2-7 0,-3 4-11 15,3-1-6-15,2-4 2 0,-1 1-7 0,4 3 3 0,0-2-6 16,2 0-6-16,4-1-5 0,-1-2-4 16,3 0-2-16,-2-3-5 0,2-1-4 0,2-1 11 15,0 0-2-15,0-4 13 0,-1 0 5 0,1-3 4 0,1 1 15 0,-2-4 19 16,-1 1 13-16,-2-5 16 15,0 3 2-15,3-5 11 0,-5 1 7 0,-2 2 3 0,0-3 8 16,-3-1 12-16,0 6 3 0,-3-6-4 16,1 6 1-16,-2 0-4 0,-2 1-2 0,-1-1-3 0,-1 3 10 15,-4 0-22-15,1-1-6 0,-2 4 0 0,-2 1-11 16,1 1 4-16,-1 1-7 0,-2 2-6 0,1 2 0 16,1 3-8-16,-1 1 5 0,4-3-11 15,1 4-4-15,-2 2-2 0,5 0-13 0,0 0 2 0,1-1-7 16,1 2-11-16,4-3-1 0,-2 0-6 0,3 0-1 0,1-1-3 15,2 0-1-15,-1-3-2 0,3 3-1 16,0-3 4-16,-1-1 2 0,2 0 6 16,-2-3 4-16,0 1 4 0,0 0 0 0,-2 0 6 15,0 0-2-15,0-2 9 0,1 1 3 0,-6-1 2 16,5 3 1-16,-2-2 1 0,1 1 1 0,-4-2-1 16,7 1 1-16,-3-1-2 0,-4 0 1 0,8 2 1 15,-4-1 0-15,4 0-1 0,-2 0 2 0,3 2-5 0,0-3-2 0,1 0-12 16,0 1-1-16,4-2-5 0,0-2 3 15,0 2 3-15,2-1-1 0,-4-1 6 0,1-1-2 0,0-2 1 16,-5 3 3-16,1-2 0 0,-1-1 7 16,0 1 10-16,-2-3 10 0,-2 1 5 0,2 1 10 0,-3-1 9 15,-3 2-4-15,1-2 0 16,-1 2-4-16,-1 0 1 0,-3 0 0 0,-1 3 8 0,-2-3-10 16,3 2-8-16,-2 2-2 0,0 0-3 0,3 0-1 0,3 1-2 15,-10 2-1-15,5-1-4 0,1 0-11 0,1 1-2 16,1 2-6-16,0-2-7 0,0 1-4 0,2 1 0 0,1 0-3 15,2-1 0-15,0-1-5 16,3 2 8-16,-1 0-6 0,2-1 0 0,-2-2 2 0,3 3 4 16,-2-1 1-16,3 0 0 0,-2 0 1 15,0 1 6-15,0-1-3 0,0 5 4 0,-1-3 1 0,1 1 1 16,-3 1 7-16,-1 1 5 0,3 5 7 0,-2-2 4 16,-1 6 3-16,-2-4-3 0,2 1 4 0,0 6-3 15,-3-2-5-15,0-3 2 0,0 5 2 0,-2-5 5 0,2 4-11 16,-1-4 0-16,-2 1-3 0,2-3-6 15,-2 1-2-15,0-1-1 0,2-3 0 0,-2-1 1 16,0 0-1-16,3-2 0 0,-3-2 4 16,3 0 4-16,-3-1 13 0,2-2 6 0,1 0 4 0,0-2-3 15,-3 4 16-15,3-4 7 0,0 0-3 16,0 0-5-16,0 0-3 0,-1-12-1 0,1 7 5 0,1-4 4 16,2 0-2-16,4-5-10 0,0-5 4 15,3 0-4-15,1 0-1 0,3-6-5 0,6-4-1 0,2 0-6 16,2 0-7-16,-1 2-2 0,5-1-3 0,-1 4 3 0,-6 5-2 15,0 1 6-15,0 1-7 0,-1-1-3 16,-2 4 0-16,2 2-3 0,-3-2 2 0,-3 7 6 0,-3-2-2 16,-2 3 10-16,-2 1-1 0,-3 3-6 0,1-2-3 0,0 1 5 15,-1 1-5-15,-4-1 4 0,0 3-3 16,0 0 7-16,0 0 4 16,0 0 1-16,-17 9-10 0,10-5 8 0,-3 2-7 0,-1 1-4 15,1 1 4-15,-1 1 0 0,1-1-1 0,0 3 3 16,3-5-11-16,0 3-1 0,3-2-9 0,-1 1-7 15,4 0 2-15,-2 1-6 0,3-1-1 0,2 0-2 0,-1-1-4 16,2-1-2-16,3 0 0 0,-1 0 4 16,2-2 2-16,0-1-4 0,3-1 11 0,0 0-1 0,0-1 2 15,0-1 2-15,1 0 2 0,-1-1 12 16,0-1 10-16,0 0 4 0,-2 0 25 0,0 0-20 0,-2 1 10 16,-2-1-4-16,2 2 3 0,-2-3 0 15,-1 3 0-15,0-3-5 0,-3 3-3 16,4-1-17-16,-4 1-14 0,4 0-25 0,-4 0-28 0,0 0-39 15,0 0-55-15,6 0-62 0,-6 0-78 0,0 0-259 16,0 0-603-16,4-1 267 0</inkml:trace>
  <inkml:trace contextRef="#ctx0" brushRef="#br0" timeOffset="85222.5832">10337 5458 149 0,'0'0'184'0,"-8"0"-8"0,2-2-1 16,6 2-7-16,-7 0-7 0,3-1-5 0,1 0-8 15,3 1-4-15,-7-2-6 0,7 2-6 16,-7-2-6-16,4 1-8 0,3 1-2 0,-4 0-2 0,4 0-6 16,-3-3-6-16,3 3-1 0,0 0-13 15,-4 0-6-15,4 0-5 0,0 0-2 0,0 0-6 0,0 0-4 16,0 0-2-16,0 0-2 0,-7-1-7 0,7 1-3 15,0 0-3-15,0 0-9 0,0 0 2 0,0 0-3 16,0 0-4-16,0 0 3 0,0 0-7 0,0 0-1 16,0 0-1-16,0 0 0 0,0 0-3 0,0 0-3 15,0 0-2-15,0 0-5 0,0 0 2 0,0 0-7 0,21 4 2 16,-4-3-1-16,8 1 2 16,4-1-3-16,14 2-2 0,2-1-2 0,0 0-5 0,3-1 6 0,-3 0-4 15,0 0 4-15,3-2 0 16,-7 1-5-16,0 0 11 0,-14 0-9 0,-2-1-9 0,-3 1-6 15,-6 0-4-15,-2 0 1 0,-4-1 0 0,-3 1-3 0,1 0 1 16,-2 0 4-16,-2 0-5 0,1 0 4 16,-5 0 0-16,4-2-2 0,-4 2-2 0,-2-3 0 0,2 3-1 15,-7-5 2-15,0 4-1 16,3-2 3-16,-5 0 1 0,4 0 9 0,-2 1-7 0,-2 0 1 16,5 0 3-16,0-1-1 0,-1 2 2 0,1 1-2 15,4 0 2-15,-4-1-1 0,4 1 0 0,-6-2-2 16,6 2 5-16,-3-1-1 0,3 1 2 0,-3-2 1 0,3 2-1 15,0 0 9-15,0 0-9 0,0 0 0 16,0 0 1-16,0 0 1 0,0 0-1 0,0 0-1 16,0 0 2-16,0 0-2 0,-5-1 1 0,5 1-1 15,0 0-2-15,0 0 5 0,0 0 0 0,0 0 0 0,0 0-3 16,0 0 0-16,0 0-5 0,0 0-2 16,0 0-4-16,0 0 1 0,0 0-6 0,0 0 0 15,0 0 1-15,0 0 1 0,0 0-6 0,0 0 0 16,0 0 0-16,0 0 0 0,0 0-3 0,0 0 2 15,0 0-3-15,0 0 1 0,0 0-9 0,0 0 6 16,0 0-2-16,0 0-6 0,-3-2-2 0,3 2-3 0,0 0-5 16,0 0 1-16,0 0-2 0,0 0-15 0,0 0 2 15,0 0-12-15,0 0-14 0,0 0-19 16,0 0-18-16,0 0-24 0,0 0-36 0,0 0-125 0,0 0-334 16,0 0 147-16</inkml:trace>
  <inkml:trace contextRef="#ctx0" brushRef="#br0" timeOffset="86862.4044">10464 5467 8 0,'4'-1'183'0,"-4"1"-14"0,6-3-10 0,-3 2-3 0,1 0-7 16,-4 1-11-16,7-2-8 0,-3 1-14 0,-4 1-8 16,6 0-13-16,-6 0-9 0,6 0-5 0,-6 0-5 15,4 2-13-15,-3 0-1 16,-1-2-5-16,0 3-7 0,0 0-6 0,0 1-3 0,-3-1-11 15,-1 1-5-15,-3 1-7 0,-1-2 2 0,-1 1-9 16,-1-1 3-16,-1 1-2 0,-2-1-2 0,-1-2-2 16,3 1 1-16,1-1-1 0,0-1 5 0,3 0 2 0,-4-2 7 15,4 1 10-15,1 0 10 0,-1 0 5 16,3-2 6-16,1 0 5 0,-1 0-7 0,1-1-8 0,2-4 0 16,-2 3-5-16,5-3-2 0,-1 2-5 0,2-2-3 15,2 1-5-15,2-4-2 0,3 3-5 0,0 0 1 16,1 2-2-16,-1 1-2 0,4 0-2 0,-1 2 0 15,1-1-4-15,-3 3-2 0,1-1 0 16,-2 3-2-16,3 0-3 0,-4 0 3 0,-1 4 0 0,0-3-7 16,-2 2-6-16,0 1-10 0,-2 0-8 15,-1-1-3-15,-2 3-12 0,0 0-16 0,-2 2-15 16,0-2-19-16,-2 3-19 0,0-1-20 0,-1-1-24 16,-1 0-42-16,0 0-116 0,1 0-340 0,3-4 151 15</inkml:trace>
  <inkml:trace contextRef="#ctx0" brushRef="#br0" timeOffset="89152.4761">10904 5479 14 0,'2'-5'250'0,"1"1"-2"0,-3-1-12 0,2 0-17 16,-4-2-16-16,1 0-11 0,-2 1-9 0,-3-1-11 16,1-1-14-16,-4-1-10 0,-1 0-15 0,-1 2-6 15,-2-1-8-15,-1 1-6 0,-1 1-3 0,0 2-9 16,-5 0-8-16,5-1-5 0,0 4-6 16,-2 0-5-16,2 2-7 0,-1-1-8 0,2 0-8 0,-2 1-6 15,3 4-5-15,0-2-7 0,-1 2 2 0,3 1-6 16,-1-1-9-16,4 0 2 0,-1 2-1 0,2-1-3 15,0 1-4-15,4-1-15 0,-2 2-9 0,-1-1-5 16,3 2-2-16,0-1 1 0,2 1-4 16,1-2-4-16,1 0-3 0,1 0 5 0,-1-2-2 0,5 0 6 15,-3 0 2-15,4-1 6 0,1-1-3 16,2 0 9-16,-1-4 1 0,2-1 0 0,-1 2 7 0,3-4 3 16,0-1 10-16,-1 0 5 0,0-2 16 15,-4 2 1-15,1 0 7 0,-2 0 7 0,0-1 1 0,-3 2 6 16,1 1 8-16,-4-1-7 0,5 1-6 0,-3 0 4 0,-2 0 0 15,3 2-6-15,-4 1 5 0,3-2-17 16,-3 2-16-16,0 0-8 0,2-3-17 16,-2 3-12-16,0 0-2 0,0 0-3 0,4 6 5 15,-3 0-5-15,2 0-17 0,-1 0 0 0,3 2 6 16,-1 2-14-16,5 1-5 0,3 0-2 0,2 2-1 0,2 0-1 0,4-4-1 16,2 0 0-16,-1-3 2 15,5-1-2-15,-1-2 0 0,3-1 5 0,-2-4-3 0,1-1 8 0,-1-1 12 16,1-5-3-16,-4 0 4 15,-2 0 18-15,-2-6 12 0,-2-3 12 0,-2-2 13 0,-2 1 10 16,-3-4 5-16,0-2 2 0,-3 0 5 0,0-8 8 16,-3 6 3-16,0 0 0 0,-1-8 8 0,-3 10 8 0,0 1 17 15,-1 1 5-15,-2 2-7 16,3 6 0-16,-3 2 6 0,0 0-6 0,2 4-1 0,-2 2-8 0,3-1-10 16,-3 4-5-16,2 0-14 0,-1 1-10 15,1 0-17-15,-1 0-24 0,2 3-17 0,0 0-8 16,-5 0-14-16,1 4 7 0,-1 4-6 0,0 3-14 0,-1 1-4 15,-3 6-1-15,2 4-16 0,1 4 8 16,0 1-4-16,0 8 19 0,2-1-15 0,1 1 1 16,2-10-6-16,3 0 6 0,0-1-3 0,3-1 10 15,0-1-2-15,2-2 4 0,2-2 7 16,-1-5 1-16,0-1-3 0,2-1 6 0,1-3 2 0,1 1 1 0,4-6-2 16,-1 0 10-16,2-2-1 0,5-1 4 0,1-3 2 15,-2-1 5-15,0-4 2 0,-7 2-1 16,6-4 10-16,-3-3 12 0,1 0 10 0,-2 0 23 0,-2 0-5 15,-3 1 4-15,-2 2 11 0,-2-2 5 16,0-1 2-16,-2 5 6 0,-3 1 8 0,0-1 0 16,0 1-7-16,-2 2 4 0,3 1-1 0,-5-1-10 0,2 3-9 15,0 2-5-15,-3-4-14 0,3 4-6 16,-4 0-12-16,4 0-8 0,-9 4-9 0,4 0-16 16,1 2-3-16,0 3-1 0,0-2-2 15,2 6-4-15,-1-1-11 0,1 1-6 0,3 0-2 0,0 0-4 0,3-3 2 16,1 2 7-16,2-1 3 0,-2-3 4 0,5 1 1 0,0-2 4 15,0 1 0-15,1-3 9 16,-1-3 1-16,0 0 4 0,1-1 5 0,-1 3-1 0,0-8 4 16,0 4 3-16,-2-1 6 0,1-1 6 15,-2 0 2-15,0 0 3 0,-2 0-1 0,0 0 3 16,-1 0 0-16,0-1-1 0,-1 3 3 0,-3 0-4 16,5-2 4-16,-2 0-7 0,0 1-2 0,-3 1-3 15,10-1-8-15,0 1 3 0,-2 0-11 0,2 0-1 0,6-1-2 0,-2 0-1 16,1 2 3-16,2-2 2 0,-1 1-3 15,-2-1 2-15,1-3 1 0,-2 1 4 0,0 1 7 0,-5-2 12 16,0-2 8-16,-2 1 6 16,-2-2 1-16,1 0 7 0,-4-2 6 0,-1-4 10 0,-4 2 1 0,-2-3-3 15,-2-3 7-15,-5 1-2 16,-1 0 1-16,0 1 0 0,-3 1-6 0,-1-1 2 0,1 5-6 16,-3-2 1-16,2 5-10 0,-1-3-2 0,5 5-1 15,0-1-6-15,1 3-10 0,4 0-17 0,2 1-16 16,1 2-20-16,2 2-7 0,-1-1 1 0,3 3-9 0,-1 3-6 15,4 1 8-15,2 3-10 0,4 8 7 16,6-4-1-16,2 5-4 0,4-2-2 0,3-1-4 0,9 5-4 16,2-1 3-16,-8-8-9 15,0-2 1-15,10 3 4 0,-8-5 1 0,-3-1 4 0,3-1 6 0,-2-3-1 16,-1-1 11-16,3-1 8 0,-5-4 13 16,1-1 19-16,-6 0 21 0,-3-1 17 0,2-2 20 0,-1 0 17 15,-2-1 14-15,-2-2 11 0,-3-1 3 16,1 1 11-16,-2-1 18 0,0-1-9 0,-3-2-4 15,0 2-6-15,-2-1 10 0,-2-1 1 0,-2 4-5 16,1 0 8-16,-2 0-5 0,-2 2-6 0,-1-1-10 16,-1 1-9-16,-3 0-13 0,-1-1-1 0,1 6-10 0,-1-3-8 15,-2 5-7-15,-1-3-14 0,7 4-8 16,-6 3-2-16,3 0-8 0,2-1-21 0,1 4-5 16,-3 2-22-16,3 1 10 0,0 1-8 0,3 3-1 15,-2-1-2-15,5 1-8 0,-1 2 4 0,4-2-5 16,-4 0 5-16,4 1-2 0,0-3-6 0,1 0-2 0,3 0 13 15,-1-1-8-15,4-2 4 0,-1 0 2 0,1-3 6 16,2-1 4-16,-1-2-2 0,4 1 7 0,-1-3 3 16,-1-1 7-16,1 0 16 0,0-5 5 15,-1 2-1-15,2-1 6 0,-1-5 3 0,-3 2 4 16,3-2 15-16,-5-1 8 0,2-2 5 0,-3 1 10 16,0-2-9-16,0 1 30 0,-4 2-13 0,1-3 8 15,-1 6-1-15,-3-3 6 0,3 1-1 0,-6 2-4 0,3 1-7 16,0 2-2-16,-3 0-2 0,-1-1-15 15,1 3-12-15,2-1-8 0,-1 1-13 0,2 2-15 16,-7 0-12-16,7 0-19 0,-4 7-7 0,1-3-4 16,-1 4-6-16,4 2-2 0,-3 1-1 0,6 2 3 0,-3 1-3 0,4-1-6 15,-1 1-3-15,1-1 3 16,6 0-6-16,-3-1 3 0,3-2 5 0,1 2 5 0,2-4 0 16,0-1 1-16,1 0 9 0,0-4 4 15,-1-1 5-15,1 0 0 0,-2-3 22 0,2-1-4 0,-4 0-1 16,3-4 4-16,-2 0 9 0,2-2 10 0,-3-1 17 0,0 0 18 15,-2-2-3-15,-1-1 6 16,-1 1 4-16,-2-1-3 0,-1-1 3 0,0 1 7 0,-2 5 0 0,0-2-7 16,-1-1-6-16,-2 3 14 15,0 1-7-15,1 1-4 0,-1-1-2 0,1 2-25 0,-1 1-4 16,2 0-20-16,0 3-11 0,-2-2-7 16,2 2-8-16,0 0-1 0,-3 9-6 0,3-3-4 0,1 2-8 15,2 1 0-15,1 4-5 0,2-2-5 16,2 2-1-16,-1-2 0 0,3 0-1 0,2 0-3 0,0-4 5 15,-1 2 3-15,-1-3 7 0,4-2 6 0,-4-1 6 16,0-3 7-16,-1 0 11 0,0 0 11 0,1-2 19 16,-3-2 9-16,0 1 27 0,2-3-1 0,-2 1 6 15,0 0 8-15,-3-1 0 0,2-1 2 16,-2 0-8-16,0 1 0 0,0-1 4 0,-2 3-3 0,-1-1-3 16,3 2-12-16,-4 0-5 0,1 1-7 15,-1 2-4-15,0 0-2 0,7 4-8 0,-5 2-1 0,3 5-7 16,0 3-6-16,2 6-9 0,4 4-9 0,-5 0-3 0,2 3-14 15,2 7-13-15,-4-7-7 16,1-3-11-16,0 3-4 0,-1-2-10 0,-3 1-6 0,1-5 4 0,1-1 7 16,-2 1 8-16,0-5 6 0,-1-3 6 15,0-5 6-15,-2 0 0 0,2-2 6 0,-2-1 6 16,0-1 16-16,0-1 18 0,1-1 12 16,-1-2 5-16,0 0 2 0,0 0 3 0,0 0-1 0,0 0 6 15,0-14-3-15,3 6 7 0,0-5-1 0,0-1 2 16,3-6-1-16,1-1-3 0,2-2 1 0,-1 1-2 15,9-10-7-15,-2 0-4 0,3-1-5 0,-3 0-1 0,2 0-1 16,0-1-4-16,-1-1 0 0,-1 0 7 16,-3 11 5-16,-1 0 8 0,-2 4 9 0,-2 2 9 0,-1 5 1 15,-4 0 2-15,0 4 3 16,1 3 10-16,-3-1-20 0,-2 2-5 0,-1 2 1 0,-1-2 1 0,-1 5-5 16,0-1-4-16,-3 2 1 0,-1 2 7 0,-4 1-13 0,2 4-3 15,1-1-4-15,1 4-4 16,1 2-1-16,2-1-12 0,1 1-10 0,0 2 0 0,5 4 1 0,2-5-9 15,2 0-4-15,3 4 5 16,0-5-13-16,3-1 2 0,3 3-1 0,-2-4 3 0,2-2 4 16,-1 0 2-16,0-1 1 0,0-1 4 15,-2 1 4-15,2-4-1 0,-4 2 10 0,-1-4 5 0,-3 2 7 0,0-3 6 16,0-1 8-16,-1 4 4 16,0-1 3-16,0-2-1 0,-3-1 9 0,-1 4 1 0,1-4-8 15,-5 3-2-15,0 1-12 0,-4-1-22 0,-5 0-17 16,0 0-37-16,-2 0-44 0,-4 2-64 15,4-3-68-15,-1 1-294 0,2-1-579 0,-1-2 255 0</inkml:trace>
  <inkml:trace contextRef="#ctx0" brushRef="#br0" timeOffset="90675.6637">13313 5351 3578 0,'1'-8'32'0,"-1"-1"-21"16,0 0 3-16,0 1 0 0,-1-1 9 15,1 1 5-15,-2 1 4 0,1 3-3 0,1-2 7 0,0 3-1 16,-1-1 2-16,1 4-5 0,0-5-5 16,0 2 1-16,0 3-8 0,-2-2-4 0,2 2-6 0,0 0-2 15,0 0 0-15,0 0-1 0,0 0 7 0,-7 12-6 16,6-4-3-16,-1 0-1 0,-1 4-15 0,5 2 6 16,-5-1-3-16,4 3-3 0,1 1-6 15,1 2 4-15,-2-3-3 0,6 1-9 0,0-4 0 16,2 1-4-16,2 1-4 0,-1-3-1 0,7 0 1 0,1-2-4 0,1-1 3 15,2-4 1-15,2 1-2 16,1-3 1-16,0-2 4 0,2-2 1 0,-1-4 6 0,0-2 2 16,-1 0 0-16,-1-6 1 0,-2-1 5 15,-3-4 4-15,-1-2 11 0,2-2 4 0,-3-11 8 0,-4 8 4 16,-2-10 7-16,-1 0 7 0,-4 9 10 0,-3 2 4 0,-2 0 4 16,-2 1-5-16,-1 2 8 15,-1 2-2-15,1 8-8 0,-4-2 2 0,0 3-1 0,0 0-13 0,-2 3 4 16,2 2-22-16,-1-1-11 0,1 3-10 15,-2 0-13-15,2 3-13 0,0 2-11 0,0 1-8 0,0 0-11 16,0 4-4-16,3 0-10 0,-2 5-6 16,2 0-10-16,3 3-4 0,1 4-12 15,0 0 0-15,5 0-3 0,-2-4-4 0,3 2 3 16,1-4 6-16,1 0 10 0,2-1 4 0,0-2 15 0,1 0 2 16,2-2 6-16,-3-1 6 0,-2-4 18 0,2 2 15 15,0-2 20-15,-2 0 14 0,1-1 17 0,-1-1 19 16,1-1 19-16,-4 0 11 0,1 0 11 0,0-1 8 0,-1 1 4 15,-1-1 2-15,1 0 2 0,-1 0-5 16,-4 1-2-16,5-1-4 0,-5 1-9 0,6-1-4 0,-6 1-12 16,3-1-3-16,-3 1-8 0,0 0-4 15,0 0-6-15,7 1-8 0,-7-1-2 0,0 0-10 0,3 4 4 16,-2-2-2-16,-1 1-12 16,0 1-5-16,0 1-2 0,0 2 1 0,-1 0-3 0,1-1-6 15,0 2-2-15,-3-1-2 0,3 0-2 0,0 0-3 0,-3 1-4 0,3-4 2 16,0 0 0-16,0 1 3 15,0-3 3-15,0 0 2 0,0-2 0 0,-1 7 3 0,1-6 10 16,0-1 9-16,0 0 9 0,-2 3 0 16,2-3-2-16,0 0-4 0,6-8-1 0,-6 3 0 15,3-1 7-15,-2 2 19 0,2-3-11 0,0 0 0 16,0 0-4-16,-2 1-2 0,5-1-7 0,-5 1 2 16,2-1-6-16,0 2 7 0,0 1-9 15,-2 1 2-15,-1-1-9 0,3 0-9 0,-3 3-7 0,0 1-8 16,0-6-9-16,0 6-7 0,1-2-2 0,-1 2-17 0,0 0-7 15,0 0 1-15,0 0 7 0,0 0-2 0,0 0 11 0,0 0 3 16,0 0 2-16,0 0 4 0,0 0 2 16,-1 9 1-16,1-9 7 0,0 0 3 15,1 6 5-15,1-6 2 0,-2 0 7 0,1 3 11 0,-1-3 9 16,0 0 6-16,0 3 7 0,0-3 8 16,0 0 0-16,0 0 3 0,0 0 3 0,0 3 1 15,0-3 0-15,1 2 5 0,-1-2 7 0,0 0-1 0,-1 7 3 0,1-5-5 16,0 1 0-16,0 3-5 0,0-1-6 15,1 1-1-15,1 1-4 0,-2 0 0 0,-2 1-4 0,2 1-1 16,0 0-1-16,0-2-5 0,-1 2-5 16,1 0 0-16,-1 0 2 0,-1-2 0 0,1 0-5 15,-2 0-9-15,3-1 0 0,-3-1 0 16,2-2 0-16,1 1 2 0,-3-1-3 0,3 0 4 16,0-1 12-16,0-2 1 0,-3 2 4 0,3-2 1 15,0 0-1-15,0 0-1 0,0 0 5 0,-1-10-1 0,1 3-2 16,0-1 16-16,1-3-9 0,2-2 4 0,1-2-9 0,2-6 6 15,-1 7-5-15,5-3 5 16,-1-1-7-16,3 1 10 0,0 1-18 0,-1 0-4 0,-1 6 0 16,1-1-1-16,-1 1-1 0,1 5-11 15,2-2 2-15,-2 5 6 0,-1 1-4 0,4 2-3 0,-1 1 0 16,-1 5 4-16,0 1-6 0,-1 2-14 16,2 6 3-16,-2-1-7 0,-4 4-1 0,0 0 2 0,-1 1-3 0,-4 1 2 15,0 1-10-15,-2-2-3 0,-2-2-3 0,0 0-8 16,-3 2-13-16,0-7-13 0,-1 0-14 15,-1 2-23-15,0-3-21 0,0-1-19 0,1-4-13 0,2 0-21 16,3-3-15-16,-2-2-29 16,1-2-184-16,2 0-443 0,0 0 197 0</inkml:trace>
  <inkml:trace contextRef="#ctx0" brushRef="#br0" timeOffset="91056.8275">14219 5330 31 0,'14'-18'261'0,"-6"8"-7"0,-1-2-2 16,-1 5-5-16,-2 2-16 0,0 2-13 0,-1-1-22 0,-2 0-18 0,2 3-1 0,-3 1-14 15,0 0-7-15,4 5 6 16,-1 0-25-16,-3 1-13 0,0 2-9 0,0 4-7 0,-3 1-8 16,2 2-8-16,-2-1-7 0,-1 0-4 0,1 6-8 15,-1-8-6-15,1 2-8 0,-2 0-12 0,0-2-5 16,3 0-12-16,-3-2-6 16,4-3-15-16,-2-1-9 0,0-1 3 0,0-1 6 0,2-2 4 15,1 1-5-15,0-3-1 0,0 0 1 0,0 0 6 16,0-11-1-16,1 2 5 0,2-4 3 0,1-2-2 15,1-3 0-15,0-3 9 0,5-2 1 0,-1 1-4 0,-1-3 2 16,1 1-7-16,0-3 5 0,4 3-1 16,-2 1-7-16,-1-1-1 0,3 1 1 0,-2 3 7 0,-2 9 0 15,-1-2-8-15,0 4-1 16,-2 1-4-16,1 4-4 0,0 0-4 0,0 2 1 0,-1 2-3 16,0 2-2-16,1 2 7 0,2 6-12 15,3 6 3-15,-2 1-5 0,-1 5 0 0,1 1-3 0,-3 2-4 16,3 9-7-16,1 0-10 0,-6-7-2 0,0 0-15 15,0 8-14-15,-1 0-15 0,-3-10-26 0,2-2-25 16,-2-3-27-16,-2 0-27 0,1 1-31 0,0-9-25 0,-1 0-238 16,-2-4-515-16,1-3 229 0</inkml:trace>
  <inkml:trace contextRef="#ctx0" brushRef="#br0" timeOffset="91689.1854">14338 5407 291 0,'-4'-2'271'16,"4"2"-21"-16,0-3-13 16,0 3-11-16,0 0-25 0,3-3-15 0,1 0-16 15,3 1-16-15,2 0-14 0,3-1-11 0,2 1-16 16,2-2-9-16,6 1-9 0,-8 1-7 0,10-2-4 0,-4-1-8 16,1 1 2-16,0 1 1 0,-7-1 4 15,6 0-16-15,-7 2 5 0,0-1-6 0,-4 1-5 16,1 1-1-16,-3 1-13 0,-2-1-1 0,1 0-7 0,-6 1-3 15,10 2 2-15,-7 1-3 0,1 0-4 0,-2 1 0 0,-1 3-2 0,2 1-6 16,-2 0-6-16,-1 4 0 0,0-1-4 16,-1-1-10-16,-2 0-2 0,3-1-1 15,-3 0-8-15,-1-2-6 0,1 1 4 0,0-1-2 16,3-3-1-16,-1 1-1 0,-2-2 3 16,3 1 0-16,-1-1 8 0,1-3 0 0,0 3 2 15,0-3 1-15,0 0 1 0,0 0 6 0,1-9-2 0,3 5 0 0,-1-4 5 16,4-3 2-16,-1-1 5 15,2 1 0-15,0-3-1 0,1-2-2 0,1 2-1 0,-3 3-2 16,3-1-1-16,0 1 5 0,-1 2 0 16,0 0-1-16,1 3-3 0,-2 0-5 0,0 2-2 15,1 0 5-15,-2 2-9 0,2 2 1 0,-1 0 9 16,1 2-9-16,-2 2-1 0,0-1-9 0,-1 4-10 0,-1-1-4 16,0 1-3-16,-1 2 0 0,-3 0-7 15,0 0-6-15,-2 2 2 0,-2-2-2 0,1-1 2 0,-3 3-6 16,1-2 2-16,0-3-2 0,1 0 0 0,-1 1 9 15,-1-4 2-15,4 2 13 0,-2-2 8 0,2-1 11 16,1-2 1-16,0 0 1 0,0 0 0 0,0 0-1 0,0 0 3 16,5-11 7-16,0 5 3 15,0-1 7-15,2 0 1 0,-1 0-1 0,1 1-6 0,0 2-1 16,2-3 0-16,-1 3-5 0,1 1 2 16,0 1-3-16,1 1 0 0,-2 1-1 0,5 3-1 0,-4-1 1 15,0 3-1-15,2 2-6 0,-2-3 4 0,1 5 1 0,-3 0-11 16,0-1 0-16,-3 0-12 15,2 1-11-15,-3-1-3 0,-2 1-18 0,-1 0-13 0,0-1-14 0,-1 0-16 16,-3 0-16-16,-1-2-26 0,0 2-29 16,-1-4-29-16,-1-1-41 0,-2 0-160 0,1-3-427 0,5-2 190 15</inkml:trace>
  <inkml:trace contextRef="#ctx0" brushRef="#br0" timeOffset="92072.732">15030 5257 215 0,'16'-32'259'0,"-5"12"-2"0,-2-1-8 15,1 1-2-15,-1 2-15 0,0 5-11 0,0 4-11 16,-2-3-7-16,-3 6-16 0,2 0-7 0,-2 1-25 0,0 1-2 16,-4-1-28-16,3 3-17 0,-1-1-15 15,0 2-9-15,-2 1-7 0,0 0-9 0,6 6-19 0,-3 3-8 16,-2 2-5-16,4 2-10 0,-3 1-4 16,1 6-11-16,1 1-8 0,-2-3-2 0,-1 2-1 15,2-1-6-15,-1-4 2 0,-1-2-2 0,2-1 1 0,1 0 1 16,-2-2-1-16,2 1-2 0,0-1 0 15,-1-3-2-15,2 2 4 0,-2-2 2 0,0 0 2 16,0 0 1-16,1-2-4 0,-1 0 3 0,1-1 1 16,-2 2-5-16,1-5 3 0,-1 5 10 0,-1-4-11 15,0 1 4-15,1-1-2 0,0 1 1 0,0-1 0 16,-2 1 1-16,0-3-2 0,3 3-10 0,-1 0-5 16,-2-3-1-16,0 3 4 0,0-3-1 0,-4 2 1 15,4-2 2-15,-6 3-1 0,1-3 2 0,0 1-2 16,5-1-2-16,-10 1 0 0,4-2-6 0,1 2-5 15,-1-1-4-15,6 0-8 0,-9-1-8 0,4 0-11 16,2 0-15-16,-2 0-21 0,2-2-22 0,0 3-20 0,1-7-24 16,0 4-19-16,0-1-21 0,5-1-157 15,-1 0-386-15,2-1 171 0</inkml:trace>
  <inkml:trace contextRef="#ctx0" brushRef="#br0" timeOffset="92208.8997">15292 5242 229 0,'4'-4'229'0,"0"1"-1"0,0 1-8 15,-1 0-14-15,0-1-14 0,-1 0-16 0,-2 3-13 0,0 0-14 0,0 0-14 16,0 0-13-16,0 0-17 16,0 0-17-16,0 0-30 0,-12 9-36 0,9-5-36 0,-2 2-42 15,0 1-44-15,0-1-45 0,-1 2-190 16,-4 1-362-16,3-4 160 0</inkml:trace>
  <inkml:trace contextRef="#ctx0" brushRef="#br0" timeOffset="92702.2281">15149 5125 69 0,'-1'-4'330'0,"0"-1"-23"0,-1 1-22 0,2 1-21 0,0 0-30 0,-1-1-25 0,1 4-18 15,-2-3-22-15,2 3-23 0,0 0-14 0,0 0-16 16,0 0-8-16,0 0-13 0,0 0-5 0,2 16-11 15,-1-9-9-15,-1 2-5 0,3 4-6 0,-2 1-7 0,-2 2-4 16,1 3-10-16,2-4-12 16,-4 4-7-16,-1-5 0 0,3 1-5 0,-1-2-6 0,-2 1-8 15,0-1-3-15,0-5-1 0,2 1 0 16,0-2-1-16,-1-2 5 0,2 1-2 0,-1-4 4 0,-1 2 9 16,2-1 4-16,0-3 5 0,0 3 0 0,0-3-1 15,3 1-4-15,-3-1 4 0,0 0-3 0,11-4-1 16,-2 1-4-16,-2 0-3 0,1 0 3 15,1 1-4-15,-1 0 2 0,2 0 0 0,-1 2-4 0,2 0 0 16,-2 2-2-16,4 0 2 0,1 3-2 0,-6-2-1 0,4 5-1 16,-1-2-1-16,-1 2 1 15,-4-1 0-15,2 2-1 0,-2-2-10 0,-2 2 2 0,0 0 3 16,0-3-4-16,-3 2 3 0,-2 0 0 0,-2-1 1 0,-2 0 1 16,1 0-2-16,-4-1-2 15,0 0 0-15,0-2 3 0,-6 0-4 0,-1 2 1 0,0-3 1 0,1-3-1 16,0 2-1-16,0-2 4 0,1 0-6 15,2-2-9-15,1 0-7 0,1 0-14 0,4-1-7 0,-3 0-15 16,2-1-20-16,-1-2-23 0,4 0-12 16,0 0-21-16,3-3-8 0,3 1-14 0,2-3-5 0,3 0-22 15,3-7-7-15,3 6-108 16,2-5-329-16,1 3 145 0</inkml:trace>
  <inkml:trace contextRef="#ctx0" brushRef="#br0" timeOffset="94211.9767">15256 5296 729 0,'20'-10'35'0,"-3"-1"51"0,2-1 16 0,-7 4 15 0,-1 0 16 0,-4 3 11 15,1 1 5-15,-3 1 3 0,0 1-6 16,-1-2-5-16,0 3-15 0,-3-2-10 15,-1 3-5-15,0 0-7 0,0 0-2 0,7 6-6 16,-6-1-1-16,-2 1-9 0,1 2-8 0,-1 1-7 16,-1 3-12-16,0 0-5 0,0 3-2 0,1-2 3 15,0 0-16-15,0 0-10 0,1-1-7 0,2-3-12 0,2 2-5 16,-1-2-7-16,2 0-5 0,2-4-4 16,3 3-5-16,1-4-3 0,-1-1-2 0,6 1 1 15,-1-4 0-15,1-2 4 0,5 0-1 0,-5-3 0 16,4-1 5-16,-1 0 6 0,-4-1 12 0,2-4 2 15,-4 2 11-15,-2-1 9 0,-1-1-4 0,0 0 2 0,-3 0 1 16,0 0 10-16,0 0 1 0,-5 2-3 16,0-2-3-16,-2 4-7 0,-1-1-6 0,-2 1 1 0,-1 2-1 15,-2 1 4-15,-1-2-9 0,-3 3-3 16,0 1 1-16,2 3-3 0,-2-1-4 0,0 1-5 16,-1 2-14-16,3 2-10 0,-1-1-6 15,2 2-7-15,0 1-13 0,1-1-9 0,3 3-1 0,1-1 4 16,-2-2 0-16,3 2-1 0,1-5 5 0,2 5 3 0,1-3 7 15,-1-1 5-15,2 0 4 0,0-1 4 16,3 0 7-16,-3 0 10 0,4 0 9 0,-4-1 7 16,3 0 7-16,-1 0 6 0,3 1 2 0,-4-2-3 15,2 0-1-15,0 1 0 0,-1-1-3 0,1 3-2 0,0 0 7 16,-1 1 0-16,1 1-3 0,-3 3-4 16,2 1-5-16,-1 3-10 0,-2-1-7 0,-1 2-3 0,-1 2-2 15,-2 3-11-15,-2-1-7 0,0 4-11 0,-1-3-6 0,-3 2-6 16,-2-1 4-16,2 1-5 0,1-1 11 15,-2-1 3-15,1 0 5 0,0-2 7 0,0 4 20 0,1-8 17 16,-1 4-4-16,2-3 4 16,2-3 4-16,1-2 1 0,-2-1-3 0,1-1-1 15,0 0 8-15,1-4 12 0,-3 3 11 0,3-3 6 16,-3-1-1-16,1-1-4 0,-2-2-4 0,1-2-2 0,-2-3-3 16,0 1 0-16,-3-5-5 0,3 1 1 15,-1-2 0-15,2 0-3 0,0-1 0 0,2-3-3 16,1 2 1-16,0-1-3 0,3-1-1 0,0 1-7 0,2-6 0 0,2 2-7 15,0-2-4-15,6-1-8 0,2 4-3 16,2-1-6-16,4-4-3 0,0 2 1 0,7-6-3 0,2 1 1 16,1 0 3-16,-6 7 4 0,1 1 5 15,7-4 9-15,-7 5 6 0,-1 1 9 0,2 1 13 16,-4 0 6-16,-2 3 11 0,-5-1 12 0,-2 7 8 0,0-3 11 16,-2 3 8-16,-4-1 4 0,1 2-1 15,-2 1-2-15,0 1 2 0,-2 0-9 0,1 0-10 0,-1 1-2 16,-2 1-8-16,5-2-19 0,-5 2-3 15,0 0-1-15,0 0-2 0,0 0-10 0,0 0 3 16,-7 11-4-16,4-4-6 0,-2 0-9 0,1 1-6 16,1 3-1-16,-1 0-1 0,0 1-7 0,1 1-7 0,2 0-3 15,-3 0-7-15,4 0-10 0,0 1-1 16,2-2-5-16,0 1-6 0,1-3 3 0,1-2-3 16,-3 1-3-16,5-1 5 0,-1-2 1 15,3 0 0-15,4 0-1 0,1-2 1 0,4-1 2 0,-2-2 4 16,2-2 6-16,0-2 2 0,0-1 4 0,-3-1 5 0,6-5 7 15,-6 1 13-15,4-3 7 0,-4 0 5 16,-4 1 9-16,0-1 13 0,0 1 3 0,-3 0 12 16,-3 3 1-16,-1 0-3 0,1-1 1 0,-1 2-6 15,-3 1 1-15,-3 1-3 0,0 2-4 0,-1 1-7 0,0 1-2 16,-3 0-3-16,-2 2 2 0,2 2-3 0,-1 2-4 16,-2 2-2-16,-3 2-1 0,4 1-3 15,-1 3-7-15,0-2-7 0,-1 5-4 0,3-3-6 0,1-1-5 16,3 0-9-16,3-5-5 0,-2 2 0 15,3-2-8-15,1 1 2 0,1-4 3 0,-1 2 1 0,5-2 1 16,2-1 0-16,1 0 4 0,-1-3 1 16,2 0 4-16,0-3 2 0,1-1 6 0,2-2 14 0,-2-3 6 15,-1-1 14-15,0 1 6 0,1-3 1 0,-4-1 5 16,3-3-4-16,-3 3 2 0,-1 0 2 0,-2-1 6 16,-1 1 3-16,-3 2-4 0,1-2 0 15,-2 3 1-15,-2 4-7 0,0-3-1 0,-1 2-4 16,0 2-9-16,-2 1 1 0,3 1 0 0,-1 1-2 0,-2 1 2 0,2 1-8 15,4 0-12-15,-7 3-2 16,3 0-3-16,1 1-7 0,0 0 0 0,2 2-5 0,-1 1 2 16,1 2 2-16,2 0-4 0,5-1 0 15,-3 0-3-15,4-1 5 0,0 2 1 0,0-5 0 0,7 3 1 0,-1-1 2 16,-1-2 3-16,1-2 1 16,1 0 3-16,-4-2 3 0,0 0 12 0,0-2 8 0,-2 0 8 15,1 2 9-15,-2-2 3 0,1 0-1 0,-5 1 0 16,4-2-2-16,-6 2 4 0,2-1 2 0,-3 2-4 15,4-2-2-15,-1 1-4 0,-3 1-4 0,6-3-5 0,-6 3-11 16,0 0-9-16,0 0-6 16,0 0-2-16,4 4-6 0,-4-1-11 0,0 0 0 0,3 0-9 15,0 3-4-15,1-2-5 0,3 2 0 16,0 0-3-16,2-3-2 0,3 2 1 0,1 2 3 0,-3-6 1 16,4 2 11-16,1-4 4 0,-2 1 9 15,0-2 13-15,-3-3 26 0,-1 1 11 0,4-3 8 16,-6 0 10-16,4-2 2 0,-2 0 16 0,-2-2-3 0,-3 2 5 0,0 0 2 15,-1 0 1-15,-1 2-1 16,-1-3 3-16,-1 1-10 0,-1 2-4 0,-1 2 0 0,-3-2-10 16,0 3-12-16,1 0 10 0,1 1-21 15,0 0-12-15,-1 3-9 0,4 0 0 0,-7 3-12 0,6 0-4 16,-1 3 1-16,1 2-6 0,2 0-5 0,-1 4 1 16,2 0-3-16,-1 1 6 0,6 1 1 0,-3 0 2 15,5-1-1-15,-3 2 3 0,2-4 3 0,-1 2 14 0,-1-2-13 16,-1-1 0-16,0-2 2 0,-1-1 10 15,0 0 10-15,-1 0 16 0,-2-3-2 0,1 1 5 0,-4-1 0 16,1 1-1-16,-1-1 0 0,-3 1-7 16,-4-2-4-16,1-1-21 0,-5 0-15 0,-4-1-42 0,-4-1-42 15,-3 0-69-15,0 0-72 16,0-3-335-16,2-2-626 0,-1 2 277 0</inkml:trace>
  <inkml:trace contextRef="#ctx0" brushRef="#br0" timeOffset="94394.0476">16411 5429 239 0,'0'0'383'0,"0"0"-34"0,0 0-37 0,0 0-38 15,0 0-40-15,-5-13-44 0,3 11-51 0,2-1-80 0,-3-3-94 0,-1 3-133 16,-3-4-162-16,-1 1-357 0,-2-1 158 15</inkml:trace>
  <inkml:trace contextRef="#ctx0" brushRef="#br0" timeOffset="99482.3044">2309 9637 148 0,'-3'-2'219'16,"0"1"-17"-16,3 1-11 0,-4-4-13 0,3 2-7 15,1 2-22-15,-3-2 0 0,3 2-15 0,0 0-14 0,0 0-12 16,-3-2-11-16,3 2-11 0,0 0-12 0,0 0-5 16,0 0-5-16,0 0-10 0,0 0 0 0,0 0-6 0,0 0-2 15,0 0-5-15,7 9-2 0,-7-7-4 0,4 2 0 16,-2 0-1-16,1 1 1 0,-1 0 0 0,1 1 5 15,1-1-1-15,-1 2-4 0,0-3 0 0,-1 0 4 16,0 4 2-16,1-1-2 0,0-1-2 16,0 0-2-16,-1-2-2 0,1 3-3 0,-1-4-5 15,1 2 0-15,-2 1-2 0,1-3 0 16,-1-1-1-16,0 3-3 0,-1-2-2 0,2-1 1 0,0 0 0 16,-1 0 0-16,-1-2-4 0,2 4 1 15,-2-4-5-15,0 0 2 0,0 3 5 0,0-3 2 0,0 0 4 16,0 0 3-16,0 0 2 0,2 2 3 0,-2-2 4 0,0 0 2 15,0 0 6-15,0 0 6 0,5 1-1 16,-5-1-3-16,0 0 5 0,11-7 0 0,-2 2 2 0,2-2-2 16,7-8 3-16,5-1-5 15,7-6 0-15,3-3-7 0,1-1-1 0,15-16 0 0,-16 12-13 0,3 0 0 16,14-11 2-16,-15 13-7 16,-1 1 2-16,-3 2 0 0,0 2-2 0,-8 5-5 0,-3 2 4 15,-1 3-3-15,-5 5 7 0,-3 0-16 0,-2 3-1 0,-2 0-3 16,-1 1-2-16,-2 1 7 0,-1 1 8 15,0 0-2-15,-1-2 5 0,0 2-15 0,-2 2 0 16,4 0-9-16,-4 0-12 0,3-2-2 0,-3 2-10 16,0 0-14-16,0 0-6 0,0 0 2 0,0 0-5 0,0 0-16 15,2 7-12-15,-3-4-15 16,0 2-20-16,-1 1-25 0,0 2-38 0,-1 1-47 0,1-1-48 16,-1 3-247-16,-4 2-561 0,3-1 249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30T13:44:10.302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1081 2226 54 0,'0'0'154'0,"-6"0"-11"0,6 0-2 0,0 0-11 16,0 0-10-16,0 0-7 0,0 0-9 0,0 0-7 0,0 0 1 15,-4 0-10-15,4 0-6 0,0 0-7 16,0 0-2-16,0 0-5 0,0 0-5 0,0 0-5 15,0 0 7-15,0 0-13 0,0 0 0 16,0 0-3-16,0 0-9 0,0 0-1 0,0 0-8 16,0 0-2-16,0 0-3 0,12-3-7 0,-6 2 1 15,0 1 3-15,1-2-3 0,3 1-4 0,0-1 2 0,0 0-3 16,0 0-2-16,0 1-1 0,1 0-2 16,-2-2 24-16,-1 3-1 0,1-2-3 0,-2 2-4 15,1-2-6-15,-2 2 0 0,1 0 0 0,-2-1-7 0,-1 1-4 16,-4 0-2-16,7-1-5 0,-4 0-8 15,-3 1-13-15,0 0-10 0,7 0-31 0,-7 0-28 16,0 0-38-16,0 0-33 0,0 0-165 0,0 0-349 16,0 0 156-16</inkml:trace>
  <inkml:trace contextRef="#ctx0" brushRef="#br0" timeOffset="251.9442">1079 2315 37 0,'0'0'206'0,"0"0"-5"15,0 0-4-15,0 0-5 0,2 3-6 0,-2-3-12 0,0 0-7 16,0 0-18-16,2 2-14 0,-2-2-14 16,0 0-11-16,0 0-12 0,8-4-6 0,-3 3-9 15,2-1-7-15,-1 0-11 0,3-2-6 0,1 4-3 0,1-5-6 0,3 1-15 16,-4 2-14-16,4-1-14 0,-5 0-17 15,3-2-15-15,1 1-26 0,-1 0-18 0,1-2-24 16,-1 1-31-16,1-1-34 0,-3-1-174 16,-3 3-359-16,-1-3 160 0</inkml:trace>
  <inkml:trace contextRef="#ctx0" brushRef="#br0" timeOffset="650.206">1184 2043 100 0,'0'0'195'0,"-7"-2"-15"0,7 2-13 0,0-1-10 0,0 1-22 16,0 0-11-16,0 0-12 0,0 0-21 0,0 0-4 16,0 0-4-16,0 0-9 0,0 0 0 0,0 8-1 15,4-4-11-15,2 0-6 0,-1 4-6 16,1-3-4-16,4 4-4 0,0-1-6 0,0 1-3 15,2 2-3-15,-1-1-3 0,-1 0 0 0,1 0-9 0,2 5 1 16,-3-4-3-16,0 0 2 0,0 1-2 16,0 7 4-16,-3-4-2 0,-2 4 8 0,-1-5 8 0,-1 7 4 15,-3-1 8-15,-3 2 0 16,1-2-2-16,-5-1-4 0,-3 0 3 0,0-1-3 0,-1-1 4 16,-2 2 4-16,0-2 0 0,5-7 1 0,-4 2-2 0,3 0-1 15,-1-4-4-15,4-2 8 16,1 1-15-16,-2-3-4 0,4 0-3 0,-2 0-2 15,1-2-4-15,1 1-2 0,1-1-5 0,0 0-10 16,2-2-9-16,0 0-6 0,-4 2-23 0,4-2-14 0,0 0-13 0,-1 3-19 16,1-3-16-16,0 0-23 15,0 0-37-15,0 0-36 0,0 0-194 0,0 0-417 0,0 0 186 0</inkml:trace>
  <inkml:trace contextRef="#ctx0" brushRef="#br0" timeOffset="18960.5515">6746 4680 61 0,'2'-2'223'16,"-2"2"-16"-16,2-3-11 0,-2 3-18 16,2-3-15-16,0 1-14 0,-1-2-17 0,2 3-10 0,-1-1-10 0,1 0-9 15,-2-1-7-15,2 1-11 0,0 0-8 0,0 0-3 16,-3 2-7-16,7-3-10 0,-3 1 0 0,0 1-3 15,0-1-4-15,1 1-5 0,-1-1-5 0,-4 2-3 0,7 0 1 16,-3-1-12-16,1 1 0 16,-5 0-4-16,5 0-1 0,-5 0 0 0,9 1-2 15,-6 1 0-15,1 0-4 0,0 2 0 0,-1-1 4 16,3 1-2-16,-1 1 0 0,1 0 2 0,0 2-2 16,-1-1-4-16,1 0-1 0,0 0-1 0,-2 0-1 15,1 2 2-15,-1-1-1 0,1 2 3 0,-2 0-6 16,0-1 1-16,1 1 0 0,-2 1-2 0,0-1-3 15,-1-1 4-15,1 0-2 0,-2 0-1 0,-1 0 3 16,0 0 1-16,0-2 0 0,1 2 0 0,-3-3 3 0,2 0-4 16,-2 1 2-16,0-2-1 0,1 1-1 0,-2-2 0 15,0-1 2-15,0 1 0 0,0 1-1 0,0-3 1 16,1 0 12-16,0 1-4 0,3-2 4 0,0 0 7 0,-8 0 5 16,8 0 6-16,-6-2-2 0,6 2-1 15,-3-6-7-15,3 3-4 0,0-4-9 0,1 0 1 16,0-6-1-16,1 1-4 0,1-2-3 0,0 1-1 15,3-6-1-15,1 1-4 0,3-1 2 0,-3 2-2 0,1 0-3 16,3-3 1-16,0 4 0 0,-1 5 0 16,1 1-3-16,-1 0 2 0,1 1-1 0,-1 2 0 0,-1 1-3 15,-1 0 2-15,1 3 8 0,-1-1-9 0,0 2-1 16,0 0-1-16,-1 1 2 0,1 2-2 0,-3 2-2 16,1 0 2-16,1 1 3 0,-1 0-1 0,1 2-1 0,0 1 2 15,-3 2-1-15,1 3 0 16,3-1 1-16,-4 1-1 0,0-1 0 0,0 2-1 0,-1 0 2 15,0-2 7-15,0 1-8 0,-2-3 3 16,1 4 1-16,1-2-6 0,-3-2 7 16,1 2-4-16,-1-2 0 0,0-2 2 0,-1 1-7 0,-1 1-12 15,2-3-9-15,0 2-8 0,-1-2-9 16,1-1-8-16,-2 1-11 0,1-2-17 0,-2 0-17 16,2 1-13-16,1-2-23 0,-2 2 1 0,1-3-8 0,-1 2-4 0,1-2-3 15,0 1-15-15,1-1-16 0,0-2-117 0,-2 5-319 0,1-3 140 16</inkml:trace>
  <inkml:trace contextRef="#ctx0" brushRef="#br0" timeOffset="19325.663">7217 4801 71 0,'4'-5'212'15,"0"1"-2"-15,0 0-2 0,0 0 1 0,-1-1-7 0,0 1 0 16,0 1-4-16,0-1-6 0,0 1-6 0,-2 0-4 0,1 2-16 0,0-1-8 15,-2 2-11-15,3-2-16 0,-3 2 0 16,1-3-20-16,-1 3-8 0,0 0-11 0,3-2-13 16,-3 2-6-16,0 0-8 0,0 0-9 15,0 0-8-15,0 0-3 0,0 0-11 0,0 0-1 0,1 7-6 16,1-1 5-16,-2-1-9 0,1 3-3 16,1 1 10-16,-2 0-15 0,0 5 2 0,2-1-1 0,0 1-1 15,-2-1 4-15,3 1 1 0,-2 0-3 0,1-1-5 16,-2 0 1-16,1-2 3 0,-1-1 1 0,2 0-6 15,-2-1-1-15,1-1-3 0,-1-1-3 0,0-4 9 16,0 3-2-16,0-1-3 0,0-1 1 0,1-2-3 16,-2 2 0-16,1-4 5 0,3 3 2 0,-3-3-5 15,0 4-6-15,0-4 13 0,0 3 5 0,0-3-7 16,0 0 6-16,0 3 13 0,0-3-19 0,0 0-3 16,1 3-3-16,-1-3-9 0,0 0-24 15,0 0-18-15,0 0-46 0,0 0-51 0,0 0-69 16,0 0-91-16,0 0-248 0,0 0-593 0,0 0 264 0</inkml:trace>
  <inkml:trace contextRef="#ctx0" brushRef="#br0" timeOffset="19909.8759">6835 4522 76 0,'-1'-3'239'0,"1"3"-21"0,-2-3-17 16,2 3-17-16,0 0-16 0,-4-1-15 16,4 1-7-16,0 0-5 0,0 0-11 0,-8 8-1 0,5-4-9 0,-3 1-8 15,-1 3-12-15,0-1-10 16,0 3-6-16,0 1-2 0,-2 0-1 0,1 1-6 16,-2 5-8-16,-1-2-3 0,0 1-1 0,1 1-6 15,0 0-5-15,0 1-6 0,0 2 0 0,2-1-6 0,0 1-3 16,0-1-3-16,1 2-2 0,0 0 4 0,6 0-9 0,-2-3-4 15,3 2-3-15,4-3-1 0,0-2-3 16,5 2-13-16,4 0-5 0,2-3-12 16,6-2-31-16,1 1-28 0,5-4-32 0,14 0-31 0,3-3-45 15,1-5-64-15,-2-1-157 0,0-1-435 0,-3-5 192 16</inkml:trace>
  <inkml:trace contextRef="#ctx0" brushRef="#br0" timeOffset="20210.3391">7363 4538 181 0,'0'-4'292'0,"1"1"-17"0,1-1-19 0,0 2-19 16,-2 2-20-16,4-4-25 0,-3 2-22 0,3 2-14 16,-4 0-22-16,9 3-14 0,-4 0-5 15,1 3-13-15,4 4-4 0,-2 3-9 0,2 7 2 0,-3 4-12 16,-1-1-6-16,-1 12-15 0,-3 0-9 16,-2 2-6-16,-3-3-32 0,-1-6-22 0,-6 5-29 15,0 0-38-15,-2-8-35 0,0-1-43 0,0-3-58 0,-8 11-191 16,6-13-438-16,-6 1 194 0</inkml:trace>
  <inkml:trace contextRef="#ctx0" brushRef="#br0" timeOffset="23675.3466">8156 4592 80 0,'0'-5'242'0,"-3"4"-8"0,3 1-16 16,0-5-13-16,-4 0-15 0,4 2-16 0,0 2-17 15,-3-2-13-15,-1 0-16 0,3 2-15 0,1 1-11 0,-9 0-9 16,9 0-8-16,-10 1-6 0,3 3-5 16,0 0-7-16,0 3-7 0,1 0 1 0,-2 4-11 15,1 0 5-15,1 1-2 0,-1 2-6 0,0-1-1 16,0 1-5-16,0 4 3 0,2 1-6 0,-1 0-2 0,3 2-4 16,-1-2 0-16,1 0-4 0,-1-1-2 15,2 2 3-15,2-2-9 0,2 1-3 0,-1-6 1 0,2 2-5 16,0-2 1-16,3 0 3 0,-1-1-5 0,1 1-1 0,-1-1 1 15,2-1-14-15,-1-4-13 16,1 0-13-16,4 1-10 0,-1-4-9 0,0 1-19 0,1-1-21 16,6-3-20-16,-4 1-6 0,5 0-18 15,3-6-16-15,-4 1-30 0,-1-1-32 0,-1-1-130 16,-1-2-367-16,-1-3 164 0</inkml:trace>
  <inkml:trace contextRef="#ctx0" brushRef="#br0" timeOffset="24089.7984">8312 4688 175 0,'0'-11'240'0,"-1"2"-2"0,1 3-5 0,-3 0-9 16,3 2-12-16,0-1-20 0,0 1-23 0,0 2-17 0,-1-1-15 15,1 3-16-15,0 0-14 0,0 0-7 16,0 0-13-16,0 0-8 0,1 12-7 0,2-6-6 0,0 6-9 16,-2 1-2-16,1-1-9 0,0 2-2 15,1-2-7-15,-1 7-2 0,0-7-3 0,1 1-5 0,-3 1-2 16,2-3-2-16,-1 2-3 0,-1-3-10 0,0-1-2 15,-1-3-5-15,-2 4-3 0,1-4 2 0,-2-1 1 16,1 0-2-16,-1-4 2 0,1 3 0 0,-1-2 1 16,1 0 0-16,3-2-2 0,0 0 2 15,-11-4 1-15,10 0 4 0,-1 1-1 0,-1-4-2 0,3-6 1 0,0-1-3 16,0 0 0-16,3-7 1 16,3 1 0-16,-2 0-2 0,5-1 5 0,0-1-10 0,1 3 2 15,2 3-4-15,2-3 2 0,0 3 2 16,-3 7 0-16,5-3-2 0,-4 1 1 0,2 5-2 0,-1 0-2 15,-2 2 0-15,-1 1 1 0,0 2-1 0,0 4 2 0,-2-1-2 16,3 3 1-16,-1 1 2 0,1 2 4 16,-2 4 1-16,0 1-3 0,-1 5 6 0,0 1-3 15,-3-1 2-15,-3 0-1 0,1 4 4 16,-3-1-6-16,-3-1-13 0,3 1-17 0,-4 0-15 0,1-1-15 16,-2-1-20-16,0-5-21 0,0-2-17 0,1 1-17 0,1-4-9 15,0-2-12-15,1 0-22 0,0-3-168 16,0 1-373-16,2-3 164 0</inkml:trace>
  <inkml:trace contextRef="#ctx0" brushRef="#br0" timeOffset="24405.2274">8666 4752 43 0,'0'0'249'0,"2"-4"-15"0,-2 4-16 0,1-2-21 0,-1 2-17 16,0 0-23-16,0 0-11 15,0 0-13-15,0 0-15 0,7 1-12 0,-7-1-12 0,7 3-7 16,-2-1-8-16,1 1-12 0,0 3-5 16,1-1-7-16,1 1-3 0,-2-1-4 0,-1 2-8 0,-1 1-4 15,-1-2-3-15,0 4-3 0,-3-2-2 0,0 1-1 16,-2 0-3-16,0 0 0 0,-1 0-3 0,-2 0 6 16,0-2 1-16,2 0 1 0,-1 2-1 15,-1-3-7-15,2-2 3 0,-1 1-4 0,2-2-4 0,-1 0 3 16,2-1-4-16,0 1-1 0,1-3 0 0,-2 3-5 0,2-3-2 15,-1 3-3-15,1-3-12 16,0 0-6-16,9 1-17 0,-9-1-9 0,16-4-23 0,-2 3-9 16,0-1-33-16,1-2-29 0,7-2-40 0,-1 0-197 15,-2 0-401-15,0-3 177 0</inkml:trace>
  <inkml:trace contextRef="#ctx0" brushRef="#br0" timeOffset="24620.187">8976 4506 71 0,'0'-3'269'0,"0"0"-25"0,0-1-20 15,1 2-21-15,-1 2-21 0,0 0-14 0,2-4-7 16,-2 4-13-16,0 0-7 0,15 9-9 0,-7-3-10 16,1 7-5-16,4 1-16 0,-1 4-5 0,0 4 0 0,-3 0-1 15,-1 0-13-15,-2 2-4 0,-2 2 0 0,-2 1-22 16,-5 0-12-16,-3 7-17 0,-1-7-12 15,-1-2-23-15,-10 6-15 0,-1 0-22 0,1-9-40 0,-7 1-46 16,5-6-52-16,-8 5-230 0,5-6-447 0,-1-4 198 16</inkml:trace>
  <inkml:trace contextRef="#ctx0" brushRef="#br0" timeOffset="25723.972">10123 4657 210 0,'-1'-5'256'16,"1"2"-15"-16,-1-6-14 0,-2 3-17 0,0 0-8 0,3 2-14 0,-1 0-18 15,-1-1-11-15,1 2-21 0,-2 1-11 16,0 0-17-16,3 2-9 0,-7 0-12 0,3 0-9 0,-3 2-4 15,-2 3-11-15,2 0-6 16,0 3-4-16,-4 3-4 0,1 2-7 0,-1 3-5 0,0 2-1 0,1-1 4 16,0 4-11-16,3 0-4 0,1 2-2 0,2 0 0 15,1 2-5-15,2-2 0 0,2-1 4 16,-1 1-9-16,4-1-2 0,-1-2 0 0,3 0-1 16,-1-2 0-16,2-5 0 0,1 0-16 0,1-1-17 15,7 1-15-15,2-2-21 0,-1-2-25 0,3-3-31 16,1-1-38-16,3-3-23 0,1-4-61 0,-1-2-158 15,0-1-424-15,0-5 187 0</inkml:trace>
  <inkml:trace contextRef="#ctx0" brushRef="#br0" timeOffset="26139.2204">10378 4736 36 0,'0'-13'287'0,"-3"2"-23"0,3 5-8 0,0-3-11 0,0 3-15 0,0 1-19 15,-1 2-22-15,1-1-22 0,0 1-21 16,0 3-12-16,0 0-13 0,0 0-12 0,0 0-15 15,4 9-7-15,-4-3-9 0,3 4-6 0,1 1-8 16,-1 4-6-16,1-1-5 0,-1 6-1 0,-3-6-9 0,3 5-3 16,-3-4-3-16,-3-1-2 0,3 0-16 0,-3-1 1 15,-1-2-13-15,1-2 2 0,-1-1-1 0,1-2-3 16,0 1 0-16,-1-3 6 0,-3 0-2 16,4-1 1-16,-1-2-1 0,1 0 6 0,3-1 5 0,-5-5-5 15,3-3 1-15,1-1-2 0,0-3 2 16,1-5-2-16,2 0-5 0,5-4 4 0,-2 0-1 15,4-1-3-15,-2 0-3 0,6 0-1 0,-2 4 2 0,3-1-2 0,-1 3 1 16,0 3-1-16,-1 1-3 16,-2 3-3-16,6-4 4 0,-4 9-5 0,0-1 2 15,-4 4 6-15,3 1-10 0,-1 1 1 16,0 5-1-16,4 0 2 0,-4 2-2 0,1 3 6 0,2 4-6 0,-2 2 12 16,-1 1-9-16,-3 3-1 15,-3-1 5-15,-1 4-14 0,0-2-9 0,-2 0-1 0,-2 2-10 16,1-2-13-16,-4 0-21 0,-2 0-13 0,3-2-19 0,-4 2-21 0,2-7-14 15,-1-2-15-15,3 1-12 16,-2-4-7-16,0-1-7 0,3-2-32 0,-1-1-119 0,0-1-349 16,0-3 156-16</inkml:trace>
  <inkml:trace contextRef="#ctx0" brushRef="#br0" timeOffset="26540.1705">10712 4823 116 0,'3'-7'230'16,"1"2"-19"-16,2 0-16 0,-1-1-15 0,-1 1-16 0,2 0-15 0,1-1-16 15,2 3-14-15,-1-1-9 0,-1 1-13 16,2-1-11-16,-2 2-7 0,2 0-10 0,0 2-10 0,-1 2-7 16,-1-2-11-16,0 4-4 0,-2-2-2 0,1 2-4 15,-2 3-6-15,-1-1-5 0,-1 1-3 0,-1 2-14 16,-2 0-5-16,-1-2 1 0,1 2-6 0,-4-2 1 0,0 1 1 15,1-3-1-15,0-1 2 16,1 1 1-16,0-1 4 0,1-1-2 0,0 0 1 16,0 0 0-16,1-2 0 0,1-1-1 0,0 0-2 15,0 0 5-15,5 4-4 0,-1-2 3 0,2-2 0 0,3 0 5 16,-1 0-2-16,1 0 6 0,1 0-1 16,0 0 1-16,1 1 4 0,-1 1-5 0,-1-2 4 0,0 3 6 15,-1 0 3-15,0 1-4 0,-2 1 5 0,-1 0 10 0,-1-1 1 16,-1 3-1-16,-1 1-2 15,-1-1 1-15,-2 0 0 0,-1 2 2 0,-4 0-2 0,0-2-5 16,-3 3-1-16,-1 1-8 0,-2-4-15 16,0 0-17-16,-2 0-21 0,3 0-26 0,-4-1-24 15,1-2-32-15,3-1-36 0,1-2-42 0,-3 0-148 16,3-2-371-16,0 0 165 0</inkml:trace>
  <inkml:trace contextRef="#ctx0" brushRef="#br0" timeOffset="26740.5382">11128 4491 34 0,'10'0'233'16,"0"2"-1"-16,3 1-8 0,-1 3-19 16,-2 3-22-16,2 1-12 0,-1 6-8 0,-1 4-18 0,0 2-12 15,-1 1-9-15,-4 3-13 0,-1 0-26 0,-1 10-24 0,-6-1-16 16,-2 1-35-16,-1-1-28 15,-7 1-37-15,2-3-45 0,1-8-47 0,-11 8-160 16,-2-3-332-16,-1-2 147 0</inkml:trace>
  <inkml:trace contextRef="#ctx0" brushRef="#br0" timeOffset="28080.1895">9552 6830 45 0,'-2'-3'256'0,"4"-1"-16"0,-2 1-7 15,1-2-19-15,-1 1-20 0,4 0-12 0,-1-1-15 0,0 1-14 0,1-2-14 16,-1 2-12-16,1 0-14 0,0 1-9 0,2 1-11 16,-2 0-6-16,2-2-7 0,1 1-12 15,-3 3-1-15,3-1-7 0,2 2-9 0,-2-1-9 16,1 2-1-16,1 0-4 0,0 2-3 0,0 0-5 15,1 4-2-15,1 1-5 0,-3-1-2 0,1 0 2 0,-1 4-4 16,-1 0-2-16,-1 1 0 16,0 0-2-16,-2 1-2 0,1-1 0 0,-3 0-1 15,1-1-4-15,-3 1 1 0,0-1 8 0,0-2-8 0,-3 0-2 16,1-1 1-16,1-2 0 0,-3 1-3 0,2-3 0 16,-2 4 0-16,0-3-4 0,3-2 3 0,-1-1 5 0,-2 0-4 15,1-2 9-15,2 2 5 0,-2-2 1 16,3-1 9-16,-6 0-2 0,6 0 1 0,-4-4-5 0,1 1 2 15,2-1 4-15,-2-4 0 16,2 0-6-16,1 0 3 0,-2-5-3 0,2-3-3 16,2 2-2-16,0-5 4 0,0 6-5 0,5-5 2 15,0 0-2-15,1 1-1 0,1-1-1 0,2 2-2 0,2 2 1 0,-2 2-6 16,6-3 4-16,-2 1-4 16,4 2 2-16,0 0-2 0,3 1-3 0,-4 1-3 0,-3 4 1 0,1 2 2 15,-2 1 1-15,0 3-4 0,0 0-3 0,-4 0 5 16,-2 4-3-16,1 2-2 15,-1-1 0-15,4 5 3 0,-4 0-2 0,0-1 2 0,0 6 0 0,-3-2-3 16,-1 5-2-16,1 2 4 0,-3-1-9 16,0 3-5-16,-1-1-6 0,-2 1-6 0,-2-3-6 15,3 1 0-15,-3-2-7 0,0-3-9 16,1-1-1-16,-4-1-11 0,3 0-8 0,2-4-11 0,-2 0-15 0,0 1-18 16,2 0-9-16,-1-3-16 0,1 1-13 0,1-1-7 15,0-2-6-15,0 0-21 0,1-2-158 16,2 0-371-16,-3 0 164 0</inkml:trace>
  <inkml:trace contextRef="#ctx0" brushRef="#br0" timeOffset="28375.107">10094 7024 188 0,'0'0'256'0,"0"0"-12"0,4-1-9 0,-4 1-12 0,0 0-21 16,0 0-11-16,0 0-22 15,0 0-16-15,4-1-16 0,-4 1-15 0,0 0-12 16,2 6-1-16,-1-1-2 0,2 1-6 0,-3 3-5 16,3 1-7-16,0 3-6 0,-2 0-5 0,-1 1-9 0,1 4-2 15,2 1-9-15,-3-5-6 0,-1 5-7 0,2-4-4 16,-1-2-12-16,0 3 5 0,2-3-14 16,-2-2-6-16,0 2-2 0,1-7-4 0,-2 2-10 0,1-4-2 15,-2 2-17-15,4-1-9 0,-2-1-11 16,0-3-12-16,1 3-8 0,-1-2-7 0,0 1-9 0,0-3-7 0,0 3-16 15,0-3-27-15,1 3-19 16,-1-3-25-16,0 0-44 0,0 0-142 0,10-7-387 0,-7 3 171 16</inkml:trace>
  <inkml:trace contextRef="#ctx0" brushRef="#br0" timeOffset="28810.2851">10371 6898 244 0,'0'0'271'0,"0"0"-15"0,0 0-14 16,0 0-19-16,0 0-15 0,0 0-23 0,0 0-18 0,0 0-15 0,0-3-21 16,0 3-13-16,0 0-8 15,0 0-12-15,0 0-9 0,0 0-8 0,7-3-9 0,-4 3-7 16,4 0-4-16,0-1-7 0,0-2-12 0,4 1 4 0,2 1-9 16,1 0-5-16,0-1 9 0,2 0-14 0,-2-1-3 15,1 3 0-15,-1-3-5 0,-1-1-2 0,-4 2 0 16,0 0 0-16,-2 0 3 0,-1 2 8 15,0-2 3-15,-2 2 6 0,0-1 5 0,-4 1 4 0,4-2 0 16,-1 1-5-16,-3 1-4 16,0 0-2-16,6 0-3 0,-6 0-5 0,0 0-2 15,4-1-8-15,-4 1-4 0,0 0-6 0,0 0-31 16,0 0-20-16,0 0-28 0,0 0-29 0,0 0-41 0,0 0-13 16,4 4-10-16,-4-4-38 0,0 3-46 0,0-3-168 15,-4 6-451-15,1-2 199 0</inkml:trace>
  <inkml:trace contextRef="#ctx0" brushRef="#br0" timeOffset="29199.7651">10425 7062 31 0,'-3'2'328'0,"3"-2"-17"16,-4 1-12-16,4-1-6 0,-5 1-18 0,5-1-16 0,0 0-27 16,-4 1-29-16,4-1-16 0,0 0-18 0,0 0-19 0,0 0-15 15,0 0-19-15,0 0-15 0,0 0-12 16,0 0-8-16,0 0-6 0,19-5-14 0,-10 5-13 0,5-3-6 16,-1 1-4-16,1-3-3 0,0 2-6 15,0 2-1-15,0-2-7 0,-1-1 0 0,1 0-1 16,-4 2-6-16,0 0 3 0,-2 1-5 0,-1-1 7 15,-1 1 2-15,-2 0 6 0,1 1-4 0,-1-2 2 16,-1 0-6-16,-3 2 4 0,5 0-1 0,-5 0-4 16,0 0-5-16,6 0 2 0,-6 0-7 0,0 0 3 0,4-1-4 15,-4 1 2-15,4-2-5 0,-4 2-7 0,7 0 0 16,-7 0-25-16,7 0-14 0,-7 0-14 0,8 0-24 16,-8 0-18-16,7 0-28 0,-3 2-35 15,0-1-35-15,0-1-38 0,-4 0-260 0,7 0-533 0,-7 0 237 16</inkml:trace>
  <inkml:trace contextRef="#ctx0" brushRef="#br0" timeOffset="29929.563">10959 6846 160 0,'3'-4'282'0,"1"1"-14"15,-1 1-7-15,1 1-16 0,-1-1-17 0,1-2-14 0,-1 1-20 16,1 2-19-16,-1-1-17 16,1 1-20-16,1 1-15 0,-5 0-11 0,7 0-15 0,0 1-5 15,-3 2-11-15,2-2-7 0,1 3-6 16,0 1-7-16,0 0-8 0,-1 3 1 0,0-1-8 0,-1 1-9 0,1 1-3 16,0 2-5-16,-1 1-2 15,-2 1-14-15,-1-2-1 0,-1 1-11 0,0 1-5 0,-2-2 13 16,-1 3-15-16,0-7-5 0,-1 3-6 15,-1-1-1-15,1-2 7 0,-3-1-5 0,3 0 2 0,-2-1 0 16,0 0 2-16,2-3 4 0,-1 2 0 0,1-3 3 16,0 1 8-16,1-1 3 0,2-1 9 0,0 0 1 15,0 0-1-15,0 0 6 0,-7-3 3 0,5-1 3 0,1-1-9 16,1 0 5-16,1-1-2 16,1-3 0-16,-1 0-4 0,3-4-1 0,2-2-3 0,0-4-3 15,2-2 3-15,-1 1 0 0,3 1-5 0,1 1-2 0,0-1 2 16,2 3-2-16,0 1-3 0,0-1 2 0,-2 6-1 15,1-1 3-15,1 4-1 0,-3-1-4 0,2 1-3 16,-3 2 3-16,1 1-7 16,0 2 16-16,-1 0-13 0,0 2-1 0,0 1-1 0,0 2 0 0,-1 1 2 15,2 4 0-15,-2 0 0 0,-2 3-4 16,1 3 5-16,-3-1-1 0,1 9 7 0,-3-1 1 16,1 3 7-16,-2-2-3 0,-3 2 1 0,0 1-2 15,0-2 1-15,-2 0 0 0,1 0-6 0,-1-3-2 16,1-2-1-16,1-3 2 0,0-1-2 0,1-2 4 0,0 1 0 0,0-3-7 15,0-2 11-15,-1 0-11 16,3-1 2-16,0 0-7 0,-1-1-5 0,1-3-8 0,-1 3-5 16,1-3-8-16,-1 0-13 0,1 0-10 15,-1-3-17-15,1 3-11 0,-1-3-13 0,1 4-12 0,-1-4-16 16,0 0-28-16,4 0-25 0,-4 0-36 16,0 0-186-16,6-4-432 0,-3 1 191 0</inkml:trace>
  <inkml:trace contextRef="#ctx0" brushRef="#br0" timeOffset="30379.5374">11462 7100 177 0,'0'0'327'15,"1"-6"-15"-15,0 2-27 0,0 1-25 0,0-2-24 16,3 1-24-16,-1 0-22 0,1-1-19 0,3 0-16 16,0 0-18-16,1 1-17 0,-1-2-10 15,3 3-9-15,0 1-17 0,-2-1-8 0,2 1-6 0,2 0-23 0,-4 0-7 16,2 2-15-16,-3 0-11 0,-1 2-12 0,-1-1-11 16,1 3-5-16,-3-1 0 0,1 4-6 15,-4 1-6-15,0 1-6 0,-4-1-3 0,1 4 3 0,-3 1 2 16,-1-3 6-16,1-2 1 0,1-1 4 15,1 1-2-15,-2-2 4 0,2 0 4 0,1-2 1 0,0 0-2 16,0-1-6-16,2 0 0 0,1 0 3 16,0 1 8-16,4-1 0 0,-1 0-1 0,3 0 4 0,2 0 2 15,1 2-1-15,3-1 1 16,2 2-3-16,0-1 2 0,2 0 11 0,2 4 6 16,-4-4 10-16,0 3 3 0,0 1 5 0,-1-3 1 0,0 3 0 15,-3-2 1-15,-1 4 4 0,-3-4 0 0,-3 0-1 16,0 1-1-16,-3-1-1 0,-3 2-3 0,-6 2-3 0,-3 0-14 15,-11 0-19-15,1-1-31 0,-18 2-49 16,1 0-64-16,-2-7-86 0,-3-1-197 0,-26-1-470 0,19-3 208 16</inkml:trace>
  <inkml:trace contextRef="#ctx0" brushRef="#br0" timeOffset="39559.9582">12467 6654 40 0,'0'0'207'0,"3"-2"-12"0,-1-1-6 0,-2 3-5 16,2-3-11-16,-2 3-7 0,1-1-11 16,-1 1-9-16,0 0-12 0,0 0-10 0,4-2-15 0,-4 2-8 15,0 0-10-15,0 0-14 0,0 0-8 0,0 0-5 16,0 0-5-16,0 0-3 0,0 0-2 0,-7 9-3 0,3-5-7 15,0 3-1-15,-3 0-5 0,-2 4-1 16,-2-2-2-16,-3 7-5 0,0-1-2 16,-3-1-2-16,3 0 5 0,-3-1-7 0,3 2 1 0,-3-1 0 15,2 0-1-15,-1-2 0 0,2 1-5 0,4-3-2 16,0 1 1-16,-1-4-1 0,1 0-2 0,3 1 2 0,0-3 0 16,-1 0-4-16,2-1 2 15,3-1-2-15,-1-1 3 0,0 0-2 0,1 1-2 0,0-2 2 16,0 2 2-16,-1-2-6 0,4-1 0 0,-3 3 1 0,3-3 3 15,0 2-3-15,0-2 0 0,0 0-1 16,0 0-2-16,0 4 3 0,3-1-3 0,3 0-2 0,1 1 2 16,1 1 0-16,5 1-1 15,7 2-2-15,2 0 1 0,2-1-1 0,4 0-1 0,0 0 2 0,10 2-5 16,-2 1 5-16,-7-4 0 0,9 2-4 0,-10-2 0 16,-1 2 0-16,-1-3 1 0,-1 2 6 15,-1-2-5-15,-2 1-1 0,-4 0-5 0,-5-2 3 0,1-1 0 16,-4 0-3-16,-3-1 4 0,-1 0-5 15,-2 1 2-15,0-1-1 0,-1-2 1 0,2 2 2 0,-3 0 2 16,-2-2-2-16,5 2 1 0,-5-2-2 16,3 1 1-16,-3-1 0 0,0 0-9 0,0 0-11 0,0 4-18 15,0-4-14-15,0 2-15 0,0-2-27 16,0 0-18-16,0 0-19 0,0 0-32 0,0 0-44 0,0 0-199 16,-7-6-438-16,5 1 193 15</inkml:trace>
  <inkml:trace contextRef="#ctx0" brushRef="#br0" timeOffset="39999.9729">12861 6759 2753 0,'7'-4'135'16,"0"-1"-1"-16,-1 1-51 0,-2-1-34 16,0 3-13-16,-1 0-17 0,-1 1 4 0,1-1-3 15,0 1 1-15,-3 1-1 0,3-2 2 0,-3 2 0 0,0 0-9 0,4-1-2 16,-4 1 3-16,4 5 2 0,-1-1 0 15,-1 2 6-15,2 1-6 0,-2 2-5 0,1 2 0 16,-1-1-3-16,0 1-4 0,-2 3-6 16,0-1-4-16,0 1-8 0,-1 0 7 0,1-1-10 0,-1-5-6 15,-1 4-3-15,1-2-5 0,0-3 0 16,0 0 0-16,-1-1 3 0,1 0 2 0,1-4 10 0,0 2 12 16,-1-1 19-16,1-3 8 0,0 0-4 15,0 0-1-15,0 0 3 0,0 0-3 0,4-18 1 0,1 4 1 16,0 1 5-16,2-6 9 0,2-1-11 0,-1-1-3 0,1 1 2 15,1 1-3-15,1-1 2 16,0 4 1-16,2-3 1 0,0 3-4 0,0 1-2 0,-3 4 0 0,1 2-1 16,0 1-7-16,0 1 2 15,-2 3-5-15,0 1 0 0,0 2-2 0,0 0-6 0,1 3 8 16,-1 0-6-16,1 3-5 0,3 2 6 16,-1 3 3-16,-2 2 2 0,2 3-3 0,-2 3 11 0,0-2-13 15,-4-3-2-15,1 7 0 0,-1-2-8 16,-3 0-10-16,1 4 4 0,-1-2-12 0,-2-2-12 0,-1 2-17 15,1-2-15-15,-2-4-16 0,-1 6-23 0,1-5-21 0,0-2-31 16,-1 1-24-16,-1-1-39 0,1-1-205 16,0-4-464-16,1 0 206 0</inkml:trace>
  <inkml:trace contextRef="#ctx0" brushRef="#br0" timeOffset="40409.9384">13411 6951 107 0,'4'-6'291'15,"1"3"-25"-15,1-3-21 0,-1 0-19 0,-1 0-15 0,3 1-16 0,-1 2-18 0,3-2-17 16,-2 2-16-16,1 1-15 0,0-1-14 0,-2 2-12 16,1 1-12-16,3 0-9 15,-3 0-10-15,0 3-7 0,2 2-15 0,-4 0-10 16,-1 2-8-16,1 1-6 0,-2 5-7 0,-4 1-11 15,0 4-4-15,-4 0-3 0,0 2-2 0,-4-1 0 0,-1 0 1 16,-2 0 0-16,1 0 3 0,2-6 3 16,1 0 0-16,1-2-1 0,1-4 3 0,2 2 0 0,0-3 7 15,1 0 7-15,1-2 8 0,1-1 0 16,4 0 4-16,0-1-1 0,7-1-2 0,2-2-4 0,4 1 0 16,8-4-4-16,3 0 3 0,0 0-5 0,1-2-1 15,1 2 0-15,9-4 2 0,-11 3 7 0,-2 0 4 16,1-2 2-16,-4 3 8 0,2-2 4 0,-8 1 2 0,-4 3-3 15,-2 2-4-15,0-3-4 0,-3 0-7 16,-1 1-5-16,-2 1-6 0,3-1 0 16,-4 1-28-16,-3 1-11 0,0 0-14 0,0 0-25 15,0 0-32-15,-13 8-51 0,2-3-66 0,-6 0-93 16,-7 2-180-16,-4 0-519 0,-10 0 229 0</inkml:trace>
  <inkml:trace contextRef="#ctx0" brushRef="#br0" timeOffset="41210.149">11549 8061 236 0,'-2'-3'270'16,"2"1"-11"-16,0 2-19 0,-3-7-18 16,0 5-11-16,1 1-20 0,-1-2-10 0,0 2-14 0,-1-3-14 15,-2 4-14-15,-1-1-14 16,1 2-12-16,-2 0-5 0,0 2-10 0,-1 0-7 0,-1-1-11 0,1 1-4 16,0 3-7-16,1-3-7 0,-4 5 0 0,0-2-6 15,3 1-2-15,1 2-6 0,-2 0-3 0,1 1-6 0,5-2-6 0,-3 0-1 16,4 4-2-16,-1-1 0 15,1 1 0-15,3-1-4 0,2 1-1 0,-1-1-5 16,0 1-4-16,2 0-5 0,3-2-3 16,1 1-3-16,-1-4-3 0,2-1-4 0,1 1-7 15,2-3-5-15,2 1-10 0,0-2 1 0,0-4 2 0,1-1 4 16,2-3-2-16,2-3 4 0,-4-1 1 16,2-3 2-16,-1-3 1 0,-2-3 3 0,-2 0 11 15,0-4 5-15,-2 2 9 0,-1 0 6 0,-1-2 12 0,-1 3 2 16,0 0 15-16,-1 6 4 0,-1-1 0 15,-1 5 17-15,-1 0-12 0,0 2-12 0,1 0-10 0,-3 2-2 16,2 1-5-16,-1 1-13 0,0 2 8 16,2-1-6-16,-3 2-2 0,9 0-6 0,-1 2 7 0,3 5-8 15,2 0 2-15,3 6-13 0,-1 3-4 16,3 0-17-16,-4 1-5 0,2 3-11 0,-3 0-7 0,1 1 5 16,-3 0-22-16,-4 1 0 0,-3-3 6 0,-1 1-15 0,0 0 1 0,-5-6 6 15,1-1 4-15,-3-5 9 16,1 1 10-16,2-5 13 0,-2 2 12 0,-1-5 17 0,-1-1 5 15,5 0 7-15,-8-7 9 0,4 1 4 16,-1-8 7-16,1-5 3 0,1-3 7 16,5 0-2-16,1-2 5 0,2-2-4 0,4-9-9 0,2 10 0 15,3 2-4-15,2-1-1 0,6-4-5 0,-2 10-7 16,1-1 6-16,1 3-6 0,4 0-7 16,-1 2-17-16,2 2-19 0,-2 4-29 0,2 1-38 0,-3 3-50 0,-3 1-52 15,-1 1-59-15,-6 4-292 0,-3 0-589 16,-2-1 260-16</inkml:trace>
  <inkml:trace contextRef="#ctx0" brushRef="#br0" timeOffset="42309.926">10297 8926 280 0,'2'-3'270'0,"0"0"-22"0,1-1-13 0,-2 1-22 15,3 0-15-15,-1 0-14 0,1 0-15 16,-1 3-18-16,3-2-8 0,-1 1-21 0,2 0-15 15,3 2 0-15,-1 2-9 0,-1 0-8 0,6 3-2 0,-4 3-12 0,3-1-5 16,-3 2-12-16,0 1-5 16,-1 2-5-16,-2 0-10 0,0 1-3 0,-1-1-10 0,-3 2-6 15,1 1-3-15,-4-2 0 0,2 0-6 0,-1-2-3 16,-1-1 0-16,-3 0-4 0,3-4 5 0,-3 2-4 16,2-3 1-16,0 0 6 0,0-2 10 0,0-2 10 0,0 1 1 15,-1-1 1-15,2-2 5 0,0 0 2 16,0 0 9-16,-8-7-2 0,4 0-4 0,1-2-5 0,1-2 15 15,0-4-7-15,-3-4-4 16,5 0-1-16,-1-1-5 0,2 1 8 0,1 0-11 0,1 0 2 0,2 1-7 16,1 0-2-16,2 2-3 15,-1 2 5-15,2 1-14 0,-1 2-3 0,5 1 1 0,1-5-2 0,1 8-12 16,-2-1 8-16,1 1 1 16,0 3-2-16,2 0-1 0,-1 1-4 0,-1 3 2 15,2 0-2-15,-1 2-2 0,-1 1-9 0,0 1-6 0,-1 4-3 0,-2 0 4 0,-1 2-12 16,1 0 7-16,1 9-6 15,-2-3-2-15,-5 0 0 0,2 3 0 0,-4 2 0 16,-1-1-5-16,-2 3-1 0,0-2-2 0,-2-1-2 16,-2 0-7-16,1-2-4 0,3 4-10 0,-3-9-5 0,-1 1-3 15,1-1-15-15,3-2-14 16,0 1-15-16,-1-3-27 0,-1-1-15 0,2-1-16 16,3-2-26-16,-3-1-34 0,3-2-154 0,0 0-415 0,-3-2 184 0</inkml:trace>
  <inkml:trace contextRef="#ctx0" brushRef="#br0" timeOffset="42550.1759">10896 9091 204 0,'6'0'291'0,"-6"0"-28"16,0 0-25-16,0 0-13 0,0 0-19 0,4 2-12 16,-4 2-14-16,0 1-13 0,-1-1-12 0,0 4-16 0,-1 1-11 15,2 0-16-15,-1 6-4 0,-1 0-10 0,2 3-12 16,-1 2-7-16,1-1-8 0,1 0-13 15,1 0 4-15,-2 0-9 0,1 0-8 0,1-4-18 16,-1-1-15-16,0 0-6 0,1 0-16 16,-1-3-14-16,-1-1-19 0,0 0-26 0,2-1-19 15,-2-4-20-15,2 0-22 0,-2 0-5 0,1-2-27 16,1-3-46-16,-2 0-164 0,0 0-403 0,8-7 178 0</inkml:trace>
  <inkml:trace contextRef="#ctx0" brushRef="#br0" timeOffset="42853.5238">11123 9073 192 0,'0'0'303'0,"0"0"-28"0,0 0-17 15,0 0-11-15,0 0-17 0,0 0-4 0,0 0-30 0,0 0-20 16,-2-6-19-16,2 6-16 0,5-1-17 15,1 1-14-15,2-1-11 0,2-1-10 0,3-1-13 0,2 1-14 16,-1-1-12-16,3 0-7 16,-1 0-12-16,-2-2 1 0,2 1-3 0,-3 2-7 0,-1-1-1 15,-1 0-3-15,-3 2-2 0,0-1 1 16,-2 1-3-16,0-1-3 0,-2 1-2 0,0 1 5 16,-4 0-5-16,7-2-3 0,-7 2 4 0,6 0-7 15,-6 0-11-15,4-1-7 0,-4 1-20 0,0 0-25 16,3 0-28-16,-3 0-29 0,0 0-30 0,0 0-27 0,0 0-38 15,0 0-198-15,-7 6-445 0,4-3 197 16</inkml:trace>
  <inkml:trace contextRef="#ctx0" brushRef="#br0" timeOffset="43140.6174">11200 9177 154 0,'-2'1'330'15,"-1"2"-18"-15,1-1-10 0,2-2-10 0,0 0-20 0,0 0-18 0,-5 2-16 16,5-2-22-16,0 0-21 16,0 0-19-16,0 0-17 0,0 0-26 0,0 0-5 0,14-1-17 0,-7 0-4 15,3-1-23-15,0-1-11 16,4 2-10-16,0-2-6 0,1-1-8 0,0 3-8 0,-1-3-7 16,1 3-5-16,-1-2-5 0,0 2-4 15,-1-1 0-15,-3-1-2 0,1 2-5 0,-4-2 2 0,2 0-4 16,-4 3 2-16,0-3 0 0,-1 2-5 0,-1 1-2 0,1 0-9 15,-4 0-7-15,4-2-17 0,-4 2-20 16,4-1-27-16,-4 1-28 0,0 0-41 0,0 0-44 0,0 0-61 16,0 0-274-16,3-2-565 0,-3 2 251 15</inkml:trace>
  <inkml:trace contextRef="#ctx0" brushRef="#br0" timeOffset="43920.1584">11760 8872 167 0,'1'-4'277'0,"2"0"-16"0,0 2-20 16,0-3-13-16,-2 2-19 0,2 0-18 0,0 1-22 0,1-1-14 0,-1-1-16 15,1 4-17-15,0-2-12 16,0 0-9-16,1 2-12 0,0 0-9 0,1 2-7 16,-1 0-12-16,2 0-5 0,2 5-4 0,-2-1-5 15,0 1-3-15,0 4-3 0,3-1-2 0,-3 2-5 0,0-2-3 16,-4 3-3-16,4 0 1 0,-4 1-6 0,-1 0 2 15,0 2-8-15,1-3 3 0,-2 1-5 0,-2-1-1 16,1-1 1-16,-3 1-1 0,3-1-2 0,-4-3-2 0,1 1 0 16,0-4-2-16,2 1-5 15,-2 0 6-15,0-3-3 0,0 1 3 0,3-3-5 0,-1 1 6 16,1-1 6-16,-3 2 9 0,3-4-6 0,0 0 3 0,0 0-2 16,0 0-2-16,0 0 4 0,-3-13 2 15,6 4 0-15,-3 0-2 0,4-4 2 0,-1 0-6 16,4-7 1-16,1 1-3 0,-2-1-2 0,4-3-6 15,-2 2 12-15,2 0-14 0,3 0 0 0,-2 1-1 16,2 2-4-16,1 0 0 0,-4 6 6 0,4-2-1 16,-4 4 1-16,1 5-5 0,2-2-1 0,-6 2-2 15,0 2 15-15,0 1-14 0,0 0-1 16,0 4 4-16,-1 3 2 0,2 0 11 0,0 5 2 0,0 1-1 0,-1 5 2 16,0 5 4-16,-2 0-5 15,-1 1-1-15,-1 0-1 0,0 1-3 0,-3 0-4 0,2-1 2 16,-2-1-4-16,0-1 1 0,-2-1 0 0,2-4-2 0,-1-2-3 15,2-1 3-15,-1 1 1 0,0-4-3 0,0 0 3 16,0-2-12-16,0-2-5 0,0-1-9 0,2 2-11 16,-2-3-4-16,0 1-26 0,1-2-25 15,-1 1-26-15,0-3-30 0,1 4-35 0,2-4-39 0,-3 0-66 16,3 2-179-16,-3-2-498 0,0 0 220 16</inkml:trace>
  <inkml:trace contextRef="#ctx0" brushRef="#br0" timeOffset="44370.3708">12288 9073 178 0,'0'-6'348'0,"-2"1"-35"0,4 0-26 0,-2-1-11 15,1 0-42-15,2-1-26 0,0 0-16 0,1-1-19 0,2 1-19 16,-1 2-16-16,5-2-10 0,-3 1-21 0,3 1-14 15,-3 1-14-15,3 1-10 0,1-1-10 0,-2 3-11 16,-1-2-13-16,1 3-12 0,-1 0-4 0,-4 1-4 0,3 1-5 16,-2-1-13-16,0 3-2 0,-1 0 0 15,1 1-3-15,-2 4-4 0,-1-2-2 0,0 0 9 16,-1 3-9-16,-1-2-1 0,-1 0 4 16,1 1 0-16,0-1 0 0,0 0 2 0,0 0 1 0,1 1 2 15,-1-4 0-15,2 1-2 0,0 1 1 0,1-1 3 0,4 0 5 16,-3 0-7-16,3 0 4 0,-1 0-5 15,1-1 4-15,0 1 2 0,0 0-4 0,0-2 3 0,0 1-4 16,0-1 6-16,0 1 2 16,-1 0 10-16,0-1 4 0,-1 2 2 0,-1-1 7 0,-1-2-8 15,-1 1 4-15,1 0 2 0,-2 0-2 16,-1 2 4-16,0-2 0 0,-1 1-2 0,-1 2 2 16,-1-1-2-16,0 2 5 0,-1-5-10 0,-3 2-4 15,0 1 0-15,3-3 11 0,-3 4-12 0,1-4-5 0,2 0 0 16,-3 0-1-16,1-2-10 0,2 1-4 0,-4 0-17 0,2-2-21 15,0 0-32-15,-1-1-47 0,0 0-61 16,0-1-80-16,0-5-181 0,-1 4-483 0,-1 0 213 0</inkml:trace>
  <inkml:trace contextRef="#ctx0" brushRef="#br0" timeOffset="45440.1605">12931 8859 129 0,'0'0'234'0,"-3"2"-10"16,3-2-6-16,0 0-11 0,0 0-9 0,0 0-11 0,0 0-12 15,0 0-5-15,0 0-12 0,0 0-10 0,0 0-6 16,0 0-7-16,0 0-8 0,0 0-7 0,0 0-12 16,0 0-6-16,0 0-11 0,0 0-4 0,0 0-12 15,0 0-2-15,0 0 4 0,0 0-20 16,0 0-7-16,11-4-6 0,-2 3-4 0,1-2 1 16,2 1-7-16,3 0-7 0,0 0 0 0,-1-2 1 0,4 2-8 15,2-2-5-15,0-1-3 0,-5 3-2 0,-1-1 1 16,0 0 0-16,-2 1 0 0,-2-1-4 0,-3 3 3 15,1-2-1-15,-2 2 2 0,-2-2 8 16,0 1-14-16,1 1-2 0,-2-3-2 0,-3 3 5 0,4 0 2 0,-4 0 1 16,4-1-2-16,-4 1-5 15,0 0-14-15,0 0-12 0,0 0-21 0,0 0-21 0,0 0-30 16,0 0-34-16,0 0-40 0,0 0-38 16,-17 4-37-16,13-1-209 0,0-1-493 0,-2 1 218 0</inkml:trace>
  <inkml:trace contextRef="#ctx0" brushRef="#br0" timeOffset="45717.4612">12972 9029 196 0,'0'3'352'0,"0"-3"-26"0,-3 3-16 0,3-3-16 15,0 0-11-15,-4 0-26 0,4 0-34 16,0 0-9-16,0 0-26 0,8-6-19 0,-2 4-20 15,1-2-16-15,2 1-18 0,2-1-11 0,3 1-10 16,0 0-8-16,2-1-14 0,4 2-11 0,0-4-10 0,-5 5-12 16,7-2-2-16,-5 2-4 15,-2-1-7-15,1 0-6 0,0 2-7 0,-4-1-7 0,-2-3-2 0,-1 4-5 16,-1-2-10-16,0 2-1 0,-4 0-18 0,0-1-10 16,-4 1-10-16,6-1-15 0,-6 1-12 15,6 1-24-15,-6-1-22 0,5-1-29 0,-5 1-23 0,4-2-23 16,-4 2-51-16,2-1-180 0,-2 1-464 15,3-5 205-15</inkml:trace>
  <inkml:trace contextRef="#ctx0" brushRef="#br0" timeOffset="46170.1865">13473 8725 331 0,'2'-6'344'16,"2"2"-23"-16,-3 1-23 0,1-1-18 0,-1 1-25 0,2 2-16 0,-1-1-32 15,-2 2-19-15,1-3-16 0,-1 3-26 0,0 0-8 16,0 0-15-16,0 0-9 0,7 6-14 0,-5-1-2 16,0 3-12-16,1 0-9 0,0 1-11 0,1 0-3 15,-1 3-10-15,0 1-6 0,-2-1-12 0,1 0-4 16,-1-1-10-16,-1 2-8 0,0-4-11 0,3 0 4 16,-3-1-3-16,0 0-9 0,-1 0 6 0,1-1-8 15,0-3-5-15,0 1 1 0,0-1 2 0,1-1 2 0,-2 0 3 16,2 1 3-16,-1-4 14 0,0 0 1 15,0 0 7-15,0 0 9 16,0 0-8-16,3-10-4 0,-2 1 3 0,3-2 1 0,0-4-3 16,4-3 2-16,0-1 0 0,2-2 0 0,0-1-3 0,-1 0 4 15,1 2 2-15,3 2-7 0,-3 0 7 16,3 2 0-16,-2-2-3 0,-1 7-6 0,-2 3 0 16,2-2 0-16,3 2-6 0,-6 2 2 0,3 3 8 0,-3-1-20 15,2 3 1-15,1 1-4 0,0 0 9 0,1 2-3 16,2 2-2-16,-4 1-3 0,2 3-18 0,-1 2 19 0,-2 1-13 15,3 7-1-15,-2-5-1 16,-2 5 0-16,0 0-5 0,-3 2-9 0,2 0-2 0,-6 1-15 0,3-2-17 16,-6 3-8-16,3-5-25 0,-3 2-21 15,0-1-35-15,2-3-25 0,-3 3-35 0,2-5-33 16,-1 0-227-16,2-4-514 0,-2-1 227 16</inkml:trace>
  <inkml:trace contextRef="#ctx0" brushRef="#br0" timeOffset="46579.9865">13969 8891 160 0,'6'-5'311'16,"-2"1"-23"-16,-1 0-20 0,4 1-28 0,-3-2-21 16,2 1-16-16,1 0-20 0,0 1-20 0,3-1-15 15,-2 2-13-15,2 0-15 0,3 1-11 0,-2 2-13 16,3 0-9-16,-1 3-9 0,-2-1-6 0,3 4-12 0,-4 0-16 15,-2-1-1-15,1 3-7 0,-5 0-9 16,2 2-3-16,-5 0-7 0,-1 3-3 0,-1 0-1 16,-5 0 2-16,-5 2 0 0,0 1 3 0,-2 0 2 0,-1-4 1 15,-2 1 1-15,1-1 0 0,4-4 6 0,-2 0-2 16,6-2-4-16,-2-1 6 16,4-1-2-16,-1-2-1 0,2 0-1 0,1-2 4 0,3 2-2 0,0-3-3 15,0 0 0-15,0 0-7 0,16 0-3 0,-1-4-1 16,9 0-4-16,0-1-7 0,6-2-3 15,-1 3 2-15,12-5 0 0,-3-1 0 0,0 1 0 16,-10 2 1-16,0 0 1 0,1-1 12 0,-3 2 11 16,0 0 23-16,-4-1-9 0,-1 3 1 0,-8-2 7 0,-3 3-3 15,-2 1 8-15,-2 1-5 0,-2-3-6 0,0 2-5 16,-1 1-10-16,-3 1-17 0,3-3-12 0,-3 3-13 16,0 0-24-16,-13 0-26 0,3 1-34 0,-1 0-36 15,-3 3-49-15,1-2-60 0,-1 2-81 0,-4-1-170 16,-2 2-536-16,-1-1 237 0</inkml:trace>
  <inkml:trace contextRef="#ctx0" brushRef="#br0" timeOffset="46802.7036">14365 9040 143 0,'0'0'463'0,"3"-4"-39"0,-3 3-39 16,0 1-43-16,1-3-30 0,-1 3-41 0,0-6-44 15,0 3-44-15,2-1-45 0,-1 2-55 0,0 0-56 16,-1 2-71-16,0 0-89 0,3-4-91 0,-3 4-210 0,0 0-468 16,-7-5 208-16</inkml:trace>
  <inkml:trace contextRef="#ctx0" brushRef="#br0" timeOffset="48970.3207">3233 7035 235 0,'-2'-2'218'0,"2"2"-10"0,-1-2-12 0,1 2-13 15,0 0-10-15,-1-3-13 0,1 3-7 16,0 0-21-16,0 0-11 0,-2-2-6 0,2 2-18 16,0 0-10-16,0 0-9 0,0 0-4 0,0 0 1 0,0 0-2 15,10 6-4-15,-4-3 0 0,1 0-6 16,1 1-2-16,5 3-3 0,2 2-3 0,4 2 2 0,2 0-2 16,1 3-8-16,2 3-1 0,2-3-4 15,9 8-1-15,3 1-8 0,-3-1 1 0,3 1-3 0,0 0-8 16,3-1-1-16,0-2-5 0,-2 2-7 0,2-4-1 15,-2 3-5-15,1-1 1 0,-2-5-5 0,-13-2 0 16,2-3 1-16,-2 1-2 0,-2-1 1 0,-5 0-1 0,-1 2-1 16,-7-2 0-16,-2-5 2 15,2 2-6-15,-3-3 2 0,-4 2 2 0,1-2 3 0,-1-1 3 16,0 1-2-16,-3 0 3 0,0-1 0 16,0 3 0-16,0-3-1 0,-3-1-2 0,0 0-11 0,-1 1-13 15,1-1-22-15,-1 2-24 0,1-2-31 0,0-1-31 16,2 1-30-16,1-2-35 0,0 0-225 0,0 0-453 15,-10-5 202-15</inkml:trace>
  <inkml:trace contextRef="#ctx0" brushRef="#br0" timeOffset="49351.0192">4134 7002 32 0,'-3'-1'260'0,"-1"-1"-13"0,-2 1-18 16,-1 1-10-16,-2 1-13 0,-4 2-13 0,-3 2-14 15,-5 4-12-15,-3 1-14 0,-4 5-13 0,-7 6-11 0,0 4-14 0,-6 2-7 16,-11 13-9-16,11-12-12 0,-14 12-8 16,-3 1-4-16,19-13-13 0,-13 12 10 0,-3-2-21 15,17-11-6-15,1 0-1 0,1 0-6 0,2-1-1 0,0-2-6 16,3-1 0-16,9-5-6 0,2-3-4 15,0-1-6-15,5-1 5 0,2-2-3 0,3-1-3 0,3-4 2 16,0 0-3-16,0-1 3 0,2-2 1 16,2 1 8-16,1-2 8 0,-1 1-1 15,-1-1 10-15,2-1 3 0,2-1 4 0,-4 3-1 16,4-3 4-16,-3 2-6 0,3-2-1 0,0 0-5 0,-2 0 0 0,2 0-2 16,0 0-6-16,0 0-12 0,0 0-12 0,0 0-23 0,0 0-33 15,0 0-17-15,-4-8-22 16,4 5-18-16,-1-1-30 0,2 1-47 0,-1-2-48 15,0 0-275-15,1-1-548 0,2 0 243 0</inkml:trace>
  <inkml:trace contextRef="#ctx0" brushRef="#br0" timeOffset="54897.2854">3619 10683 152 0,'-5'-3'224'0,"0"0"-9"0,3 1-8 16,0-1-4-16,-1-1-8 0,0 3-7 0,3 1-11 0,-4-3-7 15,4 3-10-15,0-2-16 0,0 2-14 0,0 0-18 16,-3-3-10-16,3 3-14 0,0 0-7 15,0 0 7-15,0 0-8 0,0 0-9 0,0 0-7 0,0 0-5 0,10 5-12 16,-3-1-1-16,5 5-6 16,0 0-7-16,9 4-3 0,-1 1-1 0,-2-1-2 0,4 2 5 15,4 3 8-15,3 3 0 0,1 2 4 16,-6-7-1-16,-3 0 0 0,3 2-3 0,-3 0 1 0,3 0-11 16,-3 0 3-16,-4-1-5 0,1-3-3 0,1 1 1 0,-4-2 1 15,1 1-11-15,-4-6-1 0,1 1 2 16,-3 0-3-16,-3-4-16 0,0 1-7 15,-1 2-16-15,-1-4-15 0,2 0-22 0,-3 2-19 16,2-2-14-16,-3 1-36 0,1-1-26 0,-1 0-19 0,0 0-20 16,0-2-20-16,-2 1-35 0,0-1-129 0,-1-2-411 15,0 0 183-15</inkml:trace>
  <inkml:trace contextRef="#ctx0" brushRef="#br0" timeOffset="55240.0255">4172 10690 91 0,'0'-9'325'0,"0"3"-24"16,0 1-25-16,-1 1-27 0,2 1-22 0,-1-1-24 0,0 4-17 15,-3-4-16-15,3 4-13 0,0 0-11 16,-14 9-14-16,4 2-10 0,-5 6-10 0,-3 0-9 0,-8 11-3 16,1 4-21-16,-2-1-5 0,-2 0-7 0,-1 0-7 0,3 3-3 15,0 0-9-15,2-2-5 0,1-3-1 16,-3-1-4-16,9-7-3 0,0 0-1 0,1-2 2 0,1 2-10 15,1-3 8-15,1 1-1 16,0-2 2-16,5-3-1 0,-5 0 2 0,6-3-6 0,2-2-4 16,-2 1-4-16,3-3 2 0,0-1 2 15,1 0 2-15,1-2-1 0,0 0-3 0,1-1 2 0,0 1 4 16,0-2 1-16,2-2-5 0,-1 5 3 16,-2-3-3-16,3-2 2 0,-1 1-9 0,1-1 1 0,0 0-4 15,-3 3-12-15,3-3-8 0,0 0-16 0,0 0-22 0,0 0-25 16,0 0-28-16,0 0-38 0,0 0-39 0,-6 0-51 15,6 0-63-15,-3-4-237 0,3 4-564 0,-1-6 250 16</inkml:trace>
  <inkml:trace contextRef="#ctx0" brushRef="#br0" timeOffset="57743.246">1695 8354 59 0,'-4'-2'155'0,"1"1"-9"0,-4-1 0 0,3 1-11 0,-3-2-10 16,1 1-10-16,-1 0-2 0,0 2-10 0,0-2-9 0,-3 1-9 16,3-1-10-16,-3 2-5 0,3 0-13 15,0-1-3-15,0 1-7 0,1-1-4 0,-1 0-4 0,2 1 0 0,-1 0-8 16,6 0 0-16,-11 0-6 0,8 0 0 16,3 0-4-16,-10 0-2 0,10 0-2 0,-7 0-2 15,7 0-1-15,-6 0-1 0,6 0-6 0,0 0-1 16,-5 0 2-16,5 0 0 0,0 0-2 0,0 0-1 15,0 0-1-15,-3 3-3 0,2-1 5 0,1-2 0 0,-2 5 4 16,2 1 2-16,-1-1 1 0,1 1 3 16,0 5 9-16,0 1 1 0,0 3 4 15,0 3-4-15,0 4 7 0,0 3 2 0,-2 9 6 0,1 4-3 16,-2 2 2-16,0 2-1 0,-1 4-2 0,-2 17-1 16,-1-3-22-16,2-16 2 0,-2 1-1 0,0 17-1 0,0-19-2 15,1 2 0-15,-1-3-2 0,4 0 2 16,2 0-3-16,-2-1 3 0,3-1-2 0,-3-1-2 0,2-3-3 15,-1-1 1-15,4 1-2 16,-2-13-1-16,0 1-3 0,1 0 3 0,2 0 2 16,-3-2 1-16,0 0-3 0,3-1 1 0,-3-6-2 15,1 0 4-15,2 3-1 0,0-4-3 0,-3-3-1 0,3 2 2 0,-2-4 2 16,2-2-3-16,-3-1 2 0,3 0-1 0,-3-1 5 16,0-3-7-16,1 1 1 15,-1 1-3-15,0-1-1 0,0 0-2 0,3-1 3 0,-3-2 5 0,0 3 0 16,3-1 0-16,-3-2-2 0,0 0 2 15,0 2-2-15,0-2 1 0,0 0 1 0,0 0-1 0,0 4 2 16,0-4-4-16,0 0 3 0,0 0 0 0,0 0-3 16,0 0 2-16,0 0-4 0,11-6 1 0,-8 5 3 15,4-1-3-15,0-1-2 16,0 0 4-16,3-1-4 0,0 1-3 0,-1-1-4 0,3-1-6 16,2 1 4-16,-2 0-2 0,1 2-3 15,1-3-3-15,-1 1-1 0,1 1-2 0,-1-1 3 0,1 0 0 16,0 1 1-16,-3-1 4 0,-1 0-1 0,-3 1 2 0,3 1 4 15,-6 0-4-15,2 0 4 0,-2 1 1 16,-1-4 4-16,1 5 2 0,-1-3 1 0,-3 3-1 0,0-3-1 16,-2-1 1-16,1 1 4 0,-2 0-3 0,-1 2-1 15,0-1-1-15,-2 0 6 0,2 0 0 16,0 1 0-16,-2-1-2 0,2 0 1 16,0 1 1-16,4 1-4 0,-6 0-10 0,6 0-3 0,-6-2-6 15,6 2-14-15,-3-2-13 0,3 2-4 16,0 0-7-16,0 0-1 0,0 0-7 0,0 0-7 0,0 0 8 15,0 0-22-15,12-2-5 0,-7 1-24 0,1-3-39 0,1 2-91 16,0-2-266-16,-4 0 118 0</inkml:trace>
  <inkml:trace contextRef="#ctx0" brushRef="#br0" timeOffset="58459.8965">1606 8238 177 0,'-1'-2'177'0,"-2"-2"0"0,3 1-11 0,-3 0-16 15,2-1-17-15,-1 2-14 0,1-2-10 0,1 4-8 0,-3-5-11 16,2 3 1-16,1 2-7 0,0 0-8 0,-2-2-8 16,2 2-4-16,0 0-8 0,-1-3-4 0,1 3-5 15,0 0-5-15,-1-3-5 0,1 3-4 0,0 0-8 0,0 0 1 16,0 0-4-16,0 0-6 15,0 0-2-15,0 0 4 0,0 0-3 0,0 0-4 0,0 0 2 0,9-1-3 16,-9 1 0-16,12 2-9 16,-4 0 9-16,2-2-1 0,0 1-3 0,0 1 0 0,2 0-1 15,-2-1 4-15,3 0-7 0,1 2 3 16,-4 0-1-16,-2 1-9 0,1-1 8 0,-2 0 5 0,-3-1 1 16,2 2-4-16,-2 1 11 0,0 1 8 15,-1 1 5-15,1 1 3 0,-4 0-1 0,0 4-2 0,-4 1 2 16,1 1-1-16,-4 0-6 0,-1 2 5 0,-1 2-5 15,-1-1-2-15,2 2-3 0,-2-2-1 16,2-5 1-16,-1 7-3 0,2-8-4 0,0 0 0 16,0-1 1-16,3-2-4 0,1-1 0 0,-1 0 0 15,1-2-1-15,3-1 0 0,-3 1-3 0,-1-1 0 0,4 1-1 16,0-1-2-16,-3-1-12 0,3 0-2 16,0-3-18-16,0 3-14 0,0 1-14 0,0-4-18 0,-1 3-29 15,1-3-30-15,-3 3-40 0,3-2-184 16,-3 3-388-16,3-2 172 0</inkml:trace>
  <inkml:trace contextRef="#ctx0" brushRef="#br0" timeOffset="62070.1244">1825 3322 10 0,'-2'-3'154'15,"2"3"-11"-15,0 0-12 0,0 0-9 0,0 0-13 16,0 0-13-16,0 0 0 0,0 0-9 0,-3 11-6 16,3-4-5-16,0 2-5 0,0 3 1 0,0 3 0 15,2 5-5-15,-1 3-2 0,-1 1-3 0,2 0-1 0,-1 12-19 16,-1-10-6-16,0 11 2 0,1 1-3 16,2-2 4-16,-3-1-7 0,-1-9-6 0,4 14 4 0,-6-5 2 15,4 0-5-15,-1 0-2 0,-1-9-4 16,-2 11 5-16,4-12-6 0,1 1-3 0,-1-1-2 15,2-3 6-15,0-3-8 0,0-3 2 0,-1-3-2 0,1-5-3 16,0 1-1-16,0 1 1 16,0-5-3-16,0 2 4 0,-2-4-6 0,2 1 1 0,-2 0 0 0,1 0 0 15,-2-4 8-15,1 3-16 0,0-2-11 16,-1-1-17-16,0 0-21 0,0 0-19 0,0 0-14 0,6-6-35 16,-6 2-28-16,0 1-131 0,-3-1-301 15,2-4 133-15</inkml:trace>
  <inkml:trace contextRef="#ctx0" brushRef="#br0" timeOffset="63350.0517">1868 3309 17 0,'-1'-3'180'0,"-2"-1"-18"0,2 0-14 15,1 2-3-15,-2-1-8 0,2 3-11 16,-1-4-19-16,1 1-12 0,0 3-10 0,1-4-5 0,3 4-12 0,1-3-6 16,0 2-9-16,1-1-6 0,4 1 2 15,-2 1-2-15,6-2-8 0,3 1 1 0,3 0-7 16,1 1-8-16,3 1-2 0,1-1-6 0,6 0-1 0,10-1 0 15,-1 2 2-15,3-1-9 0,0 0-8 16,4 0 3-16,1 0-7 0,2-3-8 0,20 5 1 0,-23-5 4 16,21-2-5-16,-21 4 1 15,2-1 2-15,-1 1 20 0,20-5 19 0,-19 3 8 0,24-5 6 16,-1 1 8-16,7-2-2 0,0 2-2 16,-1 0-6-16,3 0 0 0,-7 0-12 0,1 3 0 0,0-2-7 15,-2 2 3-15,-1 0-4 0,1 1 1 16,-1-1-3-16,1 1-2 0,-1-1-2 0,1 2-6 0,-22 0 1 15,22-4 0-15,-1 1-6 0,-23 1 7 16,2-1-2-16,18 0-1 0,-23 3-4 0,2-2 0 0,0 1 0 16,-3 1-4-16,-2 1 4 0,-3 1-9 0,-11-1-2 0,-3 1-5 15,1 0 5-15,-4 0 0 16,-1 0 1-16,-6 1-4 0,-3-2 5 0,1 2-1 0,-1-2-2 16,-3 1 4-16,0 0-2 0,-3 1 1 0,0-1 1 0,0 0 0 15,-4 1 1-15,3 1 2 0,-6-2-2 16,7 0 0-16,-7 0 3 0,5 0 0 0,-5 0 1 0,5 0-1 15,-5 0 8-15,0 0 2 0,0 0 3 16,0 0-3-16,5-2 6 0,-5 2 1 0,0 0-1 0,0 0 3 16,0 0 1-16,0 0-2 15,7 0-1-15,-7 0-2 0,0 0-3 0,0 0-2 0,0 0-1 0,0 0 0 16,0 0-8-16,0 0 3 0,0 0-7 0,1 4 3 16,1-1 5-16,-2-1-4 0,3 1 0 15,-2 3-1-15,2 1 1 0,1 4-1 0,-1 0-1 0,0 5 3 16,0 2-4-16,2 6 2 0,-1 0 0 15,-4 5-2-15,2 6 3 0,-2 4 3 16,1 0-1-16,-2 0 0 0,-1 0 0 0,-1 0 3 0,1 0-2 16,0-1 1-16,-1 0-1 0,0-3 0 0,1-10-1 0,-1 2 0 15,2 0 1-15,1-1-1 16,-1-3-9-16,1-1 2 0,2-1 0 0,-1-1 1 0,0-5 0 16,2 5-2-16,-2-7 3 0,-1 1-2 15,0 0-2-15,0-1 4 0,4 0 0 0,-3-4-1 0,0-1 0 16,1 0 2-16,0 4-1 0,0-5 1 0,-1 1-2 0,0-2 5 15,0 1-5-15,0-2 1 0,0 0-2 16,-1 0 0-16,0-2 4 0,0 1-1 0,0-4-2 0,0 5 0 16,0-5 1-16,-2 4-1 15,2-4-2-15,-1 4 3 0,-1-2-1 0,0-1-1 0,2-1 0 16,-6 3-3-16,1-1-5 0,-2-1 2 0,-2-1-6 16,-5 0-3-16,1 0 3 0,-8-1-3 0,0 1 0 15,-1-1-3-15,-3-4-1 0,0 2 5 0,-3 3-4 16,-10-4 2-16,-2 5 0 0,-1-2-1 0,1-2 3 15,-1 1 5-15,0-1-5 0,-2 5 2 0,-2-6 0 0,-2 1 3 16,-1 1 4-16,2 2-5 0,-4-3 3 16,1 6-1-16,0-1 5 0,-20-4 0 0,22 6 3 0,-1 1 1 15,2-1 1-15,-2-2 0 16,-21 2 3-16,17 0 0 0,-20 2-3 16,-1 3-3-16,-3-2 3 0,-2 4-1 0,2-3-1 0,-1 0 1 0,4 0 2 15,-1-1-2-15,3-5 5 0,-1-1-1 0,0 7-3 16,-1-2 1-16,-2-3 0 0,1 1 0 0,3 3-1 0,-1-3 1 15,4 1 5-15,-5-4 3 0,4 3 2 16,23-2-2-16,-22-1 2 0,19 2 1 0,0-1 0 16,-2-2-2-16,6 2-1 0,0 1-4 0,3-4 4 15,-1 2 0-15,14 1-1 0,2-1-3 0,-1 0 3 0,0 0 1 16,4 0 0-16,4 0 5 0,-2 3-1 16,6-4-2-16,2 2 4 0,6-1-3 15,-2 0 2-15,4 0 0 0,-1-1 0 0,1 1 0 0,2-1 8 0,4 0-1 0,-8 0-5 16,8 0-5-16,-7 0 0 15,7 0-3-15,-3 1-5 0,3-1 1 0,0 0 3 16,0 0-3-16,-4 0 2 0,4 0-2 0,0 0-11 16,0 0 1-16,0 0 3 0,0 0-2 0,0 0 1 0,0 0 1 15,0 0-2-15,0 0 0 0,0 0 3 0,0 0 5 16,0 0-7-16,0 0 0 0,0 0 0 0,0 0 1 16,-6-2 2-16,6 2-11 0,0 0-6 0,0 0-10 0,0 0-10 15,0 0-26-15,0 0-34 16,-4 0-27-16,4 0-63 0,-10 1-173 0,3 0-390 0,-3 1 173 0</inkml:trace>
  <inkml:trace contextRef="#ctx0" brushRef="#br0" timeOffset="77755.2473">2175 8354 109 0,'0'0'254'0,"-1"-5"-28"0,-1 3-24 15,2 0-12-15,0 2-5 0,0 0-11 0,0 0-8 0,0-5-10 0,0 5-11 16,-1-2-15-16,1 2 4 0,0 0-16 0,0 0-8 0,0 0-13 15,0 0-13-15,0 0-7 16,0 0-7-16,0 0-6 0,0 0-7 0,0 0-1 16,0 0-11-16,0 0-4 0,0 0-6 0,0 0-2 0,0 0-4 15,0 0-6-15,0 0-3 0,0 0-1 16,0 0-1-16,0 0 0 0,0 0-1 0,0 0 6 16,0 0 2-16,4 11 6 0,-4-6-3 0,2 0-3 15,0 1-1-15,1 0-5 0,-1 1 1 0,-1-1-2 0,1 4 0 16,-1-3 0-16,0 0 0 0,2-1-6 0,0 2 11 15,-2 0-9-15,2 0-3 0,1-3 2 0,-4 2-1 0,0-3 2 16,3 3-5-16,-3-2-1 0,2 0 4 16,-1 0-4-16,0-1-2 0,-1 0 2 15,3-1-5-15,-3 0 3 0,0-1 1 0,2 3 0 16,-1-4 5-16,0 2 8 0,0 0-4 0,1 1-2 0,-2-2-2 16,0-2-2-16,0 4 1 0,0-4 6 0,3 2 3 0,-3-2 5 15,0 0 14-15,0 0 1 0,0 0 11 0,0 0-9 16,11-4-7-16,-4-2 3 0,3-2-4 0,9-5 6 15,-1-2-8-15,11-8 2 0,5-5 1 16,0-3-4-16,1 0-4 0,15-13-8 0,-15 16-8 0,1-2 8 16,2 4-12-16,-1 1 1 15,-3 3 2-15,-2 2-7 0,-8 7 4 0,0 0-2 0,-3 3-1 0,-2 1-8 16,-4 3 4-16,-2 2-4 16,-1-1 5-16,-2 3 5 0,-2-2-16 0,-2 3-13 0,0-1-9 15,-2 0-2-15,-1 2-10 0,0-2 0 16,-3 2-6-16,4-1-1 0,-4 1 1 0,0 0 0 0,2 4-5 15,-2-4-12-15,-2 6-22 0,-1-2-26 16,0 1-34-16,-2 1-38 0,3-2-45 0,-3 2-267 0,0 0-538 16,0 1 238-16</inkml:trace>
  <inkml:trace contextRef="#ctx0" brushRef="#br0" timeOffset="78899.8608">2198 8420 225 0,'0'0'224'0,"0"0"-10"15,-2-2-11-15,2 2-2 0,0 0-7 16,-1-4-12-16,1 4-11 0,0 0-12 0,0 0-14 0,0 0-14 0,0 0-14 16,0 0-15-16,0 0-11 0,0 0-7 0,0 0-5 15,0 0-9-15,0 0-7 0,0 0-7 0,0 0-3 16,0 0-9-16,0 0-3 16,0 0-4-16,0 0-4 0,0 0-3 0,0 0-3 0,0 0-6 0,0 0 0 15,0 0-4-15,0 0-2 16,0 0-2-16,0 0-1 0,0 0-4 0,0 0-1 15,0 0 4-15,0 0 5 0,1 11 3 0,1-7 8 0,-1-1-9 0,-1 1-1 16,4 2-3-16,-4-1 3 16,2 2-9-16,-1-3 6 0,1 1-3 0,0-1 0 15,-2 0-4-15,3 1 2 0,-3-1 3 0,0-1-8 0,0 2 5 16,4-1-5-16,-3-2 2 0,1 2 1 0,-2 0-2 16,0-2-1-16,3 1 1 0,-3 0-1 15,0-3 0-15,2 3 2 0,-2-3-4 0,-2 3 3 0,2-3-1 16,4 1 3-16,-4-1-3 0,0 0 7 0,0 4-1 0,0-4 2 15,0 0 7-15,0 0 0 0,0 0 0 16,0 0 7-16,0 0-7 0,0 0 5 0,0 0 6 16,0 2-1-16,0-2 1 0,0 0-3 15,0 0 10-15,0 0-7 0,0 0 4 0,0 0-3 0,0 0-3 0,0 0 2 16,0 0-4-16,0 0 1 0,0 0-8 0,0 0 4 16,0 0-3-16,0 0-3 0,0 0 0 15,0 0-6-15,7-7 3 0,-4 5-8 0,0-2-2 0,1 2 6 16,0-2-4-16,2-1-1 0,7 0 2 15,-1-2 1-15,7-4 1 0,3 2-5 0,1-4-6 16,3 0 7-16,14-6 4 0,-3-3-10 0,3 1-6 16,1-4-5-16,0 1-2 0,21-9-4 0,-20 8-7 15,-5 1 0-15,1 0-1 0,-2 4 2 16,-2 0-4-16,-10 8 11 0,0-1-4 0,-3 0-1 0,-1 2 8 0,-6 3-3 16,-1 2 3-16,1 0 0 0,-4 0 3 0,-3 4 2 0,1-4 2 15,-1 3 1-15,-2 0-2 16,0-1 1-16,-1 2 5 0,-4 2-2 0,5-1 3 0,-3-2 1 15,-2 3 8-15,0 0-8 0,6-1 2 16,-6 1-6-16,4-4-1 0,-4 4-10 0,0 0-13 0,0 0-16 16,0 0-26-16,0 0-31 0,0 0-44 15,0 0-34-15,0 0-41 0,0 0-270 0,-6 13-530 0,3-9 235 16</inkml:trace>
  <inkml:trace contextRef="#ctx0" brushRef="#br1" timeOffset="90521.9591">10768 8650 42 0,'-14'-10'196'0,"3"2"-10"16,-3-1-16-16,-2 3-13 16,-2-3-5-16,-1 3-11 0,4 0-9 0,-4 0-7 0,-1 2-2 15,0 1-9-15,-2 1-8 0,0 0-5 0,1 0-11 16,0 2-3-16,-3 3-8 0,3 0-2 0,-3 0-5 15,2 3-4-15,-2 1-4 0,-2 1-1 0,3 4-2 0,-3 1-4 16,-5 6-6-16,9-1-2 0,-11 3-2 16,5 3-4-16,-3 1 2 0,7 0-6 0,-3 2-3 0,5 1-8 15,-2-1-2-15,4 4 1 0,-1-1-2 16,7-7-2-16,-1 8 3 0,2-8-1 0,0 12-6 16,5-12 4-16,-2 11-2 0,3-7-2 0,0 8 3 15,5-8-4-15,1 8 0 0,0-7-3 0,2 7-1 16,-1-8-4-16,6 7 0 0,-2 2-2 0,4-2 5 0,2 0-3 0,0-1 1 15,5 0 1-15,-2-2 0 16,4 1 1-16,1 2-2 0,5-6 6 0,2 2 7 16,2-1 5-16,1 0-3 0,6-1 7 0,4-1-2 15,1-1 3-15,19 6 10 0,-16-10-7 0,3-3 16 0,20 4-11 16,-17-6-1-16,20 1-1 0,-1-3-7 16,4-3 0-16,-3-5-3 0,1 0-3 0,2 0-7 0,-1-3 1 15,1-1-1-15,-2-1-7 0,0 1 1 0,-19-2-4 0,18-2 2 16,-21-2-5-16,1 0 0 0,1 0-3 15,0 0 2-15,1-2-1 0,-1 1-2 0,0-3 13 0,-4 0-17 16,0-2 8-16,-1-1-4 16,1 1 5-16,-1-1-5 0,1-2 5 0,1-1 1 0,2-1 4 15,-3-3-4-15,0 0 11 0,3 0-14 0,14-9 3 16,-21 9 5-16,1 1 13 0,0 0-16 0,-2-2 1 16,-1 1-1-16,-4-1 0 0,5-2 12 0,-16 6-15 15,0-1 3-15,8-5 4 0,-10 5 3 0,1-2 2 16,-2-2 0-16,0 1 1 0,-1 1 2 0,-3-3 1 15,-1 1 0-15,0-3 2 0,-4 0-14 16,0-1 5-16,0 1-4 0,-5-1 0 0,1-5 2 0,-4 3 0 0,-1-9-7 16,-1 0-1-16,-4 7-5 0,-4-7-2 15,-1-1-12-15,-4 1 1 0,-3 0-11 0,-2-1-3 0,-2 2 0 16,-4-1 4-16,-5 1-6 0,-4 0 0 16,-17-11-4-16,14 15 7 0,-5 2-13 0,-19-7 2 15,0 2-6-15,16 12-1 0,-24-6 2 0,4 6-1 16,14 5 4-16,-21-3-5 0,2 2 4 0,-4 2 0 15,2 2 2-15,-1-1 1 0,2 6 4 0,20 3 0 16,-18-2-8-16,17 2-6 0,-20 1-11 0,25 3-20 16,-2 1-23-16,3 2-32 0,1 0-46 0,4-1-31 0,9 3-276 15,2 1-523-15,2-1 232 0</inkml:trace>
  <inkml:trace contextRef="#ctx0" brushRef="#br1" timeOffset="91541.7536">9818 6462 2086 0,'-21'-14'18'15,"-2"4"-44"-15,2-1 32 0,-4 2 8 16,2 1-1-16,-2 3 7 0,1 1 7 0,-2 1 1 0,-3 3 1 15,3 0 2-15,0 2 5 0,-2 3 5 16,0 1 2-16,1 2 0 0,0 3-1 0,0 1 1 0,3 1-1 16,-7 8 4-16,9-3-4 0,-5 8 0 15,3-1-5-15,-1 2-1 0,6-7-2 0,-2 11-2 0,2 1 1 16,2 1 0-16,1 2-4 0,3 1 1 16,2 4-4-16,3 0 2 0,2 2 1 0,2 3-4 15,0 0-4-15,5 16 0 0,1-18-1 0,1-1-1 0,5-1-3 0,2 3-1 16,2-4-1-16,3 0 4 15,4-2 1-15,4-3 0 0,2 1 0 0,3-3 4 0,4 2-2 16,4-2-1-16,-1-4 0 0,21 9 2 16,2-5-3-16,-14-11 7 0,23 7-4 0,4-5 1 0,2-5 0 15,6-1 2-15,-3-5-3 0,8-2 3 16,-1-4-2-16,5-1 0 0,-4-3-15 0,4-1 3 0,0-2-5 16,-5 0 1-16,-5-2-6 0,0 0-2 0,-4-2 0 0,-4-2 4 15,-21 1-4-15,22-8 0 0,-24 7-1 0,20-6 9 16,-23 2-10-16,0-1 4 0,3-1 1 15,-3-3 4-15,-2 1-1 0,-1-3 3 0,2-1-2 16,-2-2 2-16,-2-2 7 0,-2-3-1 16,0 1 3-16,-3-3 4 0,0 0 7 0,-3 1 6 15,0-1 1-15,-2-2 15 0,-5-1-16 0,0-1-2 0,-1 0 9 0,-2-2-6 16,-3-1 11-16,-1-1-7 16,-4-1-1-16,-1 0-2 0,-2 0 5 0,-3-2-6 0,-4 1-9 15,-4-1-1-15,-5 2 1 0,-5-1-5 0,-3-1 2 0,-10 2-9 16,-4 2-2-16,-20-14-4 0,-4 7 0 15,-9 4-6-15,-4 2 2 0,-6 7-9 0,-6 2-10 0,-2 2-1 16,-5 8-7-16,-3 1-5 0,0 5-6 16,2 0-13-16,4 9-4 0,4 1-6 0,1 1-24 0,4 6-20 15,24-1-27-15,-1 3-33 0,3 3-52 16,4-2-43-16,5 4-276 0,10-5-576 0,3-1 255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30T13:47:08.79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18791 2533 174 0,'1'-9'208'0,"1"-1"-2"0,-2-2-12 0,-2 2-8 0,-2 2-13 16,2-4-8-16,-3 4-9 0,-2-3-16 15,-3 2-10-15,2 0-11 0,-2 2-14 0,-1 1-6 16,-2 0-10-16,-4 3-11 0,3 0-8 16,-10 2-5-16,0 0-7 0,0 4-4 0,-1 1-8 15,-3 1 1-15,1 3-2 0,0-1-8 0,1 5-6 16,0-2-3-16,2 2-4 0,2 0-1 0,2-1-2 0,6 2-3 16,4-2-1-16,0 0-2 0,7 0-2 0,2 1 1 15,5 1-3-15,3 0-1 0,7 5-1 0,6-1-2 16,3-4-8-16,10 6 0 0,3-4 1 0,3-1 0 0,0 1-6 15,-1 1-3-15,1-3-5 16,-2 1-2-16,-10-5-5 0,10 5-3 0,-2 1 2 0,-9-2-7 16,-3 0 6-16,-2-1 3 0,-4-1-4 15,0 4 2-15,-3-1 5 0,-5-3 1 0,-3-1 11 0,-4-1 5 16,-1 2 3-16,-3-2 3 0,-4 3 2 16,-4-1 6-16,-9 4-2 0,-4-1 1 0,-14 0-6 0,-6-3 5 15,-1-2-7-15,-4-3 1 0,3 0-2 0,0-3-2 16,-3 0-2-16,-1-4-17 0,7-1-15 0,2 1-33 15,2-5-22-15,10 0-64 0,6-3-66 0,-2 1-140 16,4-2-386-16,4-4 171 0</inkml:trace>
  <inkml:trace contextRef="#ctx0" brushRef="#br0" timeOffset="958.818">18398 3358 222 0,'3'-3'242'0,"-3"1"-11"0,3-1-10 0,-3 3-10 15,1-3-16-15,1 2-16 0,-2 1-15 0,0 0-19 16,0-4-13-16,0 4-19 0,0 0-6 0,0 0-16 15,0 0-8-15,0 0-12 0,0 0-6 0,1 9-5 16,-2-4-2-16,2 3-7 0,-4 2-1 0,-1 3-2 0,3 1-8 16,-1 7 0-16,-2 0-7 15,4 0-4-15,-3 2 2 0,2 1-3 0,-2 0-14 0,0 0-6 0,0 2-14 16,3 2-15-16,-4-1-23 16,4 0-23-16,-7 7-35 0,4-7-29 0,0-2-25 15,-1 1-52-15,0 0-164 0,-3-3-402 0,4 4 179 16</inkml:trace>
  <inkml:trace contextRef="#ctx0" brushRef="#br0" timeOffset="1278.0635">18339 4302 160 0,'0'0'294'0,"-6"-2"-30"0,6 2-32 15,-8 2-20-15,5 0-15 0,-1 0-17 0,1 1-13 0,-1-1-14 16,1 3-7-16,-1 1-15 16,1 3-14-16,-1 3-8 0,1 1-13 0,0 5-7 0,3 2-3 15,-5 1-16-15,3 2-8 0,-2 1-4 0,1 3-6 0,3-2-12 16,-4 1-9-16,1-1-11 15,0 1-8-15,0-2-9 0,2 2-14 0,-3-2-8 0,1-3-15 0,2 2-18 16,-2-4-17-16,0 1-16 16,0-2-15-16,-1-5-21 0,4-1-24 0,0-4-15 0,-3 1-42 0,3-5-129 15,0 0-358-15,0-4 158 16</inkml:trace>
  <inkml:trace contextRef="#ctx0" brushRef="#br0" timeOffset="1513.6453">18328 4329 286 0,'-2'-5'259'0,"1"1"-24"0,0 2-22 0,-1-1-23 16,2-1-16-16,0 4-17 0,0-4-15 0,-1 2-12 16,1 2-12-16,0 0-18 0,1-3-12 15,-1 3-15-15,9-2-15 0,-1 2-16 0,1-1-15 0,6 2-16 0,-1-1-20 16,3 0-5-16,8 0-22 0,-5 0-15 15,1 2-4-15,0-1-25 0,-1 1-9 0,-2 0-17 16,-4 2-12-16,-1 0-20 0,-2-1-131 16,-4-1-289-16,2 1 129 0</inkml:trace>
  <inkml:trace contextRef="#ctx0" brushRef="#br0" timeOffset="1717.7289">18297 4518 161 0,'-13'6'202'15,"6"-3"-11"-15,-3-2-5 0,6 1-6 0,0 0 3 16,-2-2 4-16,2 2-4 0,1 0-9 0,3-2-15 16,0 0-14-16,0 0-16 0,0 0-16 15,28-5-10-15,-5 1-1 0,5 1-19 0,0-2-7 0,10 1-7 16,0-2-7-16,-7 3-4 0,9-1-1 16,-1 1-17-16,-11 0-14 0,-1 3-29 0,-2-1-34 0,-1 1-37 15,-3 0-51-15,0 0-53 0,-8 1-231 0,-3-1-443 0,-4-1 196 16</inkml:trace>
  <inkml:trace contextRef="#ctx0" brushRef="#br0" timeOffset="2147.876">18301 5303 177 0,'0'0'343'0,"0"1"-35"0,0-1-29 16,0 0-22-16,-1 5-17 0,1-5-14 15,0 0-8-15,-2 2-17 0,2-2-15 0,0 3-11 16,0-3-16-16,-4 4-20 0,3 0-4 0,-1 1-14 16,-1 2-17-16,1 5-13 0,-1 1-7 0,-3 6-5 0,2 3-11 15,1-1-1-15,0 3-8 0,-1 0-11 16,1 1 3-16,0 9-9 0,1-7-1 0,-4 8-7 0,6-11-2 16,-3 13-1-16,-1-11-5 0,4 9-5 15,-3-11 3-15,2 0-19 0,-2-1-5 0,3 2-9 0,-3-3-4 16,0-2-3-16,2-6-7 0,-2 1-6 0,3-2-4 0,0-4-11 15,0-2 8-15,-3 0-25 0,3-2-10 16,0-1-16-16,0-1-23 0,0 0-31 0,0-3-26 16,0 0-32-16,0 0-22 0,0 0-248 15,0 0-508-15,0 0 226 0</inkml:trace>
  <inkml:trace contextRef="#ctx0" brushRef="#br0" timeOffset="2529.6457">18291 6408 73 0,'-1'2'333'0,"-3"-1"-27"0,-2 0-29 16,0 1-23-16,-1-2 0 0,0 4-18 0,-4-4-6 0,1 1-10 16,0 1 5-16,-1 0-9 0,1 0-16 15,-4 1-11-15,1 0-17 0,1 1-17 0,2-1-18 0,-3 2-24 16,2 0-5-16,2-1-6 0,1 3-11 16,1 1-16-16,0-1-8 0,1 2-1 0,1 1-9 15,-1 2-5-15,5 1-19 0,1-1-17 0,1 1-2 16,-1 1-11-16,7-3-15 0,3 2-2 0,4 4-11 15,6-5-7-15,5-1-18 0,3-2-5 0,13-2-15 0,4 1-17 0,4-6-18 16,23 3-23-16,-22-2-14 16,21-3-25-16,1 0-34 0,1-2-69 0,-25-4-216 0,23-4-527 15,-23 3 233-15</inkml:trace>
  <inkml:trace contextRef="#ctx0" brushRef="#br0" timeOffset="4249.1338">21063 2322 126 0,'-7'-6'194'0,"-2"-3"-13"0,1 4-10 16,-4-3-6-16,-3 2-12 0,-1 2-12 0,2 0-5 0,-3 3-10 15,-4 2-8-15,-2 1-11 0,1 2-11 16,0 1-7-16,0 1-11 0,1 3-4 0,0 2-5 0,5 0-10 16,4-1-4-16,0-1-9 0,4 2-5 0,4 1-3 0,1 1-1 15,5 0-8-15,3 1 3 16,7 5-7-16,3-3-6 0,3 0-4 0,4 1-6 0,2-1-2 15,9 2-7-15,2-2-2 0,-8-3 3 16,0-1-7-16,0-2 6 0,-1 0-3 0,-1 0 1 0,-4-2 2 16,1-1-4-16,-8-1 4 0,0-1-1 15,-7-2 0-15,0 0-2 0,0 0 6 0,-4-1 11 0,1-1 9 16,-4 2-3-16,0-3 7 0,-9 4-1 0,-1 0-9 16,-5-3-3-16,0 3-7 0,-8 2-9 0,-2-4-19 15,1 3-14-15,-4 1-18 0,3 1-11 0,-1 2-25 0,2-2-30 16,-1 3-19-16,6 0-24 15,-2 0-153-15,1 0-339 0,1 1 150 0</inkml:trace>
  <inkml:trace contextRef="#ctx0" brushRef="#br0" timeOffset="4648.809">20840 2945 45 0,'0'0'283'0,"0"0"-25"0,1 3-14 0,-1-3-13 16,0 0-13-16,0 0-19 0,0 0-16 16,0 0-14-16,0 0-19 0,1 2-15 0,-1-2-17 15,0 0-9-15,-2 5-14 0,1-1-7 0,-1 4-6 0,2 0-5 16,-4 5 0-16,0 5-4 0,-2 1-9 15,-1 1-3-15,3 3-7 0,-2 1-6 0,2-1-1 16,-2 2-7-16,0 2-4 0,1-2-2 0,2 0-4 16,-1 0-4-16,1-3 0 0,0 2-4 0,-1-3 0 0,3 0-5 15,0-7 3-15,1 1-1 16,-1 0-7-16,2-2 2 0,-2 0 3 0,1-4-5 0,0-2-1 16,1 1-4-16,-1-3 0 0,0-1 1 0,0 2-1 15,0-3 2-15,1 0-2 0,-1-1 1 0,0 2 1 16,0-2 2-16,0-2-7 0,1 3-4 0,-1 0 3 0,0-3-5 15,0 0-25-15,0 0-11 16,-1 3-16-16,1-3-23 0,0 0-23 0,0 0-15 0,0 5-14 0,0-5-23 16,0 0-33-16,-2 6-25 15,2-1-200-15,-4-2-444 0,2 1 197 0</inkml:trace>
  <inkml:trace contextRef="#ctx0" brushRef="#br0" timeOffset="5888.698">20706 3954 93 0,'-1'-4'299'0,"1"1"-30"0,1 0-25 15,-1 3-20-15,0 0-17 0,-1-4-15 16,1 4-17-16,0 0-17 0,0 0-16 0,0 0-6 0,0 0-3 16,0 0-11-16,-4 12-3 0,2-5-11 15,0 4-9-15,0 3-2 0,-2 6-6 0,0 1-15 0,-1 0 0 16,1-2-13-16,1 3-2 0,-1-1-8 16,1 1-2-16,-1 0-8 0,1-2 1 0,0 1-2 0,3-1-7 15,0 1-5-15,-1-3-1 0,-2 1-4 0,3-5 0 16,-3 0-4-16,3-2-20 0,0 1-9 15,-4-3-13-15,4-1-11 0,0-1-6 0,-3-3-12 16,3 0-14-16,0-1-6 0,-1-1-7 0,1 0-10 16,0-3-18-16,-3 3-18 0,3-3-17 0,0 0-30 15,-3-10-17-15,3 3 0 0,0-3 17 0,-4-2 22 16,4 1 32-16,-3-1 37 0,3 3 32 0,0-1 7 16,0 1 22-16,0 0 14 0,-2 0 6 0,2 1 13 15,2 0 10-15,-2 3 17 0,0-1 12 0,0 1-1 0,3 0 1 16,-3 2 4-16,2-1-9 0,0 1 6 0,1 0-3 0,1 0 1 15,2 1-2-15,-2 2-1 0,6-2-2 16,1 2 13-16,-1 1-9 0,6 0-4 0,-2-1-5 0,1 0-4 16,9 2-5-16,-8 0-4 0,6-1-2 15,-1-2-1-15,2 2-3 0,-2-1-2 0,1 0-2 16,-7 0-3-16,8 0-1 0,-9-3 0 0,2 1-3 16,-2 0-1-16,0-1 1 0,-4 0 6 0,1-4 11 0,-2 1 0 15,-1 0 19-15,2-3 0 0,-5 2-4 0,1-5 6 16,-1 2 2-16,0-3 8 0,-1 2 6 15,-1-1 9-15,-2 0-6 0,1 4 10 0,0-4 4 16,-2 3 14-16,1 0-9 0,-2 2-6 0,0 0 0 16,0 0-12-16,0 0 11 0,0 2-3 0,0 0 3 0,0 1 4 15,0-1-13-15,1 3-8 16,0-2-2-16,-1 1-11 0,1 3-5 0,-1-3-18 16,1 3 2-16,0-4-4 0,0 4 2 0,0 0-10 0,0 0 0 0,0 0-1 0,0 0-4 15,-2 10 3-15,1-2 2 16,0 2-25-16,-1 2-18 0,4 7-9 0,-5 0-11 15,0 3-18-15,0 3-17 0,0-1-16 0,0 11-13 16,-2 0-32-16,0-8-29 0,0 8-39 0,2 2-37 0,2-10-37 16,-3 0-272-16,0-2-600 0,1 1 265 15</inkml:trace>
  <inkml:trace contextRef="#ctx0" brushRef="#br0" timeOffset="6278.3775">20905 4824 324 0,'0'0'337'0,"0"0"-19"15,0 0-22-15,-1-3-12 0,1 3-14 0,0 0-15 0,0 0-9 16,0 0-20-16,0 0-26 0,0 0-22 16,0 0-18-16,0 0-16 0,0 0-17 0,0 0-9 15,-1 13-8-15,0-4-11 0,-2 4-8 0,3 1-16 0,-1 6-4 0,1 2-3 16,-2 2-11-16,1-1-34 15,0 1-15-15,-1 1-19 0,1 8-22 0,-1-5-23 0,-1-2-18 0,-1 1-33 16,2 8-33-16,-1-8-35 16,0-2-38-16,1 0-34 0,-2 1-259 0,3 0-546 0,-3-3 242 0</inkml:trace>
  <inkml:trace contextRef="#ctx0" brushRef="#br0" timeOffset="6638.0159">20882 5757 104 0,'-5'2'383'0,"1"-1"-39"0,-4 3-25 16,1-1-25-16,-2-2-24 16,-1 3-9-16,-3 1-6 0,0-1-17 0,2 2-2 0,-2 0-15 0,-1 0-23 15,0 1-19-15,0 2-20 16,3 0-13-16,-2 1-12 0,1 4-20 0,3-2-11 0,-3 7-4 16,4-3-15-16,1 2-17 0,3-4-11 0,1 1-24 0,5 3-6 15,3 1-23-15,4-3 8 0,5 1-21 0,4-1-16 16,8-4-23-16,10 1-15 0,9-4-10 0,5-5-14 15,21-4-20-15,-19-4-19 0,18-8-37 16,-2 1-16-16,-20-2-39 0,19-13-32 0,-8-8-245 0,0-2-538 16,-9-9 238-16</inkml:trace>
  <inkml:trace contextRef="#ctx0" brushRef="#br0" timeOffset="7758.8606">19592 2165 67 0,'-1'-5'185'0,"-1"-1"-6"0,0 2-5 0,0-2-4 0,0 1-11 0,-1-1-8 0,1 2-10 15,-1 1-10-15,-1-3-13 16,0 5-9-16,-1-3-12 0,-1 2-8 0,-1 2-14 15,-2 0-3-15,1 3-10 0,-5 1-1 16,2 4-8-16,-5 4-6 0,0 1 3 0,1 2-10 0,-1 3-4 16,2 0-1-16,1 0-4 0,3 0-4 15,4 0-2-15,2-3-2 0,2-3 3 0,2 0-7 0,1 1 1 16,4-3-3-16,-1 2-4 0,2-2 1 0,0-3-10 16,1 0 1-16,1-2-8 0,1 1-2 15,1-4-7-15,-1 1 4 0,1-1-3 0,0-2-2 16,4-3 2-16,-4-1 1 0,1-2 3 0,-1-1 3 15,0-2-5-15,-3-1 0 0,0-1 9 0,1-2 1 0,0-5 5 0,-3 5 5 16,0 0 3-16,-1-1 4 16,0 1 9-16,0 1 0 0,1 0 8 0,-1 4 2 0,-1 0-7 15,1 2-3-15,0 0-3 0,-1 0-4 16,0 5-4-16,1-2 1 0,1 2-2 0,-5 1-5 16,10 2 2-16,-3 1 2 0,0 3-6 0,3 1 0 0,0 4-1 0,-2 0 1 15,0 3-3-15,-1-3 3 16,0 3-4-16,-2 0 3 0,-2 0-5 0,-1-1-5 0,-1 1-6 0,-2-3-2 15,-1 3-1-15,-1-2 2 16,-2 0-2-16,0-5 1 0,3 1 3 0,0-3 2 16,-1 0 3-16,2-3 3 0,0 2 6 0,-1-2 5 15,2-2-2-15,0 0-4 0,0 0 1 0,0 0-1 0,4-15 1 16,2 4-3-16,4-5 1 0,0-3-1 0,4 0-4 16,1-1 5-16,1-2-3 0,13-1 0 0,-8 7-4 15,3-1-1-15,2 5 2 0,-1 2-14 0,0 1-14 0,-2 4-27 16,1 0-27-16,-3 5-16 15,-6 3-22-15,1 1-22 0,-2 1-33 0,-4 4-170 0,-3 4-376 16,-1-1 167-16</inkml:trace>
  <inkml:trace contextRef="#ctx0" brushRef="#br0" timeOffset="9090.2851">18026 7074 4 0,'-5'-7'311'0,"-1"2"-29"0,0-2-30 0,2 4-32 15,0 0-25-15,1-1-22 0,2 3-19 16,-2-2-16-16,0 1-12 0,3 2-13 0,-4-2-14 0,4 2-10 15,0 0-9-15,0 0-8 0,-3 11-5 16,2-4-4-16,1 0-8 0,0 6-4 0,0-1-5 16,1 3-4-16,-1 0-6 0,0-1-10 15,2 0-3-15,-2 1 0 0,1-1-2 0,-1 1-1 0,0-2-4 16,0-4 0-16,-1-1-3 0,1 1-2 16,-2-1 2-16,2 1-3 0,-1-3-2 0,1-2 1 0,0 1-2 15,-2-2-3-15,2 1 4 0,0-1 5 16,0-3 3-16,-1 4-1 0,1-2-2 0,0-2 1 0,-1 4-2 15,1-4 0-15,0 0-1 0,0 3-1 0,0-3 0 16,1 4 6-16,2-2 6 0,4-2-4 0,1 3-2 16,5-1 0-16,2 0-1 0,8 0-3 0,5 1 1 15,13-1-3-15,4 0 0 0,3-2 4 16,25 0-9-16,-1 0 0 0,4-3-1 0,7-1 3 0,2-3-6 16,6-1 0-16,2 2-2 0,4-1 3 0,3-3 8 15,3 0 9-15,7-3 4 0,0 0 2 0,1-4-8 16,-1 0 1-16,1 1-2 0,-2 3 4 0,-2 0-6 15,-2 0 1-15,-2 5-3 0,-6-2-2 0,-1 2-2 16,-9-1 4-16,1 2-1 0,-7 3-2 0,-3-1 2 0,-7 1-2 16,-23 2 2-16,-1 0-4 0,-3-3-2 0,-2 0 0 15,-15 1-3-15,-3 0 3 0,-1 0-2 0,-8-1 3 16,1 0-6-16,-5-1 8 16,2 1 2-16,-6 1 5 0,0-2 0 0,0 0-1 0,-2-1 3 0,-3 0 5 15,-2-1 6-15,0 0 0 0,-2-2-1 16,-1-3-3-16,-3 2 7 0,-4-6 12 0,1-2-14 15,-2 0-2-15,-3 2 2 0,1-2-5 0,-2-1-7 0,1 1 16 16,1-2-18-16,-1 1-1 0,1 0 4 16,0-3-4-16,-1-1 2 0,-2-6-9 0,5 8-2 0,1-4 1 15,0 1-2-15,2-10-1 0,3 10-4 16,1 1 2-16,4-3-1 0,2 2-8 0,3 0-15 0,-2 3-11 16,4 3-12-16,-3 5-17 0,-1 2-25 0,1 4-42 0,-1 3-60 15,-3 1-51-15,4 2-55 16,-4 2-194-16,0 0-529 0,0 0 234 0</inkml:trace>
  <inkml:trace contextRef="#ctx0" brushRef="#br0" timeOffset="10552.5071">4378 3324 130 0,'7'-6'252'0,"0"2"-27"0,1-1-23 16,-1 2-18-16,3-1-17 0,3 0-18 0,0 2-17 0,2 2-14 16,1 0-13-16,5 4-8 0,-2 1-12 15,4 1-8-15,-2 3 1 0,-1 2-8 0,-2 2-7 16,-1 5 4-16,-2 4-15 0,-2-2-4 0,-2 5-2 15,-6 0-3-15,-2 1-4 0,-1 10-4 0,-8 0 0 0,-3-1-6 16,-2-1-4-16,-1 0 0 16,-4-2-2-16,3-7-4 0,1 0-1 0,1-3-4 0,4 0 0 15,-3 0-3-15,3-4 2 0,4 1-2 16,3-4-1-16,0-2 0 0,3-1-10 0,1 0-10 16,3-2-6-16,3 1-2 0,6 2-4 0,0-2-2 15,3-1 0-15,3 0 1 0,0-1-2 0,1-2 2 16,0 1-2-16,0-4 4 0,-1 4 1 0,-2-1 0 0,-5 0 1 0,-2 0 2 15,-2 2 4-15,-1 0 0 0,-6 3 14 16,-1 3 17-16,-3 5 4 0,-7 1 7 16,-3 3 7-16,-8 7 5 0,-3 0 11 0,-2 1 0 15,0-3 1-15,1-1-4 0,8-6-3 0,0-1-5 0,1-1-3 16,4 2-3-16,4-1-5 0,2 1 0 16,4-1-3-16,4 0-3 0,2 1 1 0,5-2-6 0,3 4-1 0,2-4 2 15,0-1-3-15,1 0-4 0,-1-2 1 16,-1 0-2-16,0 3 0 0,-2-4 0 0,-3 1-4 15,-4-3 2-15,-1-1-3 0,-3-1 1 0,-3 0 6 16,-3 1-4-16,-1-1 2 0,-6-1 1 16,-1-1-3-16,-7 0-9 0,-2-1-13 0,-1-3-21 0,-2 0-28 0,2-5-43 15,0-3-51-15,5-3-60 16,-4-5-234-16,3-3-484 0,1-5 215 0</inkml:trace>
  <inkml:trace contextRef="#ctx0" brushRef="#br0" timeOffset="10953.482">5297 4049 337 0,'7'-3'369'0,"-1"3"-42"0,-3 0-36 0,-3 0-20 16,4 3-25-16,-4-3-12 0,-6 6-16 0,2 1-20 16,-3-1-17-16,-3 6-13 0,-4 2-10 0,0 2-25 15,0 1-15-15,-1 0-16 0,1 1-4 0,0-1-17 16,2 0-2-16,1 0-7 0,1-4-11 15,3 1-17-15,1-2-12 0,2-3-15 0,-2-2-8 16,3 0-9-16,0-1-2 0,0-1-3 0,2-2 9 16,0-1 4-16,1-2 6 0,0 0-1 0,0 0-1 0,0-13-7 15,1-3-7-15,1-7-1 0,2-1 0 16,0-11 0-16,2-5 3 0,-1 1-3 0,1-3 10 16,3 2-11-16,-2 2 3 0,-2 3 8 0,3 10 6 0,-1 2-4 15,1 1 0-15,-1 3 2 0,0 8-3 16,-1-1-1-16,-2 4-2 0,3 3 0 0,0 2-10 15,1 1 2-15,1 4 2 0,3 2-1 0,5 8 0 16,-1 1-1-16,1 6 3 0,0 3-3 0,1 8 3 0,-1 5-5 16,0 1-6-16,-3 0-7 0,-1 3-8 0,-4-4-13 15,1 3-11-15,-1-6-15 0,-2 5-15 0,-2-14-23 16,0 1-20-16,-1 0-23 16,1-1-27-16,-2-4-37 0,0-4-42 0,-2-2-188 0,-1-5-476 15,0-2 211-15</inkml:trace>
  <inkml:trace contextRef="#ctx0" brushRef="#br0" timeOffset="11588.7103">5276 4179 186 0,'0'0'212'16,"-3"-1"-21"-16,3 1-11 0,0 0-6 0,-3-3-9 15,3 3-3-15,0 0-5 0,6-3-13 0,0 0-7 0,4-1-14 16,4-2-9-16,4-3-11 0,3 0-9 0,-4 0-3 15,4-1-10-15,-1-3-3 0,1 2 0 0,-3-1-7 16,1 4-1-16,0-2-1 0,1-1-7 0,-6 6-1 0,0-1-10 16,-1 0-2-16,1 2-3 15,-1 0-7-15,-4 2-3 0,1 2 7 0,2 0 2 0,-3 1 2 16,0 2-6-16,-1 0-2 0,1 1 0 16,-4 2-3-16,4 0-2 0,-3 3-1 0,-2 2-2 0,1 0-5 15,0 2-4-15,-4 0-3 0,-4 1-1 0,2 0-1 0,-1 0-3 16,1-1-3-16,-2-1 0 0,2-4-5 15,-3 1-2-15,2-3 0 0,-1 0 1 0,2-3 1 0,1 1 4 16,0-1 1-16,0-3-1 0,0 0-1 16,0 0 2-16,0 0-6 0,-4-16 2 0,6 5 3 0,0-3 1 15,1-5-1-15,1 0 5 16,0-1-2-16,0 0-1 0,5 1 0 0,-2-3 5 0,0 3-1 0,0 3-4 16,3-3-1-16,0 7-2 0,-3 0-1 15,3 2-3-15,-3 2 0 0,0 3 0 0,1 0-2 16,-1 2 0-16,2 0-3 0,-1 3 2 15,-1 0 0-15,2 3-2 0,-1 0-4 0,-1 2-13 0,0 4 2 16,-3-1-1-16,2 2-9 0,-2 3 5 0,-1-1-7 0,-2 2 0 16,1-5-4-16,-2 0-5 0,0-1-1 15,0 1 3-15,1-3 1 0,-2 1-2 0,2-3 9 16,-2 0 5-16,1-1 5 0,0-3 0 0,0 0 2 0,0 0 4 16,0 0-1-16,8-9 10 0,-5 4 4 0,4-4 3 15,-1-1 4-15,1 3 1 0,0-3 2 0,3-1-1 16,-2 2 5-16,-2 1-8 0,2 4 3 15,4-3-3-15,-1 1-4 0,-3 3 1 0,2 3 1 16,1 3 1-16,2 2 9 0,1 0 0 0,-4 1-3 16,1 3 3-16,-1-1-3 0,0 4-15 0,-3 0-3 0,1 5-5 15,-3-3-9-15,-4 1-19 0,0 5-16 16,-2-6-9-16,0 1-23 0,-5 3-22 0,-1-1-23 0,4-5-30 16,-1-1-41-16,1-3-60 0,-4-4-144 0,4-2-438 0,-1-2 194 15</inkml:trace>
  <inkml:trace contextRef="#ctx0" brushRef="#br0" timeOffset="11970.9699">6044 3770 41 0,'4'-20'316'0,"0"5"-20"0,-1 3-20 16,0 4-21-16,-2-1-18 0,1 3-23 0,-1 2-16 0,-1 0-28 0,1 1-17 16,2 2-12-16,-3 1-5 0,0 0-1 0,7 8-14 15,-3 1-9-15,1 2-8 16,0 3-1-16,2 5-15 0,0 2-15 0,-1 1-12 15,-3 0-18-15,0-1-11 0,0 1-14 0,-1 0-8 16,-2-2-7-16,0 0-6 0,3-8-5 0,-1 1-3 16,-2-3-8-16,2-4 3 0,-2 2 2 0,0-2 1 0,2-1-1 15,-1-2 11-15,-1-1-3 0,3 2 6 0,1-2 3 16,-2-2 0-16,3 0 3 0,-2 1 5 0,-3-1 3 16,11-1 3-16,-4 1-3 0,-1-1-3 0,1 0 0 0,0-3 1 0,4 2-1 15,-1 1-1-15,0 1-3 16,1 0 2-16,-2-2-6 0,1 2 1 0,-2-1-3 15,2 0 5-15,-2 2-4 0,-3 2 0 16,0-3 4-16,0 3 6 0,-1 1 7 0,-1-2 4 16,-1 3-1-16,-4 0 1 0,0 0-2 0,-1 3-3 15,-4 1-1-15,-3-1 0 0,-5 6-7 0,-1-2 0 0,-2 0-4 16,1-1-12-16,5-4-13 0,-5 2-3 16,1-2-21-16,4-1-19 0,2-1-13 0,3-3-25 0,-2 0-32 15,4-4-44-15,5 2-40 0,-5-6-241 0,4-1-495 16,2-4 220-16</inkml:trace>
  <inkml:trace contextRef="#ctx0" brushRef="#br0" timeOffset="13718.5658">6387 3783 92 0,'7'-4'336'16,"0"1"-34"-16,-1 0-27 0,-2 2-21 0,-1-2-10 0,0 3-4 16,-3 0-15-16,5 7-7 0,-3-3-19 0,-1 4-19 0,-1 0-21 15,0 3-9-15,2 3-12 0,-4 0-20 16,1 1-5-16,-1 5-11 0,1 0-12 0,0 1-28 0,2-2-17 15,-1 1-17-15,2-6-24 16,0-1-23-16,3-1-12 0,0-1-15 0,4-2-9 16,-1-3-9-16,3-3-6 0,6 0-3 0,0-5-3 0,3-3-4 15,2 2-1-15,-3-7 2 0,1 0 11 16,-4 0 6-16,1-7 18 0,-2 0 18 0,-2 0 18 16,4-3 18-16,-5 0 17 0,-2-2 15 0,-1 2 10 0,1-2 8 15,-2 4 14-15,0 0 9 0,-5 5 7 0,0 1 2 0,-1 3 3 16,-1 1-4-16,-1 1-3 0,-3 0-3 15,0 1-12-15,-1 3-2 0,-3 0 2 0,-1 0-14 0,-2 3-3 16,-1 2-11-16,0-1 4 16,-2 5-13-16,0 0-7 0,5 1-16 0,2-2-7 0,-1 3-12 0,1-1-8 15,2 1-12-15,1 1-11 16,2-1-13-16,2-1-8 0,0 1-7 0,1-1-6 0,1-1-8 16,0-1-2-16,1-2 7 0,1 1 0 0,0-2 5 0,2 1 7 15,0 0 12-15,0-3-1 16,0 0 7-16,0 0 3 0,0 0 9 0,-1 0-1 15,0-2 5-15,-1 1 6 0,0 1 5 0,0-1 3 0,-5 1 0 16,7-2 0-16,-7 2 0 0,5 0 7 0,-2 3-3 0,-3-3 1 16,6 6 1-16,-3-2 2 0,0 3 4 0,0 4 0 15,-1 3-2-15,0-1-5 0,-1 5-6 0,-1 5-1 16,0 0 2-16,0 0 3 0,0 4 0 0,5 10 13 0,1 3 28 16,3 0 1-16,0 2 0 15,5-2-3-15,3 0-1 0,2-1-7 0,0 2-6 16,-1-1-6-16,0-3-1 0,0-1 0 0,-3 1-4 15,0-3-1-15,-2-1-1 0,-1-9-3 0,-2-2 7 16,-2-1-4-16,-1-1 0 0,1-2-2 0,-4-3 2 16,-4-6 0-16,1-1 3 0,-2-2 0 0,-2-1 7 0,-4-4 4 15,-2 2-4-15,-5-4-1 16,-8-1 2-16,-1-3 4 0,-3-3 7 0,-1-3 11 0,-7-6 9 16,0 0 10-16,2-3 4 0,2-2 3 0,10 5 3 0,0-4-4 0,1 2-6 15,2 0 1-15,3-1-6 16,0-1-4-16,4 0-7 0,3-1-15 0,1 0-9 15,3-1-14-15,3-1-11 0,4-1-6 0,1-2-5 16,9-9-3-16,-1 2-9 0,5-2-5 0,1 0 0 16,3 0 1-16,1 0-1 0,1-4-1 0,-1 2 4 0,10-17 3 15,-14 19-2-15,0 0 9 0,-1-2 8 16,-1 1 2-16,-2 0 8 0,1 1 6 16,-6-1 9-16,-2 13 7 0,-1 0 6 0,-1 2 11 0,-4 4 10 15,-1 3 1-15,3 5 10 0,-3 1-2 0,-2 2 2 16,1-1-5-16,-3 3-4 0,0 0-1 0,-1 1-4 15,1 1 1-15,-1 1-7 0,1 1-1 0,-3 1-8 0,1 3-6 16,0 0 1-16,-1 2 3 0,0 0-9 16,1 4 0-16,0 1-1 0,1 2-8 0,0-1-5 0,2 4 5 15,1-3-12-15,2 0-6 16,0 0-4-16,0 0 2 0,2 1 2 0,0-3-11 0,2 3-10 0,-1-1 4 16,3-1-5-16,0 1-9 0,0-1-5 0,1-1-2 0,2-1-7 15,0 0-9-15,2-2-1 16,-1 0-3-16,3-1-3 0,-1-2-1 0,1 0-2 0,2-3 5 15,0-2 1-15,0-1 5 0,0-2 7 16,5-3 3-16,-2-2 8 0,1-1 3 0,-3-3 9 16,-2-1 9-16,1 1 19 0,-3-2 15 0,-2-2 12 15,-1 0 11-15,-2 5 15 0,-2 0 14 0,-1 2 11 16,-1-2 1-16,-2 3-3 0,0 1 3 0,-2 0 2 16,-1-1 4-16,1 4 2 0,-1 1-7 0,-1-1-6 0,-1 1-7 15,1 0-4-15,-2 2-5 0,0 0-8 0,-1 2-3 16,-1 0-6-16,0 1 0 0,-1 2-2 15,1 2-6-15,-1 1-3 0,2 1-2 0,0 1-13 0,1 0-13 16,1 0-2-16,3 1-8 0,0 1 3 16,2-1-5-16,0-1-6 0,4 0-9 0,0 1-2 0,4 0-8 15,2-2-4-15,0-1-3 0,3 0-4 0,0-3-2 16,1 0-1-16,5-1-1 0,0 1 9 0,-5-3-3 16,-1 0 6-16,0-1 6 0,0-2 2 0,-1 1 6 0,-6 1 5 15,1-2 2-15,0 1 5 0,-1 1 2 16,-3-1 7-16,0 0 9 0,-1 0 6 0,1-1 7 15,-2 0 2-15,1 2 6 0,-1-2 3 0,0 0 2 16,-2 0 6-16,2 1 2 0,-2-1 2 0,1-1-4 16,-2 0-1-16,1 2-3 0,-1-4-1 0,0 3-3 15,2-2-1-15,-4-1-1 0,2 2 0 16,0-1 7-16,-1-3 2 0,-1 1-7 0,1 1 2 16,-3-2-2-16,1 0 6 0,-2 1-2 0,-1 1-1 15,0 0-3-15,1 2 0 0,-5-1 3 0,0 1-7 16,0 2 2-16,0 1-7 0,-3-2-1 0,-2 3 2 15,4-1-4-15,0 2 0 0,2-1-1 0,-1 1-4 0,3-1 1 0,3 0 3 16,0 0-6-16,-1 3-2 16,4-2-1-16,1-1-1 0,-3 1-5 0,3-1-10 0,0 0-6 15,9 6 3-15,-1-5-1 0,0-1 2 16,7 0-5-16,-1-1-6 0,7-1-1 0,-4 1 5 0,4-3-1 16,-4 2-2-16,2-4 11 0,-3 3-5 0,-2 0 4 0,0-2 3 15,-1 1 3-15,-6 1 15 16,3 0 8-16,-3 0 7 0,-3 2 4 0,-1 0 3 0,0 0 2 0,-3 1 5 15,7-1 1-15,-7 1-4 16,0 0 7-16,0 0 1 0,2 3-9 0,-2-3 3 0,-1 5-3 0,0-1-3 16,-2-1-3-16,3 3-5 15,0-2-2-15,0 3 0 0,0 1 1 0,3-2-8 16,-1 2-6-16,3-2-15 0,2 0-7 0,4 1-6 0,2-2-15 16,-2-1-9-16,6-1-11 0,-3 0-16 0,1-3-2 15,1-2 0-15,5-2 1 0,-7 0 16 16,2-1 0-16,-4-5 8 0,1 1 15 0,-3-2 18 0,0-1 15 15,-5 0 17-15,1-3 15 0,-3 0 14 0,-3-2 18 0,-2-3 10 16,0 7 0-16,-4-5 7 16,2 5-2-16,-3 2 9 0,-2 0 4 0,-1 1-15 0,-1 4-3 0,0-3-3 15,1 5-6-15,-1 0-5 0,-3 2-1 0,4 2-15 16,0 1 10-16,0 0-6 0,3 5-6 16,0 0-10-16,4 3-2 0,-1 3-6 0,4 0 10 0,1 4-13 15,6 1-4-15,3 2-2 16,0 0-12-16,4 0-4 0,6-1-3 0,1 2-8 0,-1-2 8 0,9 6-4 15,-6-7-5-15,-2 0 4 0,0 1 4 16,-4-3 2-16,0 0 1 0,-3 0 1 0,-4-5 5 0,0 2 12 16,-2 0-4-16,-5-5 6 15,1 2 10-15,-1 0 1 0,-4-1-1 0,-2 1 0 16,-2-1 1-16,-3 3-5 0,-6 4-8 0,-3-1-15 16,-4-1-22-16,-6 0-20 0,-5 3-41 0,-8 2-48 0,-1-5-51 15,-4 0-54-15,-21 5-256 0,17-11-541 0,-20 8 240 16</inkml:trace>
  <inkml:trace contextRef="#ctx0" brushRef="#br0" timeOffset="14146.1525">5359 4782 143 0,'-38'17'231'0,"5"-1"-11"0,7-5-3 16,4-1-5-16,2-1 7 0,3-2 1 15,3-2-4-15,1-1-5 0,-1-1-9 0,7-1-7 0,2 0-5 16,1 0-6-16,0-1-12 0,0 2-17 0,4-3-10 16,0 0-20-16,0 0-9 0,0 0-12 0,0 0-19 0,20-12-2 15,4 3-5-15,11-4-11 0,9-2-4 0,22-9-8 16,6 2-8-16,8-2 10 0,9-4-17 15,11-1 7-15,8 3-13 0,6-3-3 0,10-4-3 0,-1 0 6 16,6 0-9-16,6 1-2 0,-4-2 0 16,3 1-1-16,-3-1-8 0,-3 0-7 0,-3 1 1 0,-9-2-6 15,-6 0-11-15,-5 8 4 16,-10-1 0-16,-18 5-4 0,-9 2-11 0,-27 7-3 0,-13 6-7 16,-7 1 5-16,-7 3-3 0,-4 1 2 0,-3 1 6 0,-3-1-4 0,-4 1 0 15,0 2 3-15,-12-2 3 16,-5 2 1-16,-9 1-1 0,-10 4-4 0,-8 1-5 0,-5 1-4 15,-23 6-6-15,6 4-14 0,-3 0-14 16,0 3-13-16,-4 2-21 0,2 2-20 0,-2-1-19 0,3 1-19 16,-6 1-30-16,2 0-33 0,-7 0-247 15,-5 2-505-15,-5-2 224 0</inkml:trace>
  <inkml:trace contextRef="#ctx0" brushRef="#br0" timeOffset="14478.8124">5584 4819 164 0,'-84'33'232'16,"5"-8"-9"-16,6 0-5 0,10-1-12 0,19-6-13 0,-1 0-15 15,1 3-10-15,0-4-8 0,6 1-9 0,1 1-5 16,1-5 6-16,11-1-5 0,1-2-3 0,2 1-4 16,4 0 0-16,-1-3-3 0,9-4-7 0,3 3 0 0,0-4 2 15,1-1-11-15,2 0-9 16,1-1 7-16,3-2-25 0,0 0-5 0,0 0 0 0,0 0-7 0,37-11-8 16,0-2 0-16,9-1 0 0,27-9-2 15,11-3-8-15,7-1-6 0,7-1-17 0,15-7 7 16,3 0 5-16,6-3-8 0,9-3-12 0,7-4-3 0,4 4-5 15,3-3 1-15,5-3-19 16,-2 0 5-16,-1 1 0 0,-3 4-7 0,-4 1 3 0,-7 1-11 16,-8 7-1-16,-10 3-3 0,-10 1 1 0,-18 5-4 15,-12 1-13-15,-10 4-4 0,-26 9-3 0,-13 0-9 0,-1 1-2 16,-2 2-6-16,-8 1-6 16,-4 0 0-16,-2 2-2 0,-2-1-2 0,-3 2 2 0,-4 0-6 0,0 1-5 15,-4-1-2-15,-6 2-19 0,0-1-22 16,-4 2-37-16,-10 2-52 0,2 0-66 0,-2 3-278 15,-2-3-587-15,-2 1 260 0</inkml:trace>
  <inkml:trace contextRef="#ctx0" brushRef="#br0" timeOffset="14658.3586">7500 4232 294 0,'0'-5'334'0,"0"0"-56"0,-3 2-53 0,2 0-58 0,-1-2-60 0,1 3-54 16,-5-1-56-16,2 0-69 0,-3-1-159 0,0 0-249 15,-3 0 110-15</inkml:trace>
  <inkml:trace contextRef="#ctx0" brushRef="#br0" timeOffset="25374.7472">1813 12549 81 0,'-1'-1'279'16,"1"1"-31"-16,-3-4-20 0,3 4-15 0,0 0-9 0,0 0-12 0,-4-2-12 16,4 2-18-16,0 0-14 0,0 0-14 0,0 0-17 0,0 0-10 15,0 0-12-15,0 0-14 0,0 0-8 16,0 0-8-16,0 0-6 0,0 0-6 0,0 0-8 15,0 0-1-15,0 0-9 0,0 0-1 0,0 0-5 16,8 10-1-16,-5-6-1 0,0-1-5 0,-2 1-2 16,2 0-2-16,0 0 1 0,1 4-4 15,-1-4 1-15,0 1-2 0,0 0 2 0,-1-1 5 16,3 3 6-16,-4-3-3 0,2 2-2 0,0-3-5 16,-2 2 6-16,2-1-1 0,-3 0 1 0,3 0-2 15,-2 1-3-15,2-3-1 0,-3 1-5 0,3 1-1 0,-2 0 3 16,-1-1 8-16,2 0-3 0,-1 1 2 15,0-2-4-15,1 2-5 0,-1-2 1 0,-1-2-2 0,3 5 0 16,-3-3 1-16,0-2-5 0,3 2-2 0,-3-2 2 0,3 2 2 16,-3-2 1-16,4 2 1 0,-4-2 6 15,13-4 10-15,-5 1-4 16,6-3-1-16,7-7-3 0,5-3-1 0,9-10 3 0,14-15-3 16,3-7-7-16,0-1 3 0,-1-7-6 15,0 0 0-15,-1-1-1 0,5 2-2 0,-4 0 6 16,0 6-11-16,-16 20 7 0,-1 2-6 0,-2 5-23 15,-8 7-38-15,-5 4-49 0,-7 2-58 0,2 2-71 16,-5 3-296-16,-3 4-578 0,-2 0 256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30T13:48:43.66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4854 4468 96 0,'0'0'124'0,"-6"-2"2"16,6 2-2-16,-7-1-4 0,7 1-4 0,-3-2-8 16,3 2-2-16,0 0-10 0,0 0-14 0,-6-1-3 0,6 1-4 15,0 0-14-15,0 0-6 0,0 0-7 16,0 0-8-16,0 0 7 0,0 0-16 0,-6 0-2 0,6 0-2 16,0 0-1-16,0 0-6 0,0 0-6 0,0 0 3 0,0 0-12 15,0 0 11-15,0 0-12 0,0 0 4 16,0 0 1-16,0 0 2 0,0 0-5 0,0 0-1 0,3 7 3 15,-3-7-9-15,0 0 5 16,0 0 2-16,3 4 0 0,-3-4 5 0,2 0-5 0,-2 0 2 0,4 3-5 16,-4-3 3-16,3 2 2 15,-3-2-2-15,5 0 4 0,-5 0-1 0,8 2-1 0,-4-2-7 16,1 1 10-16,3 0-7 0,0-1 1 0,1 0-2 0,1 0 1 0,0 0 0 16,4 0-3-16,0 0 1 15,1 0 3-15,-2 0-3 0,2-1-6 0,2 1 13 0,-3 0-10 0,3 1 3 16,-3-2 2-16,3 1-1 15,-1 1-1-15,5 0-1 0,-5-1 0 0,5 0-3 0,-1 1 4 16,-3 0-4-16,0 0 10 0,4 0-5 16,2-2-6-16,-3 1 2 0,1 1 10 0,2-2 6 0,1 1 0 15,2-1 5-15,5 0 3 16,7-1-3-16,-10 2-2 0,13-4 0 0,-2 2 6 0,1-1-8 16,-12 3-3-16,11-1-1 0,-9 0 1 0,-2 2-4 0,3-2-1 15,-3 1 4-15,3 1-8 0,-3-2 7 16,2 1-4-16,-2 0-3 0,3 0 0 15,-3 0-3-15,0-1 3 0,-1 0 1 0,1-2-3 0,2 4 3 16,-2-3-3-16,-1 0 1 0,2 4-3 0,-2-5 0 16,3 2 4-16,-1 0 3 0,11 0-3 0,-11 1-4 15,-1-1 0-15,-1 2 2 0,4-2-2 0,-3-1 1 0,0 2-2 16,-1 1 1-16,11-2 1 0,-8 1 10 0,-5 0-9 16,2 0-1-16,-1-2-4 0,-1 2 5 0,1-2-2 15,-2 2 1-15,0-3 1 0,1 2 3 0,-2 1-7 16,1 0 4-16,0-1 2 0,4 1-4 15,0-2 2-15,-1 2-1 0,1 0 0 0,1 0-3 0,0 0 0 16,-1 0 4-16,-1 0-6 0,3 0 8 0,-2-1-5 16,1 2-1-16,1-1 1 0,-2 2-3 0,1-2 2 15,-2 0 0-15,-2 0-1 0,1 0 0 16,-1 0 5-16,1 0 0 0,-1 0-1 0,2 1 1 0,-5-1-5 16,2 0 3-16,-1 0-1 0,-1 1-1 0,1-1 4 0,-2-1-2 15,1 0-2-15,0 1 2 0,-7 1 4 0,6-1-3 16,-4-1 1-16,-3 3-4 0,3-2 5 0,-1-1-2 15,-1 2 0-15,1-1-2 16,-2 0 1-16,0 0 0 0,0-1-3 0,0 2 2 0,0-1 0 0,0-1 0 16,-4 1 3-16,0 0 0 15,4-1-1-15,-3 1-2 0,-1 0 2 0,5-2-8 0,-3 2 11 16,2 0-2-16,0-1 2 0,-1 1-11 0,-1 0 9 0,1 0 2 16,1 0-8-16,0 0 9 0,0 0-3 15,0 0 2-15,3 0 1 0,-4 0-1 16,-2 0-1-16,6 0-1 0,-1 0-2 0,-1 0 4 0,1 1-2 15,-2-1 1-15,1-1-3 0,-1 2-1 0,0-2 2 0,0 1-1 16,-1 1 3-16,4-1-1 16,-4 0-3-16,-4 0 1 0,4 0 2 0,-3 0-2 0,-2 0 3 15,2 0-3-15,0 0 1 0,1 0 3 16,-4-1 3-16,6 2 6 0,-6-1-2 0,4 0 0 0,-1-1 3 16,-1 1 3-16,2 0-7 0,2-1-2 0,-3 1 2 0,1 0-3 0,-1 0 1 15,4 0 5-15,-2-3-1 16,2 3-6-16,-1 1 2 0,1-1 2 0,2-1-3 0,-1 1 0 15,-1 0-4-15,0 0 1 0,2 0 0 16,-1 0-2-16,0 0 1 0,1-2 1 0,-1 4 4 0,-1-4-6 16,-1 2-2-16,0-2 5 0,4 2-2 15,-3-1-1-15,0 1-4 0,-1 0 4 0,0-1-4 0,-3 1 2 16,0-1 0-16,3 2-7 0,-3-1 8 16,0 0 2-16,0 0-6 0,1 1 3 0,2-1-2 0,-3 1 2 15,-2-2-2-15,1 1 3 0,-1 0-1 0,1 0 2 0,-2 1 0 16,-2-1-5-16,0 0 5 15,0 2-1-15,-5-2 4 0,7 0-2 0,-3 0-3 0,-4 0 2 16,0 0 1-16,7 0 3 0,-7 0-1 16,5 0 0-16,-5 0 2 0,0 0 1 0,0 0 4 0,0 0 1 15,5 0 4-15,-5 0 0 0,0 0-1 16,0 0-4-16,0 0 1 0,0 0 0 0,0 0-2 0,0 0 2 16,0 0-4-16,0 0 1 0,0 0-3 0,0 0 0 15,0 0 0-15,0 0-5 0,0 0-6 0,0 0-5 16,0 0-11-16,0 0-20 0,0 0-23 0,0 0-24 15,0 0-35-15,0 0-48 0,0 0-196 0,1-5-396 16,-1 5 176-16</inkml:trace>
  <inkml:trace contextRef="#ctx0" brushRef="#br0" timeOffset="3099.8005">3527 5089 3 0,'-3'-2'144'0,"0"1"-4"0,3 1-2 0,0 0 2 0,-5-2-2 0,5 2-6 16,-3-2-5-16,3 2-3 0,0 0-5 15,-4-2-13-15,4 2-9 0,0 0-13 0,0 0-11 0,-4-2 0 16,4 2-9-16,0 0-7 0,0 0-10 0,0 0-3 15,0 0-2-15,-3 0-4 0,3 0-2 0,0 0-1 0,0 0-8 16,0 0-2-16,0 0 0 0,0 0-4 0,0 0 0 16,0 0 5-16,0 0-1 0,0 0 0 15,0 0-4-15,0 0 8 0,0 0-3 0,0 0 1 0,0 0-1 16,0 0 1-16,0 0-3 0,0 0 2 16,0 0 1-16,0 0-7 0,0 0 0 15,0 0-2-15,0 0 0 0,0 0 1 0,12 6 5 0,1-4-3 16,4 0 0-16,7 2-2 0,15-3 1 0,5-1 2 15,2 0-6-15,4-1 1 0,22-2-4 0,-2 0-1 16,-21 1 0-16,19-5-2 0,-19 3-1 0,20-5-5 0,-24 6-3 16,3-4-2-16,-3 1-1 15,-3-1-4-15,-3 3-8 0,-10-2-7 0,-2 2 1 0,-1 1-8 16,-6-1-8-16,-4 3-2 0,-3-1-6 16,-4 1-1-16,-2 0-13 0,-1 1-2 0,-1-2-13 0,-3 1-31 15,-2 1-21-15,0 0-53 0,-10-5-138 0,-3 4-341 0,-2-2 150 16</inkml:trace>
  <inkml:trace contextRef="#ctx0" brushRef="#br0" timeOffset="3984.4979">2096 4345 51 0,'-1'-3'190'0,"-2"-1"-25"0,3 1-8 0,0 3-9 0,0-3-5 16,0 3-6-16,-3-5-15 0,3 3-10 0,0 2-10 0,0 0-13 15,0 0-13-15,0 0-7 0,-1-3-6 16,1 3-7-16,0 0-5 0,0 0-3 0,1 11-7 0,2-6-4 15,-3 4-5-15,4-1-1 16,-1 0-2-16,0 2-3 0,0 1 0 0,0-2-6 0,-2 3-1 0,3 1-5 16,-1 0 1-16,1 0-3 15,-1-5 2-15,0 3-3 0,-2-2 0 0,2 1-5 16,1-2 6-16,-1 0-8 0,-1-3 5 0,2 3-1 16,-3-5 1-16,2 1-5 0,1 0 1 0,-1-2 3 15,1-1 3-15,2-1 6 0,0 0 2 0,2-3-4 0,1-1 2 0,7-3-1 16,1-5 1-16,7-2 0 15,0-2-2-15,11-9 3 0,3-1-1 0,1 1-6 0,15-16 3 16,0 4-1-16,-15 11-5 0,15-15 1 16,-15 15-4-16,1 1 1 0,1 0 2 0,-1 1-4 0,0 4 2 15,-6 0-2-15,-10 6 0 0,2 4-1 0,-5-3-4 16,0 4-8-16,-8 3-13 0,-4 2-21 0,-1 1-15 16,-3 1-13-16,2 1-5 0,-2 1-8 0,-5 0-13 0,0 0-8 15,8 6-15-15,-7-2-15 0,-1 0-138 16,-3 5-295-16,-3-1 130 0</inkml:trace>
  <inkml:trace contextRef="#ctx0" brushRef="#br0" timeOffset="10777.9667">2285 5912 194 0,'-3'-3'208'0,"2"2"-13"0,-2-1 2 0,3 2-9 0,-1-4-12 16,1 4-5-16,-2-3-17 16,2 3-7-16,0 0-12 0,-1-3-9 0,1 3-13 0,0 0-12 15,0 0-12-15,-3-3-12 0,3 3-10 0,0 0-7 0,0 0-8 0,0 0-6 16,0 0-6-16,0 0-3 15,3 9-4-15,-2-5-1 0,1 4-3 0,0-1-5 0,1 2 3 16,-3-1-5-16,5 3-3 0,-3 1-2 16,0-2 1-16,1 1-2 0,-1-1-7 15,0-2 4-15,-1 0 1 0,1-1-4 0,-1-1 0 16,0-1-2-16,2-2 0 0,-1 1 1 0,-1-1 5 0,2 0 5 16,-2-2 1-16,6-1 6 0,2-1 2 0,3-5 2 0,10-5-3 15,1-3-5-15,14-6-1 0,4-6-5 16,18-12 4-16,0 0-11 0,2-2-9 0,0 0-10 0,5 1-19 15,-5 0-17-15,1 4-13 0,-1 3-29 16,-3 1-19-16,-16 11-25 0,0 2-36 0,-4 3-61 0,-12 5-151 16,-1 1-411-16,-4 2 183 0</inkml:trace>
  <inkml:trace contextRef="#ctx0" brushRef="#br0" timeOffset="16970.4644">2165 7002 5 0,'-1'-4'228'0,"-2"0"-17"15,3 1-22-15,-3 1-17 0,2-3-13 16,1 5-8-16,-3-4-7 0,3 2-9 15,0 2-6-15,-3-3-5 0,3 1-7 0,0 2-12 16,0 0-10-16,-1-4-10 0,1 4-5 0,0 0-14 0,0 0-5 16,0 0-8-16,0 0-9 0,0 0 1 15,0 0-7-15,0 0-4 0,0 0 4 0,4 12-5 0,-2-7-3 16,0 0 1-16,1 3-1 0,1 0 1 0,-1 0-4 0,1 1-1 16,-2-1-1-16,2 5-3 15,-3-6-1-15,4 3 12 0,-2-3 0 0,-1 0-3 0,1 1-5 16,0-3-2-16,1 0 1 0,-2 0 0 15,3-1 9-15,2-1 1 0,0 2 8 0,0-2 0 0,6-2-5 0,8-2-1 16,2-2-5-16,6-4 0 0,12-4 1 0,4-7-5 0,20-9-3 16,1-2-5-16,0-1-19 15,0 0-21-15,-2-5-10 0,-5 0-17 16,4 1-23-16,-22 9-14 0,21-11-12 0,-19 16-8 0,-5 0-18 16,-2 2-5-16,-8 5-30 0,-4 1-26 0,-4 4-202 0,-9 4-418 15,-1 1 185-15</inkml:trace>
  <inkml:trace contextRef="#ctx0" brushRef="#br0" timeOffset="17603.542">2116 8135 205 0,'0'0'253'15,"0"0"-29"-15,0 0-30 0,0 0-19 0,0 0-15 0,0 0-16 16,0 0-16-16,-1-3-12 16,1 3-11-16,0 0-2 0,0 0-13 0,0 0-2 15,3 13-12-15,-2-10-9 0,2 5-9 0,-2-1 0 16,2 4-8-16,-2 2-3 0,2 0-5 0,0 0-7 15,0 0-3-15,-2 0-1 0,2-1-4 0,-2-1 0 16,2 1-1-16,-1-4-3 0,-1-1-3 0,1 2-1 0,0-1-1 0,1-1 0 16,-3-3-3-16,4 1 2 15,-1-2 3-15,1-2 5 0,6 0 10 0,0 1-1 0,11-8-5 16,3-3-1-16,14-9-6 0,7-2-2 16,19-18-8-16,3-3-17 0,-2-8-20 0,5-1-23 0,4-1-40 0,3 0-31 15,-3 0-37-15,-3 2-44 0,0 10-180 0,-2 7-411 16,-7 2 183-16</inkml:trace>
  <inkml:trace contextRef="#ctx0" brushRef="#br0" timeOffset="21960.5005">6242 8077 200 0,'0'0'306'0,"0"0"-34"16,2-2-26-16,-2 2-27 0,0 0-24 0,0 0-20 0,0 0-18 15,0 0 1-15,3 5-2 0,-1 4-6 0,0 3-10 16,-1 1-11-16,-1 6 1 0,0 2-13 0,0 0-12 16,-3 2-4-16,1-1-4 0,-1 1-11 15,-2 1-10-15,1-2-4 0,-1-1-11 0,0-1-2 0,-2 0-9 16,5-6-2-16,-3 1-5 16,1-2-7-16,0-2-5 0,1-2 5 0,0-1-4 0,0-3-3 0,2 0 3 15,0-1 24-15,-1-2 3 0,2-2-6 0,0 0-2 0,0 0-12 16,-4-14-1-16,4-1 8 15,-3-8-13-15,3-1-1 0,4-14-10 0,-4 1 2 0,3-3-5 16,3-1-7-16,-1-3 0 0,4 2-5 16,-1 4-1-16,1 2-2 0,3 1 2 0,-2 14-1 0,0 0 5 15,1 2-8-15,-4 8 3 0,-1 3 1 16,0 0-8-16,-1 4-5 0,-2-2-4 0,4 3 6 0,-3 2-4 16,2 1-2-16,1 3-11 0,0 4-4 0,4 2 3 0,2 9 3 15,1 2 6-15,-1 4-1 0,2 7 13 16,-1 1-10-16,0 2-10 0,-1 1-3 15,-6-9-6-15,0 10-8 0,3-1 4 0,-6-8-17 0,2-1-10 16,-2-2-10-16,0 0-8 0,-1-2-13 0,-3-1-17 16,3-1-16-16,-2-7-7 0,1-1-17 15,-2-6 0-15,1 0 5 0,-1-2 1 0,0-1-2 0,0-3-9 16,-4 1-7-16,4-1-2 0,-6-4-2 0,-1-2-9 16,0 0-105-16,-4-3-302 0,0 0 134 0,-1 1 1192 15,-1-2-795-15,-3 0 48 0,2 1 29 0,1-1 5 0,-1 3 10 16,-3-4 11-16,3 4 8 0,3 0 9 0,-2 0 10 15,1 1 5-15,2 3 7 0,3-1 2 0,0 3 0 16,-2-4-3-16,6 4 0 0,-2 0 0 16,2 0-6-16,0-1 3 0,0 1-10 0,3 1-7 0,-4-3-3 15,4 3-4-15,0 0-9 16,4-5-2-16,3 4 3 0,2-2-8 0,5-2-5 0,1-1-2 0,5-1 0 16,1 0-6-16,-3-1 0 0,2-1 7 0,0 0-3 0,-2 2 6 15,-4 0 2-15,2 1-1 16,-3 1-1-16,0-1-2 0,-3 0 4 0,0 1-8 0,-3 2-2 15,0 2-1-15,0-4-4 0,-4 5-6 16,3-4-3-16,-3 4 9 0,0-1-12 0,-3 1-2 0,0 0-6 16,7 0-1-16,-7 0 1 0,5 5-4 0,-2-1 1 15,-2-1 1-15,2 7 2 0,1-2 1 0,0 4-3 16,-2-2-6-16,1 3-2 0,-1 0 1 0,0-1-2 16,1 1-4-16,-2 0-4 0,1-5 0 0,-1 1 10 15,-1-3-12-15,1 0 6 0,0 0-5 0,0-2 5 16,0-1-1-16,-1 0 5 0,0-3 2 15,0 3-2-15,0-3 2 0,0 0-3 0,0 0 4 0,6-12-1 16,-2 5-3-16,0-2 2 0,-1-3 4 16,2-2 2-16,1-6 0 0,0 2 4 0,1-2-5 0,0 3 5 15,0 4 6-15,-3 2-11 0,2-2-2 16,-2 3 1-16,3 5 2 0,-4-1-5 0,1 2 0 16,0 1 1-16,-1 2-3 0,3 0 0 0,-6 1 0 0,10 3-3 0,-3 3 3 15,0 0 1-15,2 3 3 0,-1 0-6 16,2 1-1-16,-2 3-6 0,0-1-7 0,0 1 4 0,0-2-6 15,2 1-9-15,-2-1 3 16,2 0-4-16,-3-2-9 0,3-2-1 0,-3 0-7 0,0-2 5 16,0-2 4-16,2-1 2 0,-2-3 3 15,1-1 4-15,-1-2 4 0,1-3 5 0,-1 1 2 0,1-5 4 16,-1-2-1-16,-1 0 11 0,1-5 6 0,-4-1 1 16,-2 5 5-16,0-7 0 0,-2 3 11 0,-2 3 10 15,-1 3-1-15,0-2 7 0,-1 4-7 0,0-1-3 0,-1 1-5 16,-1 4-1-16,0 2-3 0,0 1 0 15,-1 2-2-15,-1 1-5 0,2 1-1 0,0 2-2 16,1 1 0-16,-1 2-5 0,3 2-5 16,1 3 1-16,-1 2-2 0,4 1-3 0,4 5-3 0,0-3-4 0,6 5-7 15,0-2 0-15,3-3-5 16,2 4-3-16,1-3 1 0,-1-1-1 0,2 2 1 0,-1-2 0 16,0-1 2-16,-2-1-3 0,-3-3 3 0,-2 0-5 15,0-2-1-15,-1 4 0 0,-4-4-9 16,1-1 4-16,-2 0 0 0,-5 1-1 0,1 1 0 0,-5 2 1 0,-3-1-3 15,-5 2-5-15,-3-2 5 0,-4 0-1 0,-2-1 5 16,-1-1-3-16,-13 1-1 0,-1 2-7 0,-3-6 8 16,-1 1 1-16,-3 1 4 0,-3-3 6 15,-1 0 2-15,0 1 6 0,-1 1 5 16,0-1 14-16,-17 7 5 0,22-6 15 0,4 2 5 0,-1 1 10 16,1 0 1-16,13-1 7 0,-8 0 10 0,10 0-4 15,5 0 3-15,1-4-3 0,9 1 1 0,1-2 1 16,2 0-6-16,1-2 0 0,1 1-1 0,3 0 15 15,2-2-9-15,2 2-3 0,2 0 0 0,4-1-9 16,7 0 9-16,13-2-9 0,11 1-4 0,7-3-3 16,4-3-2-16,25-2-1 0,4-4-5 0,3-1-8 0,2-1-7 15,1 2-11-15,-1-3-16 0,3 3-11 16,-1-4-10-16,-1 5-5 0,-3-4-8 0,0 0-7 16,-9 1 3-16,-3-2-6 0,-24 7 9 0,-3 0 5 0,-12 1 5 0,-5 3 0 15,-4-1 7-15,-8 4 0 0,-5 1 8 16,-2 0 8-16,-5 1 4 0,-1-1 6 0,-9 8 0 0,-12 0 4 15,-5 1-8-15,-16 6-5 0,-23 8-2 16,-3-1 2-16,-2-2 5 0,-4 4 0 0,-4-2 0 16,-1-4 12-16,2 5 1 0,-8-2 10 0,2 0 6 15,0 1 13-15,7 0 8 0,1-6 14 0,8 0 8 0,20-4 0 16,5 0 3-16,3 0-1 16,13-3-11-16,5-2-3 0,7-2-4 0,1 2-6 0,6-4-1 15,3-1-2-15,6 0 4 0,-2-2-1 0,19 2 1 16,8-4-5-16,18-2-2 0,31-7-6 0,6-3-1 15,6-2-4-15,8-2 5 0,0-2-2 0,1 1-6 0,2 0-6 16,-2 1-11-16,-3 1-9 16,-5 1-11-16,-12-1-7 0,-6 0-9 0,-26 11-8 0,-1-1 5 0,-2 3 3 15,-14 1 3-15,-1 1-9 16,-6 0-28-16,-4 2-32 0,-7-1-21 0,-2 2-10 0,-2 0 0 16,-3-1-6-16,-3 0-7 0,0 0-25 0,-14 3-182 0,-2 0-382 15,-8-1 169-15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6-22T16:04:07.29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2047 2119 211 0,'-3'-8'246'0,"2"3"3"0,-3-3-19 0,1 2-18 0,-3 1-19 15,3 0-22-15,-1 2-9 16,0-1-12-16,-2 1-20 0,2 0-12 0,-2 3-16 16,2 0-10-16,-3 0-4 0,0 1-9 0,-1 4-9 15,-1-1-8-15,-2 4-3 0,1 2 3 0,-1 0-6 0,-6 3-5 16,4 4-1-16,-1 1-2 0,1 5 4 0,-3 9-2 15,1-7 3-15,-3 6-5 0,1 2 0 0,5 3-3 16,-4 1 8-16,2-3-8 16,0 2-2-16,-2 0-4 0,4-2-2 0,2 0 5 0,0-8-8 15,6 1-4-15,-3-3-4 0,3 2-1 0,1 0-5 16,1-1 1-16,1-2 3 0,2 1-3 0,4 0 1 16,0-3 0-16,2 0-5 0,-1-2-3 0,5-3 0 15,6-1 0-15,0-3-3 0,0-2-2 0,4-4-1 16,3-2 5-16,3-5-5 0,-2-3-5 0,3-3-2 15,10-6-20-15,0-3 10 0,-3-5-2 0,1 1-6 0,0-6-4 16,-2-2 2-16,0-1-2 0,-3-1 7 0,-4-3-1 16,-1-1 0-16,-5 0 2 0,-1-3 0 0,-4-3 12 15,-4 1-5-15,-6 0 2 0,-2-3-1 0,-8 0 3 16,1-1 20-16,-2 0-13 0,-2 2 4 0,-5 3 1 16,0 3 4-16,-1 1 6 0,0 11 3 0,-1-2 7 15,0 2 1-15,-3 3-2 0,0 4 2 0,-1 1-2 16,0 5-2-16,-1-1-10 0,-2 7 0 0,0 0-10 15,1 5 0-15,-4 2 4 0,2 1-2 0,-1 5-7 16,1 3 7-16,-1 3 6 0,2 1-16 16,-7 11 0-16,4 1 3 0,9-5 1 15,-2 12-2-15,3 2 5 0,4 2 0 0,1 2-2 16,5 0-4-16,4 0 3 0,3-1-9 0,5-3-9 16,6 1-2-16,2-5-14 0,2-1-9 0,6-3-14 15,3-2-15-15,4-3-16 0,0-3-11 0,1-2-25 16,-6-4-19-16,7 2-18 0,-6-4-34 0,8 3-55 0,-11-5-207 15,-1-1-491-15,-5-5 218 0</inkml:trace>
  <inkml:trace contextRef="#ctx0" brushRef="#br0" timeOffset="900.4228">2371 2525 194 0,'1'-3'248'0,"-2"-1"-6"0,0-2-8 15,1 2-12-15,-1-1-10 0,2 1-8 0,-1 4-10 16,-3-7-8-16,3 4-9 0,0 3-10 0,-2-5-15 0,2 5-11 15,-2-3-12-15,2 3-14 0,0 0-8 0,0 0-17 16,-3-5-2-16,3 5-15 0,0 0-5 0,0 0-10 16,0 0-24-16,0 0 15 0,0 0-6 0,0 0-4 15,0 0-5-15,0 0-14 0,-5 13 13 0,3-6-8 16,0 2-2-16,1-1-4 0,-5 4 3 0,3 0 2 16,0 0-10-16,-1 2 1 0,1 1 0 0,1 4-3 0,0-5-2 15,-1 5 2-15,2-4-4 0,1-2-3 16,-3 0 2-16,3-1-3 0,0 1 1 0,3-1 7 15,-2-2-9-15,1-3-11 0,-1 0 15 0,2 0-5 16,-1-1 2-16,2-4-1 0,0 1 2 0,0 0-6 0,-4-3 4 16,12 0-10-16,-3-1 6 0,-2-2-2 0,3 1 0 15,1-6 0-15,-2 3-1 0,2-4-2 0,-1 0-6 16,3-6 11-16,-2-1 2 0,-2 2-1 0,0-5-2 16,-3 1 6-16,0-2-3 15,-1 6 10-15,-1-7 3 0,-1 7-8 0,-2-2 27 16,-1 1 8-16,1 3 19 0,0 2-8 0,-2 1 13 15,1 4 2-15,-1-1-1 0,0 2-2 0,0 1-9 16,1 3-9-16,0-7-5 0,0 7-8 0,0 0 2 0,-3-2-14 16,3 2 6-16,0 0-10 0,-4 9 8 0,4-2-9 15,-1 1-1-15,1 1-32 0,0 0 16 0,-1 1 0 16,1 4-7-16,2 0-9 0,-1-1-6 0,0 5-4 16,0-4-6-16,2 0-16 0,0 1-4 0,-2 0-10 15,0 2-9-15,1-1-5 0,0-3-13 0,0 0-11 16,0-1-24-16,0 0-18 0,-1-3-29 0,3-2-28 15,-1-1-34-15,2 1-27 0,-1-4-208 0,1-2-507 16,-5-1 225-16</inkml:trace>
  <inkml:trace contextRef="#ctx0" brushRef="#br0" timeOffset="1602.3356">2636 2589 201 0,'0'0'245'15,"-4"-3"-22"-15,4 3-22 0,-3-1-21 0,3 1-17 0,0 0-16 16,0 0-13-16,0 0-12 0,-6 5-10 16,6-3-9-16,0 2-12 0,0 0-12 0,2 0-4 0,1-1-11 15,-1 1-4-15,1-1-7 0,0 0-6 0,1 0-9 16,2-2-11-16,0 1-8 0,1-1-8 0,0 0-10 16,0-1-4-16,2 0-4 0,-1 0-9 0,0-1-3 15,1-1 2-15,-2-1 1 16,2 0 3-16,-2-2-2 0,-2 1 3 0,0 1 6 15,-1-2 4-15,0 0 13 0,1-2 13 0,-4 1 8 16,0 1 10-16,-1-1 4 0,0 1 10 0,-1 0 8 0,1-1 13 16,-3 1 1-16,2 1-1 0,-2-1 0 15,-1 1 2-15,1 0-4 0,-3 1-7 0,2 1-4 0,-2 1-6 16,0 0-7-16,1 0-3 0,-2 3-6 0,-1 0-2 16,0 2-4-16,-1-1-5 0,1 3-5 0,0 0 3 15,1 3-5-15,2-3-13 0,-1 5 10 0,1-3-4 16,0 3-2-16,3-3-10 0,1 4-9 15,1-3-17-15,2 1-15 0,1-3-5 0,1 1-9 16,2-1-3-16,0-2-11 0,3 0-7 0,1 1-3 0,3-3-6 16,0-3 2-16,3 0 0 0,-2-2 3 0,1-1 2 15,1-3 8-15,-2-1 8 0,1 0 7 0,-3-2 9 16,0-1 11-16,-1 0 16 0,-2-1 25 0,-2-1 13 16,-1 0 20-16,-2 1 7 0,-1-1 23 0,-1-1 21 15,-3 2 1-15,2 2 7 0,-3 0-2 0,1 1-1 16,-2 0-16-16,0 1-2 0,-1 0-3 0,1 4-3 15,-1-2-7-15,0 3-12 0,-2 0-12 0,0 0 1 16,0 2-2-16,6 0-8 0,-12 4-7 0,6 1-8 0,1-1-5 16,1 1-18-16,0 1-24 0,3 1 6 15,0 0-5-15,3 1-8 0,0-1-9 16,4 0-8-16,3 4-7 0,1-2-1 16,2 0-3-16,1 0-4 0,4 2 2 0,-4-3 10 15,0 0-3-15,1 0 5 0,0 1 0 0,-1-1 6 16,-2 0 4-16,1 1 7 0,-1-1-1 0,-4-1 5 15,-1-1 1-15,-1 1 6 0,-3-4 6 0,0 0 10 16,0 3 7-16,-2-2 5 0,-3 2 7 0,1-2 2 0,-5 1 2 16,0-1 1-16,-4 1-4 0,0-1 0 0,-5 2-2 15,2-2-3-15,-2 0 1 0,1-2-6 0,1-1 0 16,0 1-9-16,4-1-22 0,0-2-17 0,1 1-32 16,1-2-37-16,4 0-39 0,0-2-33 0,3-2-26 15,1-2-164-15,1-1-406 0,6-5 180 0</inkml:trace>
  <inkml:trace contextRef="#ctx0" brushRef="#br0" timeOffset="1835.6221">3047 2358 123 0,'4'-7'332'0,"-3"1"-5"0,1 3-4 0,1-1-7 0,-3 4-23 0,1-6-15 16,-1 6-13-16,0 0-39 0,1-4-16 0,-1 4-29 16,0 0-15-16,0 0-19 15,0 0-11-15,-2 14-13 0,-1-7-16 0,-2 6-11 16,3 1-13-16,2 0-1 0,-3 8-3 0,3-1-16 15,-2 2-21-15,4-1-17 0,-2 2-10 0,1-1-11 16,2 1-15-16,0-3-18 0,-3 3-19 0,0-2-12 16,1-1-15-16,-1-7-16 0,2 7-7 15,-2-6-7-15,0-1-16 0,0-2-14 0,0-2-16 0,-2-1-22 16,1-2-33-16,1-1-26 0,-2-1-187 0,0-1-451 16,2-4 199-16</inkml:trace>
  <inkml:trace contextRef="#ctx0" brushRef="#br0" timeOffset="2156.1054">3044 2595 34 0,'-3'-3'270'0,"3"3"-12"0,-1-7-16 0,1 3-17 16,0 4-23-16,1-6-20 0,0 3-19 0,1 0-12 16,1-1-17-16,1 1-16 0,0-1-8 0,3-1-12 15,0 1-7-15,2 0-10 0,0-1-8 0,-1-1-5 16,1 3-1-16,0-1 1 15,-1 0 5-15,0 2-2 0,0-1-1 0,-2 0-2 16,-2 0-4-16,0 3 2 0,-4 0-5 0,7-1-4 16,-7 1 1-16,4-2-7 0,-4 2 6 0,0 0 0 15,0 0-5-15,8 5 5 0,-7-1-4 0,0-1-1 16,1 1 0-16,1 3-7 0,-2-1-3 0,2 3-2 0,-1 0-8 16,0 1-5-16,-1 2-5 0,2 2 6 15,-3-1-2-15,1 0-3 0,0 0-4 0,1 1-24 0,-2-3-15 16,1 0-13-16,1-3-13 0,-2 2-27 0,0-3-21 15,1 0-22-15,-1-2-20 0,0 0-22 0,0-5-24 16,2 5-43-16,-2-5-56 0,0 0-151 0,0 0-467 16,0 0 206-16</inkml:trace>
  <inkml:trace contextRef="#ctx0" brushRef="#br0" timeOffset="3169.8875">3409 2553 226 0,'0'0'340'16,"0"0"-17"-16,-6-6-13 0,6 6-20 0,-4-2-28 0,4 2-27 15,-4-3-23-15,4 3-23 0,-6-2-11 0,6 2-23 16,0 0-16-16,-7 0-11 0,7 0-11 0,-10 4-19 15,3-2-5-15,1 2-12 0,0 3-11 0,-1-1-7 16,1 1-11-16,-1 1-4 0,1-3-5 0,2 4-25 0,0-1-16 16,0-1-9-16,1 1-14 0,0-1-18 0,2 2-5 15,0-3-11-15,1 2-5 0,1-4-8 0,-1 1 0 16,2-1-2-16,0 0-1 16,0-1 2-16,3-1 1 0,-5-2 6 0,7 4 7 15,-4-4 5-15,-3 0 6 0,11-2 0 0,-4-2 9 16,-2 1 10-16,1 0-1 0,0 0 9 0,1-2 16 15,0 1 10-15,-2-2 6 0,1 2 7 0,-3 0 15 16,1-1 11-16,-1 1 8 0,0 0 3 0,1-1 1 0,-1 1 9 16,-3 0 3-16,3 0 6 0,1 0 9 15,-4 4-1-15,0-5-5 0,0 2-5 0,3-1-4 16,-3 4-9-16,0-4-15 0,0 4 16 0,1-5-8 0,-1 5 0 16,0 0-10-16,0 0-3 0,0 0-10 0,0-3-3 15,0 3-1-15,0 0-2 0,3-5-9 0,-3 5 4 16,0 0-4-16,0 0-4 0,0-3 7 0,0 3-11 15,0 0-2-15,0 0-2 0,0-5 5 0,0 5-8 16,0 0 14-16,0-5-12 0,0 5-2 0,0 0-2 16,0-4 7-16,0 4-10 15,3-6 1-15,-1 4 7 0,-2 2 2 0,2-5-16 16,-2 2 1-16,3 0-1 0,-3 3 8 0,5-3 0 16,-5 3-7-16,6-3 1 0,-3 1 5 0,-3 2-4 15,8-2 3-15,-8 2 1 0,9-1-2 0,-9 1-6 16,7 2 2-16,-3 0 6 0,2 2-9 0,-2-2-2 15,-1 3 5-15,1 2 5 0,-1-2 6 0,1 3-11 16,-1 0 2-16,-2 1-1 0,1-1-6 0,-2 1-1 0,0 0 1 16,0 1-2-16,0-2 6 0,-2 0-3 0,-1-1 0 15,1-1-3-15,0 1 8 0,1-2-7 0,-1-1 7 16,1-1-1-16,1-3 5 0,-3 6 6 0,3-2-5 16,0-4-10-16,0 0 17 0,0 0-3 0,0 0 0 15,0 0 1-15,0 0 7 0,-6-13 0 0,8 4-2 16,1 2-6-16,-2-1 9 0,2-4-7 15,0 0-1-15,2-2 3 0,1 3-1 0,1-2 7 16,-1 1-7-16,-1 1-2 0,1 2 5 0,1 0-13 16,1 2 1-16,-2 1-1 0,1 1 0 0,-3 1 4 0,5 0-7 15,-5 3 2-15,3 1-2 0,-7 0 0 0,10 3 1 16,-5 0 4-16,0 2 2 0,2 4-4 0,-3 0 0 16,0 2 3-16,-2 3-3 0,-2-1 0 0,2 1 4 15,0 1 1-15,-5-1-4 16,2-1 4-16,1 2-21 0,0-2-15 0,0-3-15 15,0-1-15-15,0-2-14 0,1 1-12 0,-1-4-15 16,1 0-13-16,2 0-8 0,-3-4-36 0,9 2-48 0,-9-2-35 16,12-7-215-16,-3 2-498 0,1-3 221 0</inkml:trace>
  <inkml:trace contextRef="#ctx0" brushRef="#br0" timeOffset="3324.1502">3803 2457 91 0,'0'-4'311'0,"0"4"-17"0,0-6-11 15,0 6-16-15,0-3-27 0,0 3-20 0,0 0-24 16,3-4-25-16,-3 4-17 0,0 0-13 0,0 0-12 16,0 0-19-16,0 0-19 0,0 0-39 0,0 0-41 15,-3 13-47-15,2-10-59 0,-1 1-63 0,2 1-88 0,0-5-125 16,-3 8-403-16,2-5 179 16</inkml:trace>
  <inkml:trace contextRef="#ctx0" brushRef="#br0" timeOffset="3511.4539">3827 2685 208 0,'0'0'307'15,"0"0"-35"-15,0 4-32 0,0-4-39 0,0 0-55 0,0 0-71 16,0 0-90-16,0 0-105 0,0 0-99 0,0 0-238 15,0 0 105-15</inkml:trace>
  <inkml:trace contextRef="#ctx0" brushRef="#br0" timeOffset="4367.3601">2296 2988 172 0,'-4'2'181'0,"4"-2"-5"0,0 0-12 0,-7 0-9 0,7 0-8 15,0 0-6-15,0 0-10 0,-4 0-9 0,4 0-5 16,0 0-7-16,0 0-10 0,0 0-6 0,0 0-5 15,0 0-4-15,0 0-6 0,0 0-13 0,0 0-6 0,-3 2-3 16,3-2-9-16,0 0-2 0,0 0-3 0,0 0-7 16,0 0 4-16,0 0-1 0,17 0 2 0,-9-2-8 15,1 0 1-15,6 2 4 0,6-2-6 0,2 1-5 16,2-2 1-16,5 1-3 0,8-3-1 16,1 1-1-16,5-2 4 0,2 3-10 0,4-4-1 0,-2 2 1 15,25-7-6-15,-24 7-3 0,20-5-1 0,-24 3-2 16,3 3-5-16,-2-2 0 0,-3 0 1 0,-3 2-3 15,-10-2-3-15,-3 3-5 0,-2-1-2 0,-2-1 6 16,-9 2-3-16,-3 2 1 16,-1 0-2-16,-1-1 3 0,-4 1 2 0,1 1-1 15,-6 0 1-15,4 0-4 0,-4 0 3 0,0 0 2 16,0 0 1-16,0 0-3 0,0 0 0 0,-14 2-6 16,10 0-9-16,-2-1-13 0,1 0-16 0,5-1-22 0,-10 1-25 15,4 1-26-15,6-2-32 0,-9 2-23 0,5 0-165 16,-3-1-369-16,1 0 164 0</inkml:trace>
  <inkml:trace contextRef="#ctx0" brushRef="#br0" timeOffset="4803.013">2447 3138 6 0,'-4'1'210'0,"1"0"0"0,0 1-10 0,-1-2-10 16,4 0-13-16,-6 4-10 0,3-4-3 0,3 0-14 16,0 0-12-16,0 0-9 0,-4 2-8 0,4-2-7 15,0 0-8-15,0 0-12 0,-4 1-2 0,4-1-11 16,0 0-3-16,0 0-11 0,0 0-7 0,0 0-4 15,0 0-3-15,20-3-2 0,-12 1-6 0,8-1-5 16,5-1 2-16,1 2-6 0,5-4-3 0,2-1-5 16,11 2 3-16,1-4-7 0,3 1 0 0,-1 1-4 0,0-2-2 15,2 3-2-15,-5-2-1 0,4 1 1 0,-6-2-4 16,1 2 0-16,-12 2-1 16,-2-2 0-16,-2 2-4 0,1 0 3 0,-8 2-4 15,-2 0 1-15,-4 0 0 0,-1 0 1 0,-2 3 0 16,-1-1 14-16,0 1 4 0,-3-2 8 0,-3 2 5 15,0 0 3-15,5 0-7 0,-5 0 2 0,0 0-9 16,0 0-7-16,5 0 5 0,-5 0-4 0,0 0-5 0,0 0-20 16,0 0-30-16,0 0-39 0,0 0-54 0,0 0-64 15,-8 6-73-15,8-6-215 0,0 0-516 0,0 0 228 16</inkml:trace>
  <inkml:trace contextRef="#ctx0" brushRef="#br0" timeOffset="8260.4892">4392 2335 143 0,'0'-7'242'0,"0"-2"-8"0,0 3-6 0,-2 0-11 15,4 2-14-15,-2-1-15 0,-2 1-19 0,4 3-20 16,-2 1-13-16,-2-5-20 0,2 5-10 0,0 0-15 0,0-3-5 15,0 3-7-15,0 0-11 16,0 0-3-16,0 12-12 0,0-3-3 0,2 0-10 16,-4 0 3-16,4 5-5 0,-2 1-6 0,1 4-4 15,-1 4 3-15,0 0-4 0,2 1-8 0,-1 1 4 0,-2 0 3 16,2-1-8-16,1 10-2 0,-4-11-1 0,2-1-4 16,0 0 2-16,0-2-7 0,0 1-14 0,-1-1-4 15,2-2-23-15,-2-5-21 0,1 1-21 0,0-1-21 16,0-3-35-16,-2-2-46 0,2-2-39 0,-1 2-148 15,-1-4-396-15,0 0 176 0</inkml:trace>
  <inkml:trace contextRef="#ctx0" brushRef="#br0" timeOffset="9028.1107">4157 2441 238 0,'-3'-3'229'0,"3"3"-12"0,-2-2-12 0,2 2-19 0,0 0-21 16,0 0-15-16,0-3-18 0,0 3-11 0,0 0-16 16,0 0-9-16,6-2-12 15,-3-1-10-15,3 0-2 0,3 0-9 0,5 1-7 0,2-3-7 16,5-2-8-16,0-1-7 0,2 2-2 0,2-1-2 15,3 0-5-15,0-1-8 0,-1 1-2 0,11-2-2 16,-12 1-4-16,0 2 2 0,-1 1-5 0,1-1 3 16,-5 0-2-16,-4 1 1 0,-3 0-1 0,1 0 3 15,-3 2 9-15,-2-1 1 0,-2 1 16 0,-1 0 10 16,-2 0 10-16,0 0 10 0,-1-1-1 0,-1 1 8 0,-1-1 3 16,0 2-2-16,0-1-2 0,-1 1-3 15,-1 2 4-15,1-6-8 0,0 3-6 0,-1 3-3 0,0-4-2 16,0 2-7-16,0 2 2 0,0-4-11 15,0 4-5-15,0-3 1 0,0 3-8 0,0 0-5 16,0 0-2-16,0 0-11 0,0 0 1 0,0 0-2 0,0 0-1 16,-1 10-2-16,1-1 5 0,-1 1-7 0,1 4 0 15,-1 5 4-15,0-1-5 0,0 4 6 0,1 0-4 16,-4 2 0-16,2 1-3 0,-1 2 4 0,0 8-4 16,2-9-2-16,0-1 1 0,-1 1-7 0,0-2-1 15,0-1-3-15,2-1-1 16,-1-2 7-16,0 0-15 0,1-5 6 0,1-1-2 15,-1-2-6-15,1-2-1 0,-1-3 1 0,0-1-3 16,0 3 4-16,0-4-2 0,0-1 5 0,1-1 1 0,-1 0 4 16,0 0 2-16,0-3 2 0,2 2 2 0,-2-2 1 15,0 0 8-15,-2 4 6 0,2-4 2 0,0 0-1 16,0 0 0-16,0 0-4 0,0 0 5 0,0 0-4 16,0 0 11-16,3-11-10 0,-2 7-3 0,0-1 3 15,-1 1 0-15,1-4 7 0,1-1-7 0,0 1-3 16,0-2 1-16,1 1 4 0,1-2-7 0,0-1 3 15,2 0-5-15,-1-2 5 0,1 2-4 0,0 0 1 16,2 1-3-16,-1 2-2 0,2-1 0 0,-3 4 7 0,-1 0-5 16,2 2-2-16,0 0 2 0,1 2-3 0,-3 0 2 15,2 1 0-15,2 2-3 0,-1 0 0 16,-3 2 3-16,2 2-5 0,0 2 8 0,1 2-3 0,-1 3 0 16,-1 1 1-16,-2 1 1 0,-1 0-2 0,-1 1-4 15,-1 5-4-15,0-7-6 0,-1 7-8 0,-1-1-16 16,0-4-19-16,-2 3-18 15,-1-5-25-15,2 3-23 0,-2-4-31 0,2-3-37 16,0-2-34-16,1 0-193 0,-2-2-455 0,3-5 202 16</inkml:trace>
  <inkml:trace contextRef="#ctx0" brushRef="#br0" timeOffset="9381.3734">4862 2658 7 0,'0'0'186'0,"4"3"-16"0,-4-3-9 0,9 1-16 16,-1-1-20-16,2-1-12 0,0-2-7 0,4 1-15 16,2-5-13-16,-1 3-13 0,4-3-12 0,-5 1-2 15,1-1-3-15,-4 1-12 0,0-2-2 0,-1 0 3 16,-3 0 6-16,1 3 14 0,-3 0 15 0,-1 0 12 15,-1-2-1-15,-3 3 15 0,-1 0 1 0,-1-1-4 16,-2 2-2-16,-3 2-4 0,-3-1 2 0,-1 2-5 16,-3 3 2-16,-3 0 2 0,2 2-1 0,-4 0-6 0,4 3-4 15,-3 1-6 1,6 0 0-16,-2 4-7 0,4-1-2 0,0-1-6 16,2 5-9-16,2-2 2 0,2-1-9 0,5 4-5 0,2-4 1 15,0-1-7-15,5 1-5 0,2-4-24 0,10 2-21 16,5-2-43-16,0-5-54 0,15 2-83 0,0-10-93 15,-1-2-183-15,-1-6-514 0,0-1 227 0</inkml:trace>
  <inkml:trace contextRef="#ctx0" brushRef="#br0" timeOffset="10245.382">5700 2441 90 0,'-4'-13'269'0,"1"0"-13"0,-1 0 0 15,-2 0-15-15,2 3-15 0,-2 2-5 0,2-1-15 16,0 2-18-16,1 1-11 0,-4 1-19 0,3 2-18 15,-1 0-10-15,0 2-7 0,-1 0-15 0,1 3-19 0,-2 1-11 16,-3 5-8-16,0 4-5 0,0 4-7 0,0 5-7 16,2 1-2-16,-1 2-9 0,1 11 2 15,1-9-6-15,3 11-2 0,1-1-3 0,0-2-3 0,3 1-3 16,0-10-14-16,0 13-22 0,3-1-20 0,-1-10-26 16,0 9-27-16,1-2-25 0,-3-8-34 0,3 1-33 0,-3-3-37 15,0 0-44-15,-3-3-146 0,0-6-436 16,2-2 193-16</inkml:trace>
  <inkml:trace contextRef="#ctx0" brushRef="#br0" timeOffset="11306.1334">5427 2734 67 0,'-2'-4'265'0,"0"-1"-23"16,2 1-24-16,0 0-25 0,2-2-16 0,0 2-15 15,2 0-23-15,3-1-16 0,4-2-11 0,-2 3-8 16,4-1-14-16,2 1-7 0,-1-2-9 0,3 3-6 16,7-5-9-16,-9 5-5 0,6-4-4 0,-1 1-5 15,1 4-5-15,-5-3-4 0,-2 1-4 0,0 2-4 0,-7 2-8 16,3-4 3-16,-3 4-2 0,-4-1-4 0,-3 1 6 16,7 1 5-16,-3 1 6 0,-1 0-1 0,-3 1 5 15,0 2 1-15,0 0 3 0,0 0-1 0,-3 3-1 16,3 3 0-16,-4-5-9 0,1 4 2 0,-1 2-5 15,1-1 0-15,0 0-5 0,2-2-1 0,-1-1-4 16,4 3 1-16,-2-1-2 0,4-2-4 0,-1 1-6 16,1-2-5-16,3-1-7 0,1 1-3 0,1-4-1 15,1 0-5-15,1-2-3 16,2 1 7-16,2-4-5 0,-1 1-2 0,0-1 2 16,0-5-1-16,-1 1 6 0,-3-3-4 0,1-1 7 15,-1 2 7-15,-4-1 9 0,1 0 19 0,-3-1 8 0,-1-2 9 16,-3-1 17-16,0 0 9 0,0 4 4 0,-3-2 7 15,-1-1 7-15,-3 4 5 0,0 1-7 0,-2-1-2 16,1 3-3-16,-2 1-9 0,0 0-14 0,-1 2-1 16,-2 1-9-16,3 3-11 0,-4 2-2 0,6 0 0 15,-2 0-19-15,3 2-12 0,-2 0-17 0,4 3-20 16,1-2-13-16,1 2-15 0,3 4-12 0,3-4-12 16,1 1-9-16,4 2-7 0,1-3-2 0,1-1-5 15,1-2-5-15,0 0 5 0,2-2-2 0,1-1 11 16,0-2 3-16,0-1 13 0,0-3 9 0,3-1 0 15,-3-1 17-15,0-2 6 0,-3 0 1 0,6-6 13 16,-1 2 10-16,-5 0 17 0,2-6 13 0,-5 5 22 0,2-6 15 16,-1 1 13-16,-1-3 11 0,-1 3 2 0,-3-2 7 15,-1 1 13-15,1 4 6 0,-2-4 10 0,-1 4 0 16,-2 1 3-16,1 4-4 0,-2 1 7 0,2 1-6 16,0 1-7-16,-4 1-7 0,4 2 1 0,0-1-23 15,0 1-6-15,0 0-10 16,0 3-3-16,-3-3-14 0,3 3 2 0,0 0-3 15,0 0-16-15,-4 9-12 0,4-5-15 0,0 4-7 16,-3-2-9-16,3 2 3 0,0-1-10 0,0 2-5 0,0-2 3 16,0 3-5-16,0-2-10 0,0-1 1 15,3 1-8-15,-3 0 1 0,4-2-8 0,-4-1-4 16,0-1 10-16,0 0 6 0,3-1 9 0,-3-2 5 16,0 2 4-16,0-3 3 0,0 0 3 0,0 0 4 0,0 0 10 15,7-7-10-15,-7 1 6 0,3-3 4 0,0 2 4 16,-2-1 5-16,2-5 5 0,-3 4 7 0,4-3 4 15,-4-1 4-15,3 4 7 0,-3 0 15 0,0 2-6 16,3-2 4-16,-2 2 5 0,-1 1 0 0,0 1 5 16,0 1 6-16,0-1-6 0,0 2 1 0,0 1 0 15,0 2-4-15,0-6-5 0,0 6 3 0,0-2-10 0,0 2-8 16,-1-4 0-16,1 4-3 0,0 0-3 16,0 0-1-16,-3-1-1 0,3 1-6 0,0 0 1 0,0 0-1 15,0 0-2-15,0 0 0 0,0-4-1 0,0 4 4 16,0 0-4-16,0 0 0 0,0 0-5 0,0 0 8 15,0 0-4-15,0 0-1 16,0 0 0-16,0 0-4 0,0 0 2 0,0 0-1 16,0 0 3-16,0 0 0 0,0 0 2 0,-3 6-10 15,3-6 5-15,-1 3 3 0,1-3-4 0,-3 4-1 16,3-1 2-16,0-1-3 0,0 1 0 0,-1 2 6 0,1-1-1 16,0 4-4-16,-2-1 3 0,1 4-2 15,-2 2 3-15,0 0-7 0,3 2 5 0,-1 5 3 0,-1 2 2 16,-2 0-9-16,1 0 3 0,3 0-10 15,-4-1-12-15,4 0-16 0,0 1-13 0,0-1-15 0,0-2-19 16,3 0-21-16,-3 1-22 0,1-7-30 0,2 2-30 16,1-6-30-16,-1-1-27 0,0 0-34 0,1-1-141 15,-1-3-457-15,1-2 202 0</inkml:trace>
  <inkml:trace contextRef="#ctx0" brushRef="#br0" timeOffset="11577.7452">6187 2460 31 0,'2'-6'328'15,"-4"3"-23"-15,2-1-22 0,0 4-22 0,2-3-28 0,-2 0-22 16,0 3-24-16,0 0-16 0,0 0-19 16,0 0-14-16,0 0-15 0,-2 12-14 0,2-5-4 15,2 0-14-15,-2 2-9 0,0 1-7 0,1 3-4 16,-1 0-12-16,0 7-5 0,3-3-4 0,-6-1-8 0,5 4-3 15,-2 0-2-15,1 0-3 0,-1 2-5 0,1 0-15 16,-2-1-14-16,-2 0-11 0,5 0-30 0,-5-3-20 16,4-3-21-16,-1 1-33 0,0-3-23 15,-1-1-37-15,2-3-26 0,2-2-41 0,-2-1-133 16,-1-2-406-16,0-4 180 0</inkml:trace>
  <inkml:trace contextRef="#ctx0" brushRef="#br0" timeOffset="12655.6376">6346 2592 109 0,'0'0'296'0,"-1"-3"-24"15,1 3-13-15,0 0-11 0,0 0-21 0,0 0-18 0,-10 11-19 16,7-4-20-16,-1-1-16 0,1 3-14 0,-1 4-17 16,1-1-12-16,2 2-6 0,-1 0-15 0,-2 1-5 15,4-2-12-15,3 2-6 0,0-1-30 0,1-2-18 16,2 0-15-16,-2 0-24 0,0-6-9 0,3 3-7 15,0-5-4-15,0 0-6 16,0-1 5-16,3-3 0 0,-3 0 0 0,3-3 2 16,-1 0 8-16,-1 0 6 0,-1-4-3 0,0 1 9 15,0 0 6-15,-1-2 22 0,-3 0 10 0,2-3 6 0,-2 4 10 16,-2-2 12-16,0-4 6 0,-3 4 5 0,1 0 3 16,-2-1-2-16,1 2 5 0,-5-4 0 0,3 4 5 15,0 1-2-15,-2 0 6 0,1 0-1 0,-1 2-13 16,-1-1-4-16,1 1-1 0,-1 2-8 0,0 0-4 15,0 1 1-15,3 0-8 0,-2-1-7 0,6 3 0 16,-7 0-9-16,7 0 2 0,0 0-7 0,-10 3 1 0,8-2-9 16,2-1-9-16,-3 4-6 0,3-2-5 0,-2 2-9 15,5-1 2-15,-1-1-4 0,-1 0-1 0,3 1 0 16,1 0 1-16,0-1 4 0,2-1-5 0,0 1 5 16,0-1-1-16,0-1 6 0,0 1 1 15,0-1 0-15,-1-1 7 0,-2 0-3 0,2 0 0 0,-1 0 6 16,-2 0 1-1,3 0 3-15,-1 0-1 0,-2 0 4 0,2-1 0 0,0 1 1 16,0-1-1-16,0 0 2 0,-1 0-3 0,2 0 1 16,-2 0-2-16,0 0 2 0,-1 0 8 0,1 1-7 15,2 0 1-15,-2-1 4 0,-1 1 1 0,1 0 2 16,-4 1 7-16,3-2 0 0,-3 2 6 0,0 0-2 16,4-1 0-16,-4 1 3 0,3-1-1 0,-3 1-1 0,0 0 1 15,0 0-3-15,0 0 1 0,0 0-1 0,0 0 0 16,0 0-6-16,0 0 1 0,0 0-2 0,0 0-4 15,0 0 2-15,0 0-5 0,0 0 7 0,0 0-3 16,0 0 2-16,0 0-4 0,0 0 4 0,0 0 1 16,0 0-3-16,0 0-1 0,0 0 1 0,0 0-4 15,0 0 7-15,0 0 5 0,0 0-4 0,0 0-5 16,0 0-2-16,0 0-2 0,0 0-2 0,0 0-1 0,0 0 8 16,0 0-5-16,0 0-1 0,0 6-2 15,0-6 0-15,-1 6 0 0,-1-1 4 0,2-1-2 16,-2 2 4-16,0-1-10 0,2 3 3 0,0-1 3 15,-1 1-1-15,-1 3-2 0,2-2-2 0,0 0 4 16,0 0 1-16,2 3-5 0,-2 0 2 16,1 0-3-16,-1-2-4 0,3-2-9 0,0 1-8 15,0-2-6-15,1 1-8 0,-1-1-1 0,1-3 4 16,0-1-1-16,2 0 2 0,-1-2-7 0,1-1 2 16,-6 0 5-16,15-4-1 0,-6 1 2 0,-1-1 7 15,2-3-2-15,-3 1 3 0,0-2 5 0,3-2 9 16,-3 1 6-16,0 0 11 0,0-2 6 0,-4 2 8 15,1 2 5-15,-1 1 17 0,-2 1 9 0,1 1 7 0,-1 1-4 16,1-1 12-16,-2 4-22 0,1-5-4 16,-1 5-10-16,1-3 0 0,-1 3-7 0,0 0 0 0,0 0 0 15,0 0-7-15,-8 14-3 0,5-9-13 0,2 2-7 16,-1 2-14-16,2-3-11 0,-1 2-9 16,2 0-14-16,1-2 1 0,-1 0-21 0,2 0-5 15,1-1-10-15,2 0-1 0,-2 0 0 0,5-2-2 0,-4-2 1 16,3 1 9-16,0-1 3 0,1-1 11 0,1-2 6 15,-1 0 9-15,0-3 2 0,-1 0 8 0,0 1 13 16,-1-3 18-16,0 1 9 0,1-1 18 0,-3 0 12 16,2 0 14-16,-4-2 12 0,1 1 5 0,-1-4 9 15,-1 3 0-15,1-1-1 16,0-3 11-16,-4 1 5 0,1-1-12 0,0 0-5 0,-3 1-4 16,0-1-1-16,-1 0-6 0,-3 2-5 0,4-1-2 15,-6 1-14-15,1 0 2 0,0 4-12 0,1-1-13 16,-1 3-14-16,-1 2-23 0,0 0-22 0,-2 3-25 15,0 0-27-15,3 2-25 0,-2 3-33 0,1-2-29 16,2 2-61-16,0 0-39 0,-3-1-175 0,7 1-501 16,-1 0 221-16</inkml:trace>
  <inkml:trace contextRef="#ctx0" brushRef="#br0" timeOffset="13138.4821">6904 2585 246 0,'0'0'298'16,"-1"-5"-17"-16,1 5-12 0,1-4-14 0,-1 4-21 15,0 0-17-15,0-4-21 0,0 4-19 0,0 0-20 16,0 0-13-16,0 0-17 0,0 0-12 0,0 0-11 15,0 0-10-15,0 0-13 0,0 0-5 0,0 0-10 16,0 0-3-16,0 0-10 0,0 0-2 0,-1 13-10 16,0-9 2-16,1 1-7 0,-1 2-2 0,1 0-1 0,0 1-7 15,0 1-1-15,0 0 0 16,1 2-3-16,-1 2-6 0,0-2 0 0,1 2-5 16,-2-4 4-16,0 3 0 0,0-1-2 0,2-2 1 15,-1-2-15-15,-1 0-6 0,2 2-16 0,0-1-17 16,0-3-27-16,0 1-27 0,1 0-31 0,-2-6-28 15,0 5-35-15,0-5-25 0,1 5-36 0,-1-5-173 16,0 0-457-16,0 0 203 0</inkml:trace>
  <inkml:trace contextRef="#ctx0" brushRef="#br0" timeOffset="14107.7236">7021 2592 87 0,'0'-2'301'15,"0"2"-17"-15,0 0-23 0,3-4-22 0,-3 4-25 0,0 0-21 16,1-1-21-16,-1 1-17 0,0 0-14 0,0 0-16 16,4 7-12-16,-3-3-11 0,0 1-12 0,1 2-8 15,-1-1-6-15,0 2-9 16,-1 1-7-16,1 0-7 0,1 0-5 0,-1 4-7 16,-1-3-9-16,-1-1-8 0,-1 2-4 0,0-2-3 15,0 0-2-15,2 0 6 0,-1-4-8 0,0 0-2 0,0-1-1 16,0 0-1-16,1-4 1 0,0 5 9 0,-1-2-5 15,1-3 0-15,0 0 5 0,0 0 2 0,0 0-4 16,0 0 5-16,0 0 4 0,0 0-3 0,0-15 1 16,3 6-3-16,0 0 8 0,-1 1 0 0,3-4 7 15,1 1-4-15,-1-1-9 0,0-1 9 0,0 2 0 16,1-2 5-16,-1 6-1 0,1-4-5 0,0 5-2 16,-1-1-2-16,0 2-9 0,-1 1-1 0,2 1 1 15,-2-1-7-15,0 2-4 0,0 2 1 0,-4 0-1 16,9 2-1-16,-6 2 1 0,3 1-2 0,-2 1-1 15,-1 3 3-15,1 2-2 0,0 1 0 0,-1 1 1 16,0 0-2-16,-3 1 2 0,1 1-1 16,-1-2-7-16,0-1 7 0,2 1-3 0,-1 1-14 15,-1-3-11-15,0 2-2 0,2-4-13 0,0-2-14 16,0 1-7-16,1-3 0 0,1 0-1 0,0-2-10 16,1-2-3-16,1 1-12 0,2-1-6 0,1-2-9 15,0-2-4-15,4-2 1 0,0 1 10 0,-1-2 2 0,1-3 4 16,-1 1 16-16,-1-3 9 0,0 1 8 0,-1 0 18 15,2-2 27-15,-4 0 16 0,1 0 23 16,-2 0 23-16,0 1 15 0,-1-2 12 0,-1 1 19 0,0 0-4 16,-2 3 3-16,-1 0 5 0,-1 2 1 0,1 0 2 15,-2-1-4-15,-1 3 4 0,1 1-10 0,-1 0 2 16,1-1-17-16,0 5-5 0,-7-4-14 0,3 3-6 16,4 1-10-16,-10 1-2 0,10-1-1 0,-10 6-43 15,6-3-17-15,0 3-12 0,0 0-15 0,-1-1-24 16,4 1-14-16,-2 1-10 0,3-2-6 0,0 0-14 15,0 1-11-15,3-2 7 0,0 1 7 0,0-2 2 16,-1 0 11-16,1-1 10 0,-3-2 10 0,6 3 9 16,-2-4 13-16,-4 1 27 0,6 1 25 15,-6-1 24-15,6-3 19 0,-6 3 18 0,0 0 19 16,7-3 12-16,-7 3 12 0,3-2 6 0,-3 2 9 16,2-1-19-16,-2 1-7 0,0 0-9 0,0 0-16 15,0 0-4-15,0 0-9 0,0 0-4 0,0 0-4 16,0 0-6-16,5 13-3 0,-4-5-11 0,0 5-5 0,0 7-9 15,-2 1-10-15,1 2-11 0,-1 3 11 16,1 10-3-16,2 1-7 0,-2 2-13 0,2-1-2 16,-1 1-5-16,-2-1-5 0,4 4-6 0,-4 0 1 15,-1-3-1-15,2-1 9 0,0 0 8 0,2-2 1 16,1-3 3-16,2-6 2 0,-1-1-1 0,1-1 8 0,-2-1-1 16,1-2 0-16,1-8 2 0,-3 0 3 0,0-1-2 15,2-2 2-15,-3-4 4 0,-1-1 15 0,-1-3 5 16,1-3 3-16,-7 3 2 0,7-3 2 0,0 0 9 15,-17-8 3-15,5-3-3 0,2 2 11 0,-5-8 1 16,0 1 8-16,1 2-6 0,-1-4 2 0,-1-1-1 16,2 1-6-16,1 0-6 0,2-2-4 15,0 1-6-15,2-2-30 0,0 0-23 0,2 0-18 16,3-1-34-16,1-1-29 0,1-1-27 0,3 2-32 16,2-3-43-16,3 1-32 0,1 1-48 0,1 1-181 15,-1-3-508-15,3 3 225 0</inkml:trace>
  <inkml:trace contextRef="#ctx0" brushRef="#br0" timeOffset="14300.4807">7039 2297 2621 0,'-7'-1'7'0,"0"-2"-17"0,-1-2 7 0,2 3-7 16,2 0-33-16,1-1-30 0,-1 2-38 0,1-1-42 16,3 2-38-16,0 0-148 0,0 0-368 0,0 0 163 15</inkml:trace>
  <inkml:trace contextRef="#ctx0" brushRef="#br0" timeOffset="15338.6977">8070 2338 22 0,'-1'-13'225'15,"-2"1"-17"-15,0-2-4 0,-1 2-2 0,0 4 1 16,-1 0-13-16,1 1-20 0,-3 1-12 0,0 0-12 16,0 1-15-16,0 2-10 0,-3 1-12 0,-1 2-10 0,-3 2-8 15,1 2-2-15,-1 2-9 0,-6 4 0 0,2 1-9 16,0 4-6-16,-1 2-6 0,4 0-3 0,-2 3-8 16,2 1-5-16,2 0 0 0,-4 1-5 0,7 2-3 15,3-2-7-15,0 2-3 0,0-2-2 0,3 0 3 16,2 0-7-16,4-3-1 0,-1 1-8 0,5-3-6 15,-1-2-15-15,4-3-10 0,1-1-6 0,1-3-7 16,3-1-8-16,2-2-3 16,-1-4-1-16,5 0-2 0,-3-3 4 0,4-3 7 15,-1-2 2-15,-2-1 8 0,-4 0 7 0,-1-1 15 16,-4-1 33-16,0 2 5 0,-2-1 15 0,0 2 16 16,-3 0 19-16,-2 1 23 0,-1 1 5 0,0-1 10 15,1 3 3-15,-2-1 10 0,0 2-6 0,0-2-7 16,0 4-14-16,0 0-6 0,0-4-14 0,0 4-15 0,0 0-3 15,0 0-6-15,-10 14-8 0,7-5-9 0,-1 2-4 16,1 1-10-16,3 3-16 0,-1 5-16 0,1 0-19 16,3 0-16-16,2 2-21 0,1-1-14 0,1 1-14 15,0-4-24-15,3 3-21 0,-3 0-19 0,1-1-23 16,-1-3-24-16,-1-3-30 0,1-2-17 0,-3-4-19 0,3 2-197 16,-7-3-496-16,3-4 220 0</inkml:trace>
  <inkml:trace contextRef="#ctx0" brushRef="#br0" timeOffset="15691.7488">8115 2621 256 0,'0'-7'267'0,"0"0"-18"0,3 0-20 16,-3 2-23-16,-3 1-23 0,6 0-20 0,-3 2-17 16,4 0-18-16,-4 2-12 0,0 0-10 0,0 0-9 15,20 9-8-15,-13-4-6 0,4 2-11 0,-4 0-7 16,3 3-6-16,0 1-11 0,0 2-11 0,-4-2-20 15,1 2-7-15,-3 0-13 0,0 0-11 0,0 1-6 16,-1-2-5-16,-3 1-7 0,-1 0-6 0,-1-4 2 16,-2-2 2-16,3 1 12 0,-2-5 4 0,1 2 10 15,2-5 8-15,-7 4 13 0,7-4 7 0,0 0 4 0,-9-8 5 16,4 4 12-16,1-4 0 0,3 0 6 0,-1-1 1 16,1-4 4-16,-1 0-8 0,1-6-2 0,4 0-4 15,1-1-2-15,-3 3 1 0,5-5-12 0,1 4-2 16,0 0-3-16,2 6-2 0,-1-7-6 0,1 7-5 15,0 0-7-15,1 2-9 0,0 1-13 0,4 3-13 0,-4 1-9 16,1 3-23-16,1 4-11 0,0 1-20 0,1 2-25 16,-2 1-27-16,0 4-21 15,1 0-15-15,-4 3-149 0,-1-2-364 16,0 3 162-16</inkml:trace>
  <inkml:trace contextRef="#ctx0" brushRef="#br0" timeOffset="16824.2763">8529 2586 169 0,'-2'-7'295'0,"0"-2"-16"0,-1 2-10 16,-1 0-8-16,0-2-4 0,1 2-25 0,-1-1-12 15,-1 3-9-15,-1 0-20 0,1 2-19 0,0-1-11 16,-1 2-15-16,-2 1-18 0,0 1-14 0,-3 0-12 0,4 3-3 15,-6 3-13-15,2 0-12 0,1 2-4 0,-2 2-5 16,2 1-10-16,0 0-12 0,0 1 3 0,4 1-5 16,-1 0-4-16,3 1-6 0,-1-1-9 0,0 0-18 15,5 0-7-15,-2 1-11 0,3-1-12 0,0-4-16 16,2 0-11-16,1 0-8 0,-1-2-8 0,3-1-1 16,0 1-3-16,1-2 5 0,1-3-2 0,0-1 0 0,2-1 4 15,0-1 1-15,4-2 9 0,0-3 6 0,-4 0 9 16,1 0 10-16,-4-1 13 0,2 1 17 0,-3-2 23 15,-1 1 21-15,-1-1 16 0,4-2 14 0,-6-2 1 16,3 4 12-16,-4 1 19 0,0-1 18 0,2 1-6 16,-2-1-3-16,0 3-5 15,-1-1 3-15,0 2 0 0,0 1-13 0,0-1-13 16,0 4-6-16,-1-4-12 0,1 4-13 0,-1-2-30 16,1 2-7-16,0 0-23 0,0 0-18 0,1 11-23 15,-1-5-1-15,2 1-21 0,2 5-17 0,-1-4-4 16,2 4-12-16,1-2-10 0,1-1 5 0,0 0-7 15,0 1 0-15,2-1 4 0,-1-3 5 0,-1-1 5 16,0-2 7-16,0 2 11 0,0-3 8 0,2-1 6 0,-5 0 10 16,3-1 15-16,0-3 14 0,0 0 20 0,-1-2 13 15,0-1 16-15,-1-1 10 0,-1 0 12 0,3-4-1 16,-1 0 16-16,0 0 8 0,-2 0 11 0,0-2 3 16,0 0 4-16,0 1 7 0,-1 3 7 0,-1-3 2 15,-1 4-8-15,1-1 10 0,-1 0 5 0,0 2-2 16,-1 0-8-16,0 2-7 0,1 0-6 0,-2 1-8 0,3 0-6 15,-2 1-11-15,0 0-10 0,0 3-16 0,1-4 1 16,-1 4-13-16,0 0-2 0,0 0-8 0,0 0-1 16,0 0-14-16,0 0-2 15,2 13-10-15,-1-11 2 0,-1-2 1 0,1 9 2 16,-1-5 4-16,1-1-3 0,-1 2 4 0,0 1-5 16,1-3 2-16,0 0-4 0,0 1 5 0,0 2 3 15,-1-2 0-15,0 1-3 0,1 0 1 0,-1 0 3 16,1 0 0-16,0 2-4 0,0-2 6 0,0 3-6 15,0 0 6-15,2 0-10 0,-4 1-1 0,3-2 0 16,0 1-1-16,0 1 3 0,-1-6-12 0,-1 6-6 16,1-5 6-16,-1 1-3 0,1-1-3 0,1 2 4 0,-2-6-3 15,0 5 1-15,0-2 8 0,0-3 3 0,1 3-6 16,-1-3 5-16,0 0 4 0,0 0 6 0,0 0-5 16,0 0 10-16,0 0 2 0,0 0-6 0,0 0 6 15,0 0 0-15,-1-17 15 0,1 10 7 0,0-1-5 16,1-1 5-16,-1-1 1 0,3-2-7 0,0 0-3 15,0 1 11-15,-2-2-2 0,5 2-2 0,-3 2-5 16,1 2-2-16,0 0-3 0,2-1-6 16,-2 4 1-16,2-2-6 0,-2 2 6 0,0 2-2 0,2 1-1 15,1 1 2-15,-7 0 5 0,10 1-12 0,-5 1-2 16,2 2 5-16,0-1-4 0,-3 4-2 0,1 1 4 16,-2 0-10-16,0 1-4 0,0 0-5 15,-2 0-4-15,-1 3-3 0,-1 1-5 0,0-4 4 16,-1 2-3-16,0-2-2 0,-1-2-4 0,0 1 8 15,1-1 1-15,0-2 8 0,1-1-2 0,-1-1 9 0,2-3 3 16,-2 3 4-16,2-3 4 0,0 0 7 0,0 0-4 16,0 0 8-16,-5-10 12 0,5 3 6 0,0-2-1 15,2 2-4-15,-2-6 1 0,4 1-4 0,1 0 1 16,0 1 4-16,-1-1 6 0,2 1-6 0,1 2-5 16,-2 1-11-16,2 1 6 0,0 1-1 15,0 2-5-15,0 1-3 0,0 0 2 0,2 0 2 0,-3 4-9 16,2 1 6-16,2 0 3 0,-3 2-12 0,2-1 8 15,-2 4-6-15,0 0 0 0,0 2-15 0,-1 3-14 16,-1-1 5-16,-2 2-18 0,1-1-16 0,-4 1-15 16,1 1-19-16,-2 0-16 0,-1-1-19 0,-3 1-20 15,1-1-23-15,1-1-20 16,-1 1-31-16,1-4-21 0,-1-2-211 0,0 1-492 0,1-6 218 16</inkml:trace>
  <inkml:trace contextRef="#ctx0" brushRef="#br0" timeOffset="17400.3427">9016 2612 97 0,'6'-12'255'0,"-1"2"1"16,1-1-3-16,-2 4-5 0,0 0-12 0,-2 2-11 15,0-1-22-15,-1 2-21 0,3 3-18 0,-1-1-13 16,-3 2-16-16,0 0-15 0,9 3-6 0,-6 1-9 16,2 4-11-16,0-1-9 0,0 2-13 0,-1 2-4 15,0 0-1-15,0 2-10 0,-1-1 5 0,-1 1-17 16,-1 0-6-16,-1 1-6 0,2-1-14 0,-4 0-6 15,-1-1-7-15,2-5-9 0,-2 2-6 0,2-3 3 16,-1 1 1-16,1-5 4 0,-2 2 0 0,3-4 3 16,-2 4 0-16,2-4 2 0,0 0-4 0,0 0 5 0,0 0 4 15,-4-12 5-15,6 5 3 0,-2 0 5 0,1-3 0 16,-1-4-4-16,1 1 4 16,2-8-2-16,3 4-5 0,-2 3 9 0,1 0 0 15,-1 1-8-15,2 1 6 0,1 2-7 0,-2 1-3 16,2 0-3-16,-1 3 0 0,0 1-3 0,2 2-5 15,-3 1 2-15,1 2-1 0,2 2 2 0,-2 1-1 0,2 2 1 16,-1 1-3-16,-2 3 4 0,3 1-3 0,-2 3-1 16,-2-1 3-16,1 0-9 0,-3 2 1 0,-1 1 3 15,1-2-6-15,-5 0-1 0,3-1-8 0,0 2-6 16,-2-5-3-16,0-1-3 0,1-1-4 16,0 1 2-16,0-4 9 0,1 0 3 0,0-4 4 0,0 4 4 15,0-4 2-15,0 0 11 0,0 0-8 0,0 0 6 16,1-14 5-16,1 7 8 0,0-3 0 0,1-2 2 15,3-1 0-15,-3-2 0 0,2 1 9 0,0-1 9 16,2 4 0-16,0-7-2 0,0 6-7 0,0 1-1 16,2 2-6-16,1-1 2 0,-3 3 2 0,-1 2-9 15,1 1 2-15,0 0-7 0,-2 1 3 0,1 2-5 16,0 2-2-16,2-1 2 0,-1 2-4 0,0 3 6 0,2 1-2 16,0 3-5-16,-1 0 4 15,-2 2-7-15,1 0-14 0,-3 0-11 0,-1 2-21 16,0 0-17-16,0-1-13 0,-3 1-25 0,-3 0-30 0,0 2-37 15,2-2-45-15,-2-3-46 0,-3 2-198 0,0 0-496 16,0-7 219-16</inkml:trace>
  <inkml:trace contextRef="#ctx0" brushRef="#br0" timeOffset="18222.112">9601 2592 87 0,'3'-6'272'15,"-3"3"-16"-15,0-1-17 0,0 0 0 0,0-2-9 0,0 0-10 16,-3 3-9-16,3-3-11 0,-3 1-13 0,0 2-13 15,2-2-3-15,-2 1-11 0,0-1-2 0,0 4-14 16,1-4-9-16,-4 1-6 0,3 2-16 0,-3 0-1 16,2-2-8-16,0 2-12 0,-3 2-2 0,1 0-9 15,-1 0-11-15,-1 0-6 0,-1 1-13 0,-3 4 1 16,-1-1-11-16,2 1 4 0,0 3-5 16,1 0-4-16,0-1-2 0,0 3 4 15,3 0-17-15,0 3 2 0,1-1-14 0,1 1 2 0,2 0-11 16,1-1-9-16,2 1-16 0,2-3-7 0,-1 3-6 15,2-4 0-15,1-2-10 0,1 0-6 0,0-1-1 16,4-1 2-16,-2-2 5 0,2 1 3 0,0-3 4 16,1-2 6-16,0 1 4 0,-1-2 0 0,3-3 7 15,-2 2 3-15,-3-3 8 0,1 1 5 0,-1-2 15 0,0 0 14 16,-3 1 23-16,2-2 14 0,-3 3 7 0,-2-4 16 16,2 7 7-16,0-5 11 0,-3 3 5 0,1 1 6 15,2 0-3-15,-3 0-10 0,0 3-14 0,0-4-6 16,0 4-11-16,1-2-6 0,-1 2-8 0,0 0-3 15,0 0-10-15,0 0-2 0,0 0-17 0,3 9-6 16,-1-4-15-16,-1 2-18 0,2-1-25 0,0 1-22 16,0 1-13-16,1 0-14 0,0 1-11 0,-1-2-33 15,0 0-22-15,0 1-21 0,1 1-28 0,-2-2-28 16,3 0-34-16,-2-3-13 0,-2-1-30 0,2 1-167 16,0-2-519-16,-3-2 230 0</inkml:trace>
  <inkml:trace contextRef="#ctx0" brushRef="#br0" timeOffset="18522.1321">9694 2621 149 0,'0'-8'263'0,"3"2"-4"0,-2-2 0 0,2 3-7 0,-2-1-10 0,-1 1-16 15,3 2-13-15,-3-1-27 0,1 1-21 0,1 0-14 16,1 2-14-16,-3 1-19 0,4-2-9 0,-4 2-11 16,7 3-10-16,-1 2-10 0,-1-1-8 0,1 2-6 15,1 1-8-15,-3 1-4 0,2 0-13 0,-2 0-14 16,-1 3-13-16,0-2-8 0,-2 2-3 0,2-2-15 15,-3 0-10-15,0 0-7 0,0 0 6 0,-3-1 0 16,3-3 6-16,-1 0 2 16,-2-2 4-16,3 0 10 0,0-1 1 0,0-2 6 15,0 0 10-15,0 0 9 0,0 0 8 0,-3-8 3 0,3 1 13 16,3-2 4-16,1-2-1 0,-1-2 2 0,4 0 7 16,0-4 2-16,1-2 1 0,-1 1-11 0,3-1 0 15,2-2-5-15,-1 0-5 0,0 0-17 0,-1 4-14 16,3 0-33-16,-2 2-47 0,-1 5-59 0,-5 2-71 15,5 1-88-15,-4 1-236 0,1 2-568 0,-3 0 251 16</inkml:trace>
  <inkml:trace contextRef="#ctx0" brushRef="#br0" timeOffset="23665.0891">10105 2653 119 0,'0'0'169'16,"1"1"-12"-16,-1-1-7 0,0 0-10 0,0 0-8 0,2 4-8 15,-2-4-11-15,-2 3-10 0,2-3-12 0,2 2-9 0,-2-2-2 16,0 4-9-16,0-4 0 0,0 4-9 0,0-4-3 15,0 0-4-15,0 0-3 16,-2 3-7-16,2-3-3 0,0 0-1 0,0 0 5 0,2 1-8 16,-2-1-4-16,0 0 0 0,0 0-1 0,0 0 2 15,7 0 0-15,-7 0-4 0,6 0-3 0,-6 0 0 0,8-3-3 16,-4 2 1-16,2-1 0 0,2-4-17 0,-2 3-1 16,2-1 3-16,1-3 4 0,-2 3 3 0,1-7 3 15,-2 4 6-15,2-3 6 0,2 1 7 0,-3-1-1 16,-4 1 9-16,1 1-1 0,2-4 8 0,-2 3-2 0,-4-2 3 15,3 3 4-15,-3-1 0 0,0 0 4 0,0 2 1 16,0 2-1-16,0 1-2 0,0 0-3 0,3 1-6 16,-3 1-8-16,0 2-2 15,0-4-10-15,0 4-1 0,-3-3-10 0,3 3-4 16,0 0 10-16,0 0-12 0,-3 12-4 0,0-3 4 16,2 0-1-16,1 2-4 0,-3 2 0 0,0 2-4 15,2-2-5-15,1 1-1 0,-3-1-3 0,3 1 0 16,0-1-18-16,0 0-4 0,3-1-8 0,-2-4-2 15,-1 2-14-15,3-2 0 0,0-1-3 0,1-2-2 16,-1-1-1-16,1-1 6 0,2-1 2 0,2-1 0 16,-1-3 7-16,3-1 2 0,3-2-3 0,-2-2 11 15,3-2-1-15,-4-2 2 0,4-5 6 0,-1 2 4 16,-2-2 13-16,0-1 8 0,-4 5-1 0,-1-7 2 0,4-3 4 16,-6 6 12-16,2-3 13 0,-5 5 11 0,3 0 5 15,-2 4 2-15,1-2-1 0,-3 4-2 0,1 1-2 16,-1 2-3-16,0 1-8 0,1 0-4 0,-1 1-7 15,0 3-6-15,0-4 2 0,0 4 8 0,0 0-17 16,0 0 1-16,0 0-2 0,0 13-14 0,3-6-8 16,0 2 0-16,1 2-2 0,-1-2 1 0,4 3-2 15,0 2 3-15,2-2 0 0,2 5-1 16,0-1 3-16,2 3 4 0,-2-2-7 0,0-2 0 16,1 0-2-16,-4-3-4 0,1 6 3 0,-4-7-3 15,2 1-2-15,-3-3 7 0,-1 1-2 0,-3-3 4 16,0 2-2-16,0 0 10 0,-1-2-3 0,-5-1-4 15,3 1-8-15,-6-3-10 0,1 0-16 0,1 1-25 0,-7-2-22 16,0-2-33-16,0-5-48 0,0-1-47 0,-3-1-180 16,-4-2-434-16,4-2 192 0</inkml:trace>
  <inkml:trace contextRef="#ctx0" brushRef="#br0" timeOffset="23825.3514">10288 2211 171 0,'0'-4'251'0,"0"4"-34"15,0-3-41-15,0 3-40 0,0 0-58 0,0 0-74 0,0 0-66 16,2 15-101-16,0-10-174 0,0 2 77 16</inkml:trace>
  <inkml:trace contextRef="#ctx0" brushRef="#br0" timeOffset="25098.6321">11464 2297 48 0,'-2'-7'216'16,"0"-1"6"-16,2 3-1 0,-3-2-9 0,0 0-15 0,0 2-14 15,2 0-15-15,-2 1-15 16,0 0-2-16,0 1-9 0,-1-1-13 0,-1 1-15 0,2 0-7 0,-2 0-9 16,0 3-14-16,-5-1-8 0,2 2-4 15,-2-1-12-15,0 3-5 0,0 1-4 16,-3 2-2-16,1 1-3 0,-3 1-3 0,-1 2-4 15,-1 1 3-15,0 2-11 0,2 0 3 0,1 0-3 16,1 1-5-16,-3 0 4 0,5 4-1 0,-2 1-5 16,3-1-1-16,0 4-1 0,2 0-1 0,-1 0-1 0,3 1-1 15,0 1-7-15,2-1 2 0,2 1-1 16,1-2-2-16,3 0 0 0,2-2-2 0,0 2-6 0,4-2-7 16,0-1-3-16,-1-6-10 0,2-1-2 0,4 3-4 15,-2-6-5-15,2 1 0 0,0-5 0 0,1 1-2 16,2-4-2-16,-2-2-1 0,7-2 0 0,0-4 3 15,0-1-1-15,-2-3 6 0,1 1 5 0,-2-5 1 16,1 1 7-16,-9 2 1 0,2-4 8 0,-4 1 7 16,-3 1 10-16,-1-2 10 0,-1 2 7 0,-2-2 3 15,0 3 7-15,-3-1 2 0,-1 0 6 0,1 0-3 16,-3 2 3-16,1 4 5 0,-3-5 10 0,1 5-2 16,0 2-3-16,3 1-3 0,-2 0-13 0,2 1-1 0,2 1-5 15,1 2-12-15,-6-4-2 0,6 4-4 0,0 0-7 16,0 0-1-16,0 0 0 0,0 0-15 0,0 15 0 15,3-7-2-15,1 4 3 0,2 1-2 0,-2 2 5 16,2-2-9-16,1 6 6 0,0-1-3 0,-2 2 4 16,0 2-4-16,0 0-12 0,-2 3-11 0,-1-1 1 15,2 0-25-15,-4 4-13 16,1-2-17-16,-1-1-26 0,0 0-29 0,0 0-38 16,1-4-48-16,-1-1-245 0,-1-6-506 0,1-5 224 15</inkml:trace>
  <inkml:trace contextRef="#ctx0" brushRef="#br0" timeOffset="25760.0118">11813 2549 225 0,'-4'0'231'0,"4"0"-16"0,0 0-12 0,0 0-14 16,0 0-10-16,0 0-21 0,0 0-10 0,0 0-11 16,0 0-8-16,0 0-12 0,0 0-7 0,0 0-9 15,0 0-9-15,0 0-12 0,0 0-7 0,0 0-8 16,0 0-6-16,0 0-5 0,10-4-6 0,-5 2-7 16,3 0-8-16,1-1-6 0,0 1-3 0,1-1-14 15,4 1-13-15,0-2-17 0,-4 2-19 0,4 0-23 0,-3 0-26 16,-1 1-27-16,0-1-50 0,-2 2-22 0,-2-2-159 15,1 1-373-15,-7 1 166 0</inkml:trace>
  <inkml:trace contextRef="#ctx0" brushRef="#br0" timeOffset="25970.6401">11826 2697 86 0,'0'3'271'0,"-2"-2"-9"16,2-1-9-16,-1 4-17 0,1-4-20 0,0 0-21 15,0 0-12-15,0 0-25 0,9 1-17 0,-1-2-15 16,0-1-32-16,8 0-29 0,-2-1-34 0,3 0-37 16,-3 0-54-16,7-1-54 0,3-2-46 0,-1 2-170 0,-1-2-357 15,-8 1 159-15</inkml:trace>
  <inkml:trace contextRef="#ctx0" brushRef="#br0" timeOffset="26895.615">12536 2287 68 0,'-2'-2'258'0,"2"-2"-16"0,-1 1-10 15,-2 0-13-15,0 1-15 0,0-2-17 0,-1 0-12 16,1 2-23-16,-4 0-11 0,3 1-14 0,-3-1-14 15,-3 2-13-15,3 1-6 0,-3 0-12 0,1 0-6 16,-1 0-7-16,0 2-7 0,0 1-8 0,0 0-6 16,0-2-6-16,3 3-2 0,-3-1-6 0,0 0-5 15,3 2 0-15,0-1-5 0,2 2 1 0,-1-2-1 16,3 1-4-16,-1-1-3 0,4 1 1 0,0-1-5 0,4 3-3 16,-1-4 0-16,4 4-1 0,0-3-1 0,3 2-4 15,3-1-1-15,1 1 3 0,-2-1-5 0,4-1-2 16,-1 1-3-16,-2-2 1 0,1 1-2 0,0-1 1 15,0 3-1-15,-4-4-3 0,0 1 2 0,-1-1-2 16,-2 1 12-16,0 0-17 0,-2 1 14 0,-2-1-8 16,1 1 1-16,-4-1 0 0,0 5 3 0,-3-4 1 0,-1 1 4 15,-1 1 2-15,-7 1 4 0,1 1 3 0,-6 3 3 16,0-1 0-16,-2 0 3 16,-1-3-2-16,0 1 0 0,-2-1-3 0,8 1 0 15,-1-3-2-15,1 0 2 0,0-1-1 0,6 0 1 16,-1 0-5-16,2-1-6 0,3 1-7 0,-2-1-8 15,5 0-5-15,0 0-6 0,2 0-5 0,0 0-5 16,5-1 0-16,1 2-6 0,4 0 1 0,2-2-1 16,-2 2-2-16,3 0 3 0,-1-3 1 0,1 1 4 15,0 0 2-15,-2 2 4 0,0-2 1 0,-1-1 4 16,-3 4 5-16,1-3 7 0,-4 0 6 0,3 4 10 16,-4-2 9-16,0 2 9 0,-4-1 6 0,2 0 13 15,-4 2 0-15,-2 3 4 0,-3 1 0 0,-3-1-7 16,3 1 7-16,-3 0-3 0,-4 3 2 0,2-4-1 0,0-1-4 15,1 1 1-15,4-1-3 0,-1 0-5 0,2 1-5 16,2-2 0-16,2-1-2 0,2 1-2 0,2-1-9 16,4-1-1-16,3 3-6 0,5-1-9 0,6-3 1 15,1-3-2-15,3 0-9 0,0-1 0 0,4-3 0 16,-1-1-5-16,0 0 9 0,-5-5-9 0,2 2 3 16,0-3 1-16,-10 4 3 0,0-1-6 0,-1-2-8 15,-5 3-14-15,-2-2-14 0,-2 4-18 0,-1-4-37 16,-3 2-34-16,0 4-40 15,-7-8-52-15,2 4-155 0,-5 1-421 0,-2-1 186 16</inkml:trace>
  <inkml:trace contextRef="#ctx0" brushRef="#br0" timeOffset="28710.0421">13222 2395 101 0,'-2'-5'283'15,"-1"1"-16"-15,-2-2-13 0,-1 2-25 0,-1-2-18 16,-1 3-19-16,-1-1-21 0,-1 2-16 0,0 1-19 16,-3 1-12-16,-1 2-18 0,0-1-7 0,0 3-8 15,1-1-10-15,-1 2-8 0,2 2-11 0,1-1-6 0,0 1-3 16,-1 2-10-16,4-1-2 0,-1 2-4 15,2-1-2-15,2 2-4 0,2 1-15 16,3 1-5-16,0 0-4 0,1 1-5 0,3-1-1 16,5 4-3-16,2 0-3 0,3 0-6 15,-2-1-2-15,4-2-2 0,0 1 4 0,0-2-3 0,-2 2 3 16,3-3-3-16,-5-3 8 0,-1 1-5 16,-1 0 2-16,0-3 1 0,-3 2 3 0,-1-2 0 0,-1 1-1 15,-2-1 2-15,-1 0 7 0,-1 0 3 0,-4 1 5 16,-1 0 5-16,-6 1 4 0,-1 1 4 0,-6 1 2 15,-3-2 8-15,-2 0-2 0,-1 0 5 0,1-1 5 16,-2-1-3-16,0-2-2 0,1 0-7 0,6-4 0 16,-4 1-4-16,7-2-2 0,2-3-10 0,1 0-18 15,4 1-37-15,1-3-33 0,1 0-51 0,0-2-59 0,4-2-44 16,2-1-208-16,2 1-472 0,2-4 209 16</inkml:trace>
  <inkml:trace contextRef="#ctx0" brushRef="#br0" timeOffset="28960.8969">13344 2592 5 0,'0'0'280'0,"4"0"-14"0,-4 0-10 15,0 0-19-15,0 0-20 0,0 0-23 0,0 0-19 16,0 0-15-16,3-2-31 0,-3 2-16 0,6-1-16 16,-1 1-18-16,6-2-22 0,2 0-25 0,4 0-23 15,4-2-23-15,3 1-22 0,1-3-16 0,2 2-13 0,-1 0-28 16,3-1-15-16,-2 1-14 0,-2-2-20 0,1 1-8 16,-7-1-104-16,-4 3-276 0,-3-1 123 0</inkml:trace>
  <inkml:trace contextRef="#ctx0" brushRef="#br0" timeOffset="29242.4336">13620 2485 36 0,'-13'-5'194'0,"4"3"5"0,-4-2-1 0,1 0 6 0,3 1 3 15,-1 0 3-15,1 0-6 0,1 0-7 16,1 1-9-16,1 0-9 0,2 1-16 0,1-1-16 16,-1 2-7-16,4 0-21 0,-7-4-13 0,7 4-12 15,-3 0-7-15,3 0-4 0,0 0-17 0,0 0-9 16,0 0 2-16,20 6-11 15,-10-2-7-15,5 1-5 0,3 2-9 0,2 0-4 0,-1 2-4 16,0 1-5-16,-1 2-3 0,2-3-8 0,-3 4-6 16,-4-4-3-16,1 6 1 0,-6-2-14 0,-1 0-2 15,-2 0 0-15,-3 3 3 0,0 1 1 0,-6 3-3 16,-3-2-8-16,-3 2-3 0,-3-2-9 0,-2 2-2 16,-1-4-7-16,-1 0-9 0,0 2-9 0,0-6-19 15,6-4-14-15,1 1-24 0,2-3-33 0,3-2-25 0,1-2-196 16,-1 0-409-16,5-2 182 0</inkml:trace>
  <inkml:trace contextRef="#ctx0" brushRef="#br0" timeOffset="29706.7122">13982 2440 102 0,'4'-2'342'0,"-1"-2"-38"0,0 3-26 0,-3 1-29 16,4-2-18-16,-4 2-23 0,0 0-12 0,3 9-20 15,-3-2-6-15,-3 6-24 16,0 1-14-16,2 1-14 0,-2 4-6 0,-1 2-12 16,1-3-11-16,3 4-12 0,0-5-10 0,-3 4-12 15,-1-7-16-15,5 5-6 0,-1-5-14 0,2 1-5 16,-4-3-5-16,1 1-9 0,1-4-3 0,-3-2-1 0,3 2 2 16,0-4 1-16,-3 0 5 0,6-1 7 0,-3 0 13 15,0-4-12-15,0 0 2 0,0 0-2 0,0 0 0 16,0 0 0-16,-7-14 4 0,8 4-4 0,-2-2 7 15,4-2-7-15,-2-8-1 0,2 2-1 0,0-4 2 16,1-1-2-16,6-11-3 0,-3 2-1 0,3 0 0 16,0-1 3-16,1 1-12 0,2 0 7 0,-3 10-1 15,1 1 3-15,0 1-3 0,2 4 8 0,-1 2-4 16,-3 4-1-16,2 2 1 0,-4 4 0 0,-1 0-5 16,-2 3 2-16,3 2-1 0,-4 2 0 0,4 1 2 15,0 5-1-15,3 2 2 0,-3 4 2 0,4 4 3 16,-4 3 2-16,0 1-2 0,-3 1-1 0,1 4 1 15,-1-2 5-15,0 11-7 0,-1-9-1 0,1 1-2 16,2-2-5-16,-2 10-13 0,0-10-19 0,-1-1-9 16,0 1-21-16,0-5-7 0,-2 0-11 0,-1 0-11 15,3-9-15-15,-3-3-23 0,1 1-13 0,1 0-30 16,-1-4-26-16,-1-2-32 0,0 2-158 0,0-5-418 16,0 0 186-16</inkml:trace>
  <inkml:trace contextRef="#ctx0" brushRef="#br0" timeOffset="29894.3993">14016 2580 143 0,'0'0'256'0,"-7"-2"-19"0,7 2-23 0,-6-2-21 0,6 2-21 15,0-2-16-15,0 2-16 0,13-4-27 0,-1 1-25 16,8-2-35-16,3 0-39 0,2 1-34 0,3-3-38 0,9-1-51 15,-10 2-157-15,-2 0-287 0,-1 0 127 0</inkml:trace>
  <inkml:trace contextRef="#ctx0" brushRef="#br0" timeOffset="30690.125">14600 2508 148 0,'0'-8'262'0,"0"0"-19"0,-3 0-4 16,3 0-5-16,0 1-11 0,-4 0-7 0,4 2-5 15,-3-1-28-15,1 2-6 0,-3-3-20 0,2 3-11 0,-1 1-13 16,-1 1-12-16,0 0-8 0,-2 0-14 0,0 3-14 15,-1 0-2-15,-1 1-6 0,-3 1-11 0,0 3 1 16,0 1-4-16,2 0-4 16,0 3-4-16,0 0-7 0,0 1-4 0,3-1-2 15,-2 0-6-15,1 3-3 0,1-2 0 0,3 3-10 16,-1-3 2-16,3 4-5 0,1-3 5 0,-1 1-5 16,4 0-1-16,-1-2-7 0,3-2-5 0,-2 0-8 15,1 0-5-15,1-2-2 0,1-1-4 0,0 1-4 16,0-2 10-16,2-3-6 0,0 1 4 0,0 0-7 15,3-6-3-15,-1 3 8 0,-1-3 0 0,2 0 2 16,1-4-1-16,1 1 5 0,-1-3 5 0,-3 0 5 16,1-4 8-16,-1 3 10 0,-1-1 10 0,-1 1 12 0,-1-3 8 15,0 1 18-15,0 1 11 0,0-1-5 16,-3 2 10-16,1 2 16 0,1 0 5 0,-4 1 2 0,0 2-1 16,0 0-1-16,0 2-5 0,0-1-10 0,0 4-13 15,0-4-8-15,0 4-8 0,0-3-12 0,0 3-2 16,0 0-7-16,0 0-7 0,0 0-6 0,0 0 0 15,0 11-8-15,0-4 0 0,0 0-5 0,0 2-21 16,3 2-23-16,1 1-26 0,-1 0-32 0,1-1-38 16,-1 1-30-16,4-1-42 0,0 1-53 0,-4-5-74 15,6 5-79-15,-4-5-246 0,4-3-699 0,-4-2 308 16</inkml:trace>
  <inkml:trace contextRef="#ctx0" brushRef="#br0" timeOffset="32090.9102">14893 2265 161 0,'1'-8'233'0,"-2"0"-11"0,0 1-15 0,1 2-8 16,0-1-14-16,0 1-4 0,0 1-11 0,-1 2-10 15,2-1-10-15,-1 3-14 0,-1-4-17 0,1 4-3 16,1-5-18-16,-1 5-11 0,0 0-12 0,-2-2-6 16,2 2-6-16,0 0-10 0,0 0-1 0,0 0-3 15,-1 13 0-15,0-6 2 0,1 3 5 0,0 5-4 16,-1-1-2-16,0 8-4 0,1 1-2 0,-1 2-1 0,0 0-5 15,-1 9 1-15,3 3 6 0,-2-11-18 0,3 11-1 16,-4 0 2-16,3-2 4 0,-1-9-14 0,2 1 3 16,-1-1-3-16,0 1-3 15,0-2-20-15,0 1-9 0,1-3-20 0,-1 0-19 16,0-4-19-16,0 3-19 0,1-7-22 0,-2-3-32 16,0 0-24-16,1-2-25 0,-1-2-31 0,0-1-170 0,-1 2-428 15,0-7 190-15</inkml:trace>
  <inkml:trace contextRef="#ctx0" brushRef="#br0" timeOffset="32573.1969">15048 2291 274 0,'1'-3'255'16,"0"0"-31"-16,0 0-20 0,-1 3-24 0,0 0-10 15,0 0-10-15,0 0-8 0,5 11-12 0,-5-1-12 16,1 0-13-16,0 5-5 0,1 2-16 0,0 5-9 16,-1-2-7-16,2 1-6 0,-3 0-7 0,0 1-4 15,0-2-8-15,0 0-5 0,0-1-5 0,0-5-4 0,0 5-3 16,-4-6-6-16,3 0-1 0,0-4-8 0,0-2-1 16,1 0 2-16,0-2-1 15,-1-2-1-15,2 1-3 0,-1 0 4 0,0-1-1 16,0-3 1-16,0 2-1 0,0-2-1 0,0 0 2 15,0 0-4-15,0 0 0 0,2-9-2 0,1 4-2 16,1-2-4-16,1 1-2 0,0-1 0 0,0 0-2 16,2 1 0-16,0 0-1 0,1 0-1 0,1 2 0 0,2 1-6 15,-2 1 6-15,-1 1-1 0,5 1-3 16,-4 2 0-16,0-2 0 0,0 3 2 0,0 1-1 16,-3 1 0-16,1 0 0 0,-1 2 0 0,-1 1-3 15,0-1 3-15,-3 0 3 0,-2 2-1 0,-1 1-4 16,-2-1 7-16,-3 2-5 0,-1-2 0 0,-2-1 0 15,0-2 4-15,-1 0-1 0,-1 1 1 0,1-3 2 0,1-3-4 16,-1 1-4-16,1-2-6 0,-1-2-18 0,3 1-14 16,-1-1-22-16,2-4-27 0,-1 1-29 0,1 3-43 15,2-7-44-15,1 5-213 0,0-4-452 0,2 0 199 16</inkml:trace>
  <inkml:trace contextRef="#ctx0" brushRef="#br0" timeOffset="33055.2708">15398 2429 57 0,'2'-1'329'0,"-2"1"-20"0,5-1-20 16,-5 1-19-16,2-3-19 0,-2 3-32 0,0 0-18 16,0 0-19-16,5 5-18 0,-5-1-14 0,0 3-16 15,-1 0-13-15,1 3-2 0,0 3-19 0,-3 0-9 16,2-1-13-16,1 1-6 0,-2 0-8 0,-1 0-4 15,2 2-8-15,-1-2-5 0,1-1-5 0,-3-1-8 16,3-2-5-16,0-2-2 0,-1 2-2 0,1-4-3 0,-1 1 1 16,2-2 0-16,-2 1-3 0,1-3-1 0,1-2 1 15,-2 4 8-15,2-4-1 0,0 0-6 0,0 0-1 16,0 0 1-16,0 0-1 0,-6-9-5 0,5 2-6 16,0-2 2-16,1-2-3 0,1-3 2 0,0-6-2 15,1-1 0-15,2-2 3 0,1 0-7 0,-1-2 4 16,4-9-3-16,-2 10-1 0,1-1 6 0,2 3 1 15,1-2 3-15,-2 5-2 0,2-1 2 0,0 2-3 16,0 1 4-16,-3 6-6 16,0 2 0-16,-2 2-5 0,-1 4 2 0,-1-2-2 15,2 4-1-15,1 1-6 0,-2 0 6 0,2 5-3 0,1-1 3 16,-1 3-6-16,2 0 9 0,-1 5-3 0,-2 1 0 16,4 4 2-16,-5-2-5 0,3 5-3 0,0-2 4 15,-1 5-4-15,-1-1 1 0,-1 2 7 0,2-1 0 16,-3 5 8-16,1-3-9 0,-2 0-4 0,-1 1-10 15,-1-2-9-15,4-3-8 0,-4-2-19 0,2-4-8 16,-1 2-19-16,-1-4-19 0,0 0-21 0,2-5-24 16,-4 5-24-16,4-4-33 0,-4-4-40 0,4-1-31 15,-2 0-172-15,0-4-471 0,0 0 209 0</inkml:trace>
  <inkml:trace contextRef="#ctx0" brushRef="#br0" timeOffset="33248.1429">15428 2542 180 0,'0'0'256'0,"-4"-4"-21"0,4 4-22 16,-3-2-20-16,3 2-17 0,0 0-19 0,0 0-19 16,11-3-22-16,-1 3-31 0,4-1-33 0,3-2-36 15,7-3-39-15,2 3-45 0,2-4-31 0,10-1-47 16,-13 3-102-16,-1-3-266 0,-1 2 117 0</inkml:trace>
  <inkml:trace contextRef="#ctx0" brushRef="#br0" timeOffset="33668.4067">15941 2463 188 0,'-3'-2'263'0,"3"-2"-12"0,0 4-5 0,-4-4-20 0,4 4-14 0,-6-3-13 16,3 0-16-16,3 3-14 0,-7-2-9 0,3 2-11 15,4 0-8-15,-10 2-4 0,3 2-7 0,-3-1-8 16,0 1-10-16,2 3-1 0,-3-1-5 0,-1 3-11 16,3 1-4-16,-1 0-6 0,1-1-10 0,4 2-9 15,-1 0-3-15,-1 1-1 0,4-2-10 0,2-1 0 16,-2 3-8-16,6-1-7 0,-2 2-3 0,2-4-7 15,3 2-13-15,1-4-14 0,2 1-25 16,4-1-26-16,0-4-47 0,4-1-50 16,7-2-68-16,4-8-68 0,-4-2-230 0,3-1-556 15,-2-5 247-15</inkml:trace>
  <inkml:trace contextRef="#ctx0" brushRef="#br0" timeOffset="35351.6084">16197 2192 201 0,'0'-4'266'0,"0"1"-13"0,-1-1-13 0,1 1-13 15,-2-1-19-15,2 4-13 0,0-5-16 0,0 2-18 0,0 3-15 16,0 0-14-16,-1-3-11 0,1 3-12 0,0 0-13 16,0 0-9-16,1-2-15 0,-1 2-5 0,0 0-10 15,0 0-5-15,0 0-11 0,0 0 1 0,0 0-6 0,0 0 1 16,-1 16-5-16,1-8 8 0,3 4-4 0,-3 10 4 16,1-3-2-16,-1 3-3 0,2 5-1 0,-2 6-3 15,1 5 4-15,-1-2-7 0,1 3 3 0,-2-3-2 0,2 3-3 16,-1 0-3-16,0-1 0 15,0-2-2-15,-1-9-5 0,1 8 7 0,0-8-5 16,0 0-4-16,0-4 0 0,0 1 0 0,1-5-4 16,-1-5 0-16,0-1-5 0,2 0-4 0,-2-4-12 15,1-1-15-15,-1-2-19 0,0 0-14 0,0-2-16 16,0 0-15-16,0-4-10 0,2 7-17 0,-2-7-22 16,1 1-51-16,-1-1-36 0,0 0-203 0,0 0-465 15,6-16 205-15</inkml:trace>
  <inkml:trace contextRef="#ctx0" brushRef="#br0" timeOffset="36019.7195">16383 2356 174 0,'4'-1'277'0,"-4"1"-26"0,0-2-26 0,0 2-19 16,0 0-16-16,0 0-10 15,0 0-13-15,7 5-13 0,-7 0-10 0,3 3-15 16,-1 1-16-16,0 0-10 0,-2 5-9 0,3-1-9 16,-1 2-8-16,0 4-8 0,1-2-4 0,-3-2-6 15,0 1-6-15,3 2-5 0,-3-3-10 0,0-2-1 0,0-1-8 16,0-3-6-16,0-1-1 0,0-3-5 0,0 0-3 16,0-1 4-16,0 1-2 0,0-3 2 0,0 2-5 15,0-4 3-15,0 2-2 0,0-2 1 0,0 0-6 16,0 0-1-16,0 0 0 0,-6-10 0 0,2 3 0 15,4 0-2-15,0-3 1 0,-3 0-5 0,3-3 2 16,-4-1 3-16,4-5-5 0,-3 4 2 0,3-4-4 0,0 0-2 16,0-2 4-16,0 3 0 0,3-2 0 0,4-1 0 15,-3 2-3-15,-1-3 1 0,4 3-4 16,0 0 4-16,3 8-2 0,-1-2 1 0,-1 3-4 16,3 1 4-16,1 1-4 0,-4 3 8 0,3 0-10 15,-1 3 2-15,0 2 0 0,-1-2-3 0,0 4 2 16,-2 0-1-16,3 2 2 15,-6 2-6-15,3 1 2 0,-4 2-6 0,0 3-2 0,-1 1 0 16,-4 2-6-16,-3-1 5 0,0 0-3 0,-2 3 4 16,-7-1 0-16,7-4-1 0,0-2 1 0,-1 0 3 15,2-3 0-15,-1-1 6 0,1-2-1 0,4 1 9 16,0-2 0-16,-1-1-8 0,0 2-1 0,3-3-3 16,0-1-1-16,0 0 3 0,6 3 0 0,-6-3-4 15,9 0 4-15,0 0 2 0,1 0 0 0,0 0 2 0,4 1-2 16,0 1 4-16,0 2 1 0,3 2 0 0,-4-3-1 15,0 4 0-15,-1 0 1 0,0 3-1 0,-3-1-2 16,1 3 6-16,-4-1 6 0,-2 2-5 0,-3 0-2 16,-2 2 2-16,-4-2-1 0,-3 0 5 0,0 6-2 15,-1-7 1-15,-5 4 3 0,-4-2 3 0,1-4 0 16,0 1-3-16,5-2 2 0,-2-1 0 0,0-5-1 16,1 0 0-16,2 1-1 0,2-2 2 0,2-2-1 15,0 0-14-15,-1-2-12 0,1-2-18 0,-2 3-26 16,2-4-35-16,7-1-39 0,-3 1-23 0,3-4-20 15,0 5-40-15,0-6-111 0,3 3-358 0,1 0 158 16</inkml:trace>
  <inkml:trace contextRef="#ctx0" brushRef="#br0" timeOffset="36381.983">16952 2438 273 0,'0'-3'293'0,"-3"1"-16"0,3 2-22 0,-2-4-23 0,-1 3-22 16,-2 0-18-16,2-1-17 0,3 2-16 0,-11 2-16 15,4-1-3-15,-2 0-24 0,1 3-8 0,1 1-10 16,-3 1-4-16,0 1-9 0,-1 4-4 0,1-2-3 16,0 1-1-16,-2 1-8 15,1 0-1-15,2 0-6 0,2 2-4 0,0-2-1 16,0 0-5-16,1 3-7 0,4-3-2 0,-1 0-8 0,1-2-1 16,2 1-4-16,3-3-2 0,1 1 3 0,2-2-13 15,3 0-16-15,5-1-23 0,6-1-33 0,1-4-39 16,5-2-50-16,-2 0-58 0,1-6-80 15,-1 2-207-15,-1-5-528 0,-2 0 234 0</inkml:trace>
  <inkml:trace contextRef="#ctx0" brushRef="#br0" timeOffset="41499.3889">17135 2228 108 0,'2'-8'243'0,"1"1"-21"0,1 0-16 0,-2-2-17 0,0 3-9 15,-2 1-6-15,3 0-2 0,-2 1-11 0,-1 0-1 16,1-1-14-16,0 3-11 0,0-3-13 0,0 2-12 15,1 0-9-15,-2-1-16 0,1 1-6 0,-1 3-3 0,1-4-9 16,-1 4-1-16,1-3-5 0,-1 3-5 0,0 0-4 16,-1-3-8-16,1 3-7 15,0 0 9-15,0 0-16 0,0 0 1 0,0 0-9 16,-1-3 6-16,1 3-5 0,0 0-1 0,0 0-2 16,0 0-2-16,0 0 2 0,0 0-1 0,0 0-5 15,0 0 1-15,0 0-4 0,0 0 5 0,0 0-7 0,0 0-1 16,0 0-2-16,0 0-2 0,0 0 6 0,0 0-3 15,2 9 0-15,-2-2-1 0,-2 2 2 0,3 6 4 16,-1 0-2-16,1 6 0 0,0 1 1 0,0 2-1 16,0 0 1-16,0 2-5 0,1 12 4 15,0 1-3-15,0 0 1 0,-1 1 0 0,-1-1 2 16,0 1 2-16,0-4-21 0,0 2-14 0,0-9-14 16,0-3-17-16,2 0-11 0,-2 1-13 0,2-2-14 15,2-3-24-15,-2 1-16 0,2-4-23 0,-1-4-22 16,0-4-29-16,-1 0-32 0,0-1-129 0,0-3-395 15,1-2 175-15</inkml:trace>
  <inkml:trace contextRef="#ctx0" brushRef="#br0" timeOffset="42020.248">17357 2242 156 0,'1'-4'266'0,"1"1"-21"0,-1 0-21 15,-1 0-22-15,0 0-20 0,0 3-23 0,0 0-14 16,0 0-13-16,0 0-5 0,0 0-5 0,3 14-10 16,-2-5-12-16,1 2-8 0,-2 4-5 0,0 3-9 15,0-4-5-15,0 7-9 16,0-1-8-16,-3 1 7 0,3-1-17 0,-1 1-1 15,-1 0-3-15,1-1-5 0,-2 0-6 0,2-6-2 0,-1 0-2 16,1-1-3-16,1-3-2 0,-2-1-2 0,1-3-2 16,1 1 1-16,-1-4-1 0,1 3-4 0,0-3 4 15,-1-1-1-15,0 0 4 0,1-2 10 0,0 0-1 16,0 0-5-16,0 0-4 0,0 0 2 0,0 0-4 16,7-11-1-16,-3 7-1 0,-1-3-6 0,3 0-1 0,1-2-1 15,-1 2-3-15,4-1-2 0,-2-1 3 0,2 1-6 16,3 2 4-16,-5 1-2 0,4-1-3 15,-2 3 2-15,-1 0-1 0,0 3 1 0,-1-1-2 0,1 2 3 16,-2 1-5-16,0 1 1 0,-1 1 0 0,0 3 1 16,-1 0 3-16,-4 1-2 0,0 1-1 15,-2 0-1-15,-2 4 4 0,-2-1-1 0,-3 0 7 0,-1 0-6 16,-1-1 0-16,-2-2-3 0,-3 4-1 0,4-4 2 16,-2-2 1-16,5-2 0 0,-1-1-5 0,-1 0-5 15,3-3-11-15,0 2-4 16,0-3-28-16,0-1-17 0,3-1-33 0,4 2-21 15,-10-7-30-15,10 3-34 0,-2-3-33 0,2 0-190 16,2-2-443-16,-2 0 196 0</inkml:trace>
  <inkml:trace contextRef="#ctx0" brushRef="#br0" timeOffset="42745.9229">17603 2353 162 0,'2'-2'265'0,"-2"2"-18"0,0 0-18 0,4 0-12 0,-4 0-28 16,0 0-3-16,0 0-12 0,4 5-8 0,0-1-11 16,-4 1-8-16,1 2-14 0,0 0-10 0,1 3-13 15,-1 1-9-15,2 2-8 0,-1 1-9 0,0-1-10 0,0 1-7 16,-1-1-6-16,1 1 2 0,-2-3-11 0,0 0-11 16,0-2 1-16,2-1-5 0,0-1-2 15,-2 0-7-15,0-3-4 0,0 2 3 0,0-3-3 16,0 0 1-16,1 1-8 0,-1-4 2 0,-1 6-1 0,1-6 0 15,0 2 0-15,0-2 2 16,0 0-4-16,-2 1-6 0,2-1 3 0,0 0 0 0,0 0-2 16,-3-7-6-16,3 7 12 0,-1-9-10 0,0 6 1 0,-1-3 2 15,0-1-7-15,1-1-1 0,-1 3 4 0,0-5-1 16,0 1-2-16,0 0-3 0,1-3 11 0,-2 1-8 16,3-2 0-16,-1 1-1 0,1-1-4 15,1-1 2-15,-1-1 0 0,3-3-2 16,-1 3 2-16,0 1-3 0,3-4 1 0,0 3 0 15,0-3-4-15,1 3 6 0,2 3-2 0,4-3 0 16,-5 4-1-16,2-2 8 0,1 3-13 0,0 1 7 16,0 0-1-16,1 1-3 0,-2 3-4 0,-2 0 6 15,3 1-4-15,-3 2 3 0,0-1-2 0,-2 3-2 0,-5 0-6 16,12 1 6-16,-9 5-4 0,4 0 4 0,-5 1-1 0,1 7-3 16,-1-1-4-16,-4 1-4 15,1 2 1-15,-3-1-3 0,-2 3-4 0,-1-2 3 16,-1-1 4-16,2-1-2 0,-4-2 2 0,3 1 2 15,-1-3 0-15,-1 1 4 0,2-5 1 0,3 2 1 16,-2-1-4-16,3-4 2 0,-1 2 2 0,1-3 4 16,0 3-1-16,2-3 1 0,0-1 0 0,1-1 4 15,-4 1-2-15,4-1 0 0,0 0-4 0,0 0 3 16,0 0-3-16,11 0 1 0,-6 0 3 0,-1 1-1 16,4 0 1-16,0 2-1 0,1 1 0 0,2-2 0 15,0 5 4-15,3 0-2 0,-1 2-1 0,-2-1 2 16,2 1 0-16,-3 1 1 0,-1 1 5 0,1 0-6 15,-5 0 3-15,0 2 3 0,-1-1-1 0,-2 0 0 16,-4 0-1-16,-2-1 7 0,-2 1-1 0,-1 0-2 0,-2-1 4 16,-4 0 10-16,0-1-11 0,-1-2-2 0,-3-1 0 15,2 0 2-15,1-3-3 0,-2-2 0 0,2 0-3 16,0-1-3-16,0-2-14 0,3 0-14 0,-1-2-24 16,4-1-29-16,-3-3-32 0,2 5-39 0,2-7-52 15,2-2-37-15,1 3-140 0,3-4-412 0,1 1 183 16</inkml:trace>
  <inkml:trace contextRef="#ctx0" brushRef="#br0" timeOffset="43465.5225">18140 2518 140 0,'3'-8'234'0,"0"0"-8"0,-1 1-16 0,-1-2 1 15,-1 2-5-15,0 1-20 0,0 0-17 0,0-1 0 16,1-2-12-16,-2 3-10 0,0 1-9 0,-2-1-6 15,0 3 1-15,1-3-1 0,-2 3-5 0,0-3-15 16,0 3-10-16,-3 0-9 0,1 0 0 0,-1 2-9 0,1-1-8 16,-1 2-9-16,-1-2-4 0,4 3-12 0,-3-1 10 15,0 3-19 1,-2-2-2-16,1 4-5 0,-1-1-3 0,2 2-6 0,-1 4 5 16,-2 0-11-16,1 1 2 0,1 2 11 15,0-1-18-15,2 5 2 0,-1-4-5 0,3 5-2 0,1-3 2 16,0-2-3-16,2 2-6 0,1-2 1 0,1-1-11 15,2 1-2-15,-3-4-8 0,3-1 3 0,1 0-5 16,-1-2 1-16,4 1-2 0,-3-4 5 0,3-1-3 16,0 0 2-16,3-2 4 0,0-1 3 0,-2-1 3 15,2-1-3-15,3-3 5 0,1-1 0 0,-4-2 9 16,1 2 3-16,0-3 5 0,-2 0 19 0,1 0 13 16,-3-1 8-16,0 1 4 0,-2-2 23 0,2 1 13 0,-1 0 8 15,-2 3 6-15,-1 3 6 0,-2-2 5 0,2 3 1 16,-3 1-5-16,3-2-11 0,-4 3-12 0,2-1-10 15,-1 0-11-15,0 3-9 0,1-3-10 0,-1 3-6 16,0 0-9-16,0 0-1 0,3 9-21 0,-3-5-22 16,0 4-13-16,5 0-24 0,-4 5-27 0,0 0-29 15,2 0-28-15,1 2-30 16,-1-1-47-16,-1 0-50 0,-1 0-62 0,3 0-77 16,-1-1-209-16,-2-5-653 0,1-1 288 0</inkml:trace>
  <inkml:trace contextRef="#ctx0" brushRef="#br0" timeOffset="45130.6903">18512 2659 59 0,'3'-1'239'0,"1"-1"-5"0,-1-2-26 0,1 2-11 15,-1 0-16-15,1 1-15 0,-1-1-19 16,0 2-16-16,-3 0-13 0,4-2-10 0,-4 2-13 16,7 2-11-16,-4 0-4 15,-3 2-9-15,4 1-2 0,-2 2-5 0,-1 2-9 0,-1 0-2 16,0 4-6-16,-3 0-4 0,-1 1-3 0,0 1-3 16,-6 2-7-16,3 2 1 0,-6-3-3 0,-1 2-13 15,2-3-17-15,-1 0-18 0,3-4-20 0,-1-1-22 16,0-2-40-16,2 0-40 0,2-2-40 0,-1-2-165 15,2 0-376-15,2-4 167 0</inkml:trace>
  <inkml:trace contextRef="#ctx0" brushRef="#br0" timeOffset="45644.0909">18895 2358 2925 0,'9'-7'65'0,"-4"1"47"0,-1 2-27 16,0 1-21-16,-1 0-14 0,0-1 4 0,-1 1-8 16,-1 1-1-16,1-2-7 0,0 2-3 0,-2 2-5 15,1-3-4-15,-1 3-6 0,0 0-2 0,2 7 3 16,-2-2-6-16,2 3 5 0,-4 2-8 0,1 3 2 16,-2 2-5-16,-1 3 3 0,-1 2-6 0,0 0 3 15,-1 3 0-15,0-3-7 16,-2-1-3-16,3 0-7 0,-4-1 0 0,2-4-1 0,1 0 5 15,-1-4-3-15,0 1 4 0,3-4-2 16,-2-1 5-16,2 0-3 0,0 1 1 0,1-3 1 16,0-2 3-16,2 1 0 0,-2 0-2 0,3-3 6 15,-5 0-2-15,5 0 1 0,0 0-2 0,-2-10-2 16,2 2-3-16,2-1 5 0,0-3-2 0,1-6 0 0,4 0-3 16,-2-4-2-16,4 2 3 0,-2-3 0 0,2 1 0 15,-1-2-1-15,2 2-5 0,0-1 2 0,0 2 10 16,1-1-5-16,-1 5 8 0,-1-1-3 0,-1 6 2 15,-1 1 3-15,-2 3-6 0,0 2 10 0,-2 0-13 16,1 3-1-16,1 1 4 0,-2 3-2 0,-3-1-4 16,10 4 3-16,-6 2-6 0,3 4 11 0,0 1-8 0,-1 8 8 15,1 1 2-15,-1 0-2 0,2 3-1 16,-2 0-1-16,-1 0-1 0,3 2 2 0,-3-1-2 16,0 0-2-16,1-4 5 0,-3 1-8 0,5-1-18 0,-5-6-1 15,1 1-22-15,1-2-21 0,-1 0-12 16,2-2-19-16,-4-1-24 0,-1-4-39 0,2 2-24 15,1-3-22-15,-1 2-30 0,-1-4-197 0,-1 1-466 0,-1-4 207 16</inkml:trace>
  <inkml:trace contextRef="#ctx0" brushRef="#br0" timeOffset="45844.9963">18861 2537 17 0,'-4'-1'252'0,"4"1"-25"0,0 0-23 16,0 0-20-16,0 0-18 0,0 0-17 0,13-4-17 15,-3 3-13-15,5-2-15 0,1 1-36 0,5 0-24 16,2 0-30-16,0-1-57 0,2-2-52 0,0 2-59 16,-4-1-78-16,1-1-250 0,-1-1 110 0</inkml:trace>
  <inkml:trace contextRef="#ctx0" brushRef="#br0" timeOffset="46625.6778">19249 2541 100 0,'0'0'273'0,"-4"-1"-5"0,4 1-6 16,0 0-13-16,-6-2-15 16,6 2-15-16,-3 0-14 0,3 0-13 0,0 0-12 15,0 0-14-15,0 0-7 0,0 0-17 0,0 0-12 16,0 0-6-16,0 0-15 0,0 0-5 0,0 0-13 16,0 0-15-16,0 0 0 0,0 0-10 0,0 0-14 15,0 0-1-15,12-6-6 0,-3 6-3 0,4-1-4 0,2-1-4 16,2 0-2-16,4 0 10 0,3 0-22 0,-1 0-3 15,3 0-6-15,-1 1-5 0,-2-3-3 16,4 0-12-16,-3 1-8 0,0-4 0 0,-3 5-1 16,-5-4 3-16,-1 3 2 0,1-1 12 0,-4 2-12 15,-2-1 3-15,-1 1 2 0,-1-2 2 0,-3 1 4 16,0 1 8-16,-1-1 5 0,-1-2 2 0,-1 1-2 0,0 0 2 16,-4-2-3-16,1 4 3 0,0-2 7 0,-2 1-6 15,-1-2-2-15,-1 3-1 0,-3-1-1 0,1-2 2 16,-3 2-3-16,1-1-1 0,0 3 1 0,-1-1-2 15,2 1 1-15,-1-1 0 0,1 1 6 0,0-2-7 16,1 3 9-16,1 0-5 0,0-3 4 0,3 3 1 16,3 0 3-16,-8-1-3 0,8 1-4 0,-6 0 1 15,6 0-3-15,-4-2 12 0,4 2-13 0,0 0-5 16,0 0 6-16,-4-1-5 0,4 1 7 0,0 0-21 16,0 0 7-16,0 0 2 15,0 0 0-15,0 0 11 0,10 5-14 0,-3-2-2 16,1 0-3-16,2 0 3 0,3 2-2 0,1-2-2 15,0 1-4-15,-1 2 7 0,1-4-5 0,0 3-2 0,-2 1-8 16,-4-3-1-16,1 4-4 0,0-3 9 0,-2 2-1 16,0-1 2-16,-3 2 3 0,-4 0 1 0,1 0 3 15,-2 1-3-15,-3-1 3 0,-2 1 2 0,-4 3 1 16,-1-1-1-16,-2 1 7 0,-6-2-6 0,1 3 8 16,-1-2-21-16,1-3-15 0,4 0-17 0,1-1-28 15,3-2-28-15,2 0-31 0,-1 0-39 0,6-2-40 0,-1-1-24 16,4 1-220-16,0-2-499 0,0 0 221 0</inkml:trace>
  <inkml:trace contextRef="#ctx0" brushRef="#br0" timeOffset="47224.9742">20018 2485 107 0,'1'-5'273'0,"-1"-1"-12"0,3 1-12 0,-3-1-5 16,-3 0-15-16,2 0-10 0,-1 0-17 15,-2-1-18-15,-2 2-17 0,1 1-20 0,-2-2-6 16,-3 4-12-16,0-1-7 0,0 1-15 0,-5-1-10 16,3 3 1-16,-2 0-19 0,2 3 2 0,-2-1-18 0,-1 1-5 15,3 1-1-15,-2 2-10 0,1 1 4 0,2 0-14 16,-1 2-2-16,1 0-4 0,0 1-2 0,3 0-2 15,3-2-6-15,0 3 0 16,0-2-13-16,3 0-4 0,2-1-4 0,0 1-4 16,1-1-9-16,3-4-3 0,-1 3-7 0,3-3-2 15,1 2 2-15,0-5-9 0,3 1-2 0,2-2-4 16,4-3 0-16,-1 2 0 0,5-4 6 0,-5-1-1 16,7-4 3-16,-1 0 8 0,-4-4 0 0,1 1 13 15,-3 0-1-15,1 0 17 0,-3-3 11 0,-2 4 24 16,-1-8 5-16,1 3 6 0,-3-3 12 0,1 1 14 15,-3 0-1-15,-1-1 8 0,1-1 8 0,-2-2 3 16,0 3 7-16,-2 0-11 0,0 1 28 0,-2 6 14 0,0 1-2 16,0 3-5-16,0 3-9 0,0 1-7 0,-1-1-9 15,1 3-9-15,-1 0-20 0,1-2-5 0,0 3-8 16,0 2-8-16,0 0-7 0,0 0-5 0,0 0-4 16,-13 7-5-16,9 1-3 0,0 7-4 0,-1-1-4 15,1 3-1-15,0 3-3 0,0 3-7 0,1-2-6 16,3 2-9-16,-2-1 1 0,2 1-5 0,2-1-13 0,-2 0-12 15,3 1-8-15,1-3-16 0,-1-6-8 16,1-1-3-16,3 1-4 0,-4-6 10 0,1 0-29 16,2-1 5-16,-2 0-2 0,4-1-8 15,-2-2-1-15,4-3-25 0,0 0-14 0,0-2-25 16,-2 0-17-16,3-2-15 0,1-4-20 0,-1 1-23 16,0-1-43-16,-4-2-236 0,-1 3-559 0,-2-3 247 15</inkml:trace>
  <inkml:trace contextRef="#ctx0" brushRef="#br0" timeOffset="48411.3764">20347 2485 275 0,'2'0'267'16,"-2"0"-15"-16,0 0-16 0,0 0-14 0,0 0-20 15,0 0-20-15,0 0-19 16,0 0-12-16,8 5-11 0,-8 0-15 0,3-1-12 0,0 2-9 16,0 0-13-16,-2 1-8 0,2 1-9 0,-2 0-5 15,-1 2-7-15,0 2-6 0,-4 1-4 0,3 1-7 16,-5-1-3-16,2 5-14 0,-2-5-16 0,-1 0-21 15,0 0-18-15,0 0-18 0,-2 0-26 16,1-3-30-16,2-2-31 0,1-1-28 0,-1-1-41 0,0 1-183 0,2-4-415 16,0 0 184-16</inkml:trace>
  <inkml:trace contextRef="#ctx0" brushRef="#br0" timeOffset="49101.3712">20595 2358 2506 0,'9'-4'115'0,"-4"-2"29"16,-1 3-41-16,1 0-44 0,-2 1-27 15,-1 0-7-15,1 1-8 0,-3 1-2 0,4-1 1 0,-4 1-4 16,0 0 5-16,7 2 2 0,-7 2 1 16,3-1-3-16,1 5-1 0,-1-1 1 0,0 0 6 15,-2 2-9-15,2 1-3 0,0-1-4 0,-3 0 3 16,1 3 0-16,2 0-12 0,-3 0-6 0,0 1 2 0,0-6-16 15,0 2-2-15,0-2-6 0,0 1-2 16,-3-3-7-16,3 1 2 0,-1-2 2 0,1-1 7 16,-3 0-2-16,3-1 6 0,0-2 7 0,-3 2 0 15,3-2 2-15,0 0 2 0,0 0 7 0,0 0-2 0,-7-9 11 16,7 7-3-16,-4-6 3 0,4 1 11 0,0-2 0 16,-3-4-3-16,3-1 5 15,0 2 4-15,-2-2-1 0,2-1 5 0,-2 2-1 16,6-2-1-16,-4 1 1 0,0 1-6 0,3-2 1 0,-3-1-2 15,4 2 0-15,-1-1-2 0,4 3 4 16,-3-1-5-16,2 1-2 0,1 2-3 0,3-1 1 16,-3 6 0-16,2-4-4 0,0 1 3 0,1 3-3 15,1 0-1-15,1-1-4 0,0 6 3 0,-2-1-3 0,-1 1-2 16,1 0 2-16,-1 1-1 0,-1-1-1 0,1 5-4 16,-2-1 0-16,0 2-2 0,-4 0-1 0,1 2-6 15,-4 0 3-15,0 1-6 0,-1 2 4 0,-2 1-2 16,-4-3 3-16,3 2 0 0,-5-1 2 0,1 2 2 15,0-5-2-15,-1 0 8 0,-1 2-5 0,2-2 0 16,2-2-1-16,1-2 1 0,2 1 3 0,-1-1-3 0,2 0 3 16,-1 0-3-16,3-2 1 0,-1 2 0 0,1-3 8 15,3 4-8-15,1-2 2 16,0 2-1-16,3 0 5 0,2 0-3 0,0 1 1 16,1 1-1-16,4 2 0 0,-4 0 0 0,3-2 2 15,-2 3 1-15,1 1 2 0,-1 1-7 0,-1 0 4 16,1 1 5-16,-3 1-1 0,0-1-2 0,-1 0 3 15,-2 1 0-15,-2 0 6 0,-3 0-2 0,0-5 7 16,-2 3-2-16,-3-1-1 0,-4 0 1 0,0-1 0 16,-3-2 3-16,-7 1-6 0,4-1 1 0,-6-2 2 15,0-1-2-15,2-3 0 0,-1-1-4 0,4-1-1 16,2-1-4-16,0-3-14 0,2 2-13 0,-1-3-26 16,4 2-29-16,-2-4-43 0,7 1-54 0,-2-4-41 15,3 3-178-15,3-5-431 0,2 0 191 0</inkml:trace>
  <inkml:trace contextRef="#ctx0" brushRef="#br0" timeOffset="49760.4718">21035 2492 116 0,'0'0'268'15,"-7"-2"-10"-15,7 2-10 0,-5 0-14 0,5 0-17 0,0 0-18 16,-3-3-17-16,3 3-18 0,0 0-12 0,0 0-9 16,-3-1-18-16,3 1-12 0,0 0-7 0,0 0-13 15,0 0-10-15,0 0-8 0,9-2-6 0,-3 2-7 16,3-2-6-16,0 0-5 0,6 0-5 0,1 0-6 15,0 0-2-15,8-1-6 0,-1 1-4 0,1-2-3 16,0 1-4-16,-1-1-7 0,1 0-2 0,-2 1-1 16,0-1-1-16,-2 2-2 0,-3-2-2 0,-1 1-4 15,-2-2 5-15,-1 3 1 0,-1-4 0 0,-3 3 5 0,-2 1 9 16,-1 0 7-16,0-3 4 0,-2 3 5 0,-1-1 11 16,0 1-7-16,-3-1 5 0,0 0-6 0,0-1-6 15,-2 2-4-15,-1-1-11 0,-1 0 0 0,-3-1 0 16,0 2-1-16,-1-2 7 0,-1 2-18 0,-1 0-2 15,1-1 8-15,0 1-3 16,0 0 1-16,0 1 4 0,4 0-9 0,-1 0 0 16,0 0 2-16,2 0-3 0,4 1-3 0,-7-1 2 15,7 1-2-15,-6 0 5 0,6 0 6 0,-4-1-1 16,4 1 1-16,0 0 0 0,0 0 7 0,0 0-4 16,-6 0-6-16,6 0 1 0,0 0-1 0,0 0 0 15,0 0-8-15,0 0-1 0,0 0-2 0,0 0 3 16,0 0 1-16,20 4 0 0,-10-1-14 0,2 0 4 0,0 3-7 15,-3-2-2-15,4 1-1 0,-2 0 4 0,-1 1 1 16,-2 0 3-16,-1-1-6 0,-1 3 2 0,-1-3 3 16,0 2-2-16,-2-3 0 0,0 1 2 0,-2 3 1 15,-1-1 5-15,-1-1-2 0,-2 3-1 0,-1-4 5 16,-3 2 4-16,-1-1-2 0,-1-1 3 0,-2 1-7 16,2-2 2-16,-3 0-12 0,2 1-18 0,1-2-20 0,0-1-22 15,0 0-44-15,2 1-35 0,0-2-51 0,3-1-61 16,-2-1-237-16,6 1-543 0,-8-5 240 0</inkml:trace>
  <inkml:trace contextRef="#ctx0" brushRef="#br0" timeOffset="50541.7512">21715 2516 210 0,'2'-4'280'15,"-2"1"-10"-15,0-1-11 0,0-2-17 0,0-1-16 16,-2 1-25-16,0-1 5 0,1 2 3 0,-3-2-12 15,2 3-15-15,2-2-8 0,-4 2-10 0,0-4-16 16,-2 3-19-16,1-1-9 0,-2 1-11 0,0 1-11 0,-2 1-10 16,-1 0-10-16,3 0-5 0,-1 2-10 0,-1 1-7 15,-1 0-12-15,-1 0 12 0,1 1-17 0,0 2-3 16,0 0-1-16,3 2-11 0,-2-1 8 0,0 1-15 16,2 3 0-16,0-2 6 0,1 1-12 0,0 1-7 15,2-3-7-15,1 1-10 0,0 2-3 0,2-3-4 0,0 1-3 16,2-1-1-16,2 2-2 0,0-3-2 0,4-1 5 15,1 1-1-15,0-3-3 0,3 1 4 16,2-2 3-16,1-1-1 0,1-1 2 0,1-3 9 16,-1 2-11-16,-1-2 8 0,0-2 5 0,4-2 0 15,-3 1 11-15,-4-1 11 0,0-1 14 0,-2-1 5 16,1-2 17-16,-1 0 4 0,-1-5-1 0,1 2 6 0,-2-2 13 16,0-1-5-16,-3 1 16 15,2-1 15-15,-4-1-2 0,-1 8-6 0,-1-3 4 16,1 1 5-16,-1 2-4 0,0 0-3 0,0 6-8 15,0-3 1-15,-1 3-12 0,1 1 0 0,0 0-9 16,0 1-10-16,0 2-8 0,0 2-7 0,0-4-7 0,0 4-6 16,0 0-5-16,0-3-2 0,0 3 0 0,0 0-8 15,0 0 2-15,-4 9 0 0,2 0-4 0,-2-2 0 16,3 2 0-16,-1 4-2 0,-2 0-4 0,1 5 9 16,3 0-11-16,-4 4 4 0,3-3 1 0,-3 1-9 15,4 0-6-15,2-1-13 0,-2 3-12 0,3 1-26 16,-2-2-27-16,2-4-31 0,3 3-23 0,-1-2-30 15,0 2-25-15,2-2-34 0,-4-5-40 0,2 0-56 16,2-1-61-16,-4-4-215 0,3-1-652 0,1-3 289 16</inkml:trace>
  <inkml:trace contextRef="#ctx0" brushRef="#br0" timeOffset="51207.8595">22109 2171 1 0,'1'-3'342'0,"-1"0"-17"0,0-1-21 0,0 1-26 0,2 0-25 0,-1 0-19 15,-1 1-25-15,0 2-18 0,3-5-17 16,-3 5-24-16,3-3-15 0,1 2-14 16,-4 1-13-16,7 1-14 0,-3 1-6 0,3 1-8 15,-1 1-16-15,1 1-5 0,-1 1-4 0,-2 3-11 16,1 1 0-16,0-3-5 0,-1 0-7 0,-1 6 1 15,-3-1-6-15,0 3 2 0,-3-2-7 0,0 0 0 16,-1-1 1-16,-3 1-5 0,-4 3-4 0,1-5 4 16,0 1-6-16,0 0 3 0,3 0-1 0,-2-1-6 0,2-1 7 15,2-2-9-15,1 0 0 0,-1-1-8 16,4 0-11-16,-2-1-8 0,3-1 3 0,2 0-9 16,0-1-2-16,4 1-7 0,2 1-3 0,1-4-1 15,1 1 0-15,4 1-1 0,-3-4 3 0,3 1 2 16,-1 2 8-16,-3-3 3 0,-2 0 7 0,-2 0 13 0,1 0 21 15,-3 0 18-15,0 0 21 0,-4 0 5 0,6 0 10 16,-6 0 7-16,4 1 7 0,-4-1-6 0,2 2-4 16,-2-2 1-16,0 0 2 0,0 0-7 0,-7 6-2 15,1-2-6-15,-1 0-3 0,0 2-18 0,0 0-2 16,1-1-4-16,1 3-12 0,0 1-9 0,2 1-14 16,2 1-21-16,1 2-7 0,1 1-13 0,2-1-6 15,0 0-8-15,4 0 1 16,3 4 2-16,-4-5 2 0,2 1 5 0,-2-1 2 0,2-1 3 15,-5-4 11-15,1 1 5 0,-1 0 1 0,1-4 12 16,-4 0 19-16,3 0 18 0,-2-1 5 0,1 0 13 16,-2-3-6-16,-6 4-5 0,2-2-5 15,-3 0-33-15,-6 1-43 0,-2-1-62 0,-9-2-79 0,0 0-110 0,-6 2-261 16,4-4-606-16,0 1 269 16</inkml:trace>
  <inkml:trace contextRef="#ctx0" brushRef="#br0" timeOffset="56986.6626">1871 3807 45 0,'-1'-8'232'16,"-1"1"-11"-16,2-2-12 0,-1 2-9 0,-3-3-5 0,1 1-14 15,-1 2 0-15,2 0-3 0,-2-1-15 0,0 1-15 0,-1 0-8 16,3 1-9-16,-4-1-12 0,2 1-7 0,0 2 6 16,-1 0-18-16,3-1-8 0,-3 1-14 15,1 0-3-15,0 2-11 0,-3 1 2 0,4 0-15 16,-1 1-8-16,4 0-3 0,-13 2-2 0,6 3-3 16,-3 1-6-16,0 3-2 0,0 2-5 0,1 1-5 15,-4 5 0-15,3 0-5 0,-1 1 6 0,4 1-3 16,0 0-4-16,-2 1 5 0,5 0-12 0,0-6 4 0,4 8 2 15,-2-4 0-15,4-3-2 0,-2 4-3 0,1-6-1 16,3 2-7-16,1-7 2 0,-1 0 1 16,6 1-8-16,-3-3 3 0,3-3-6 0,1-1 5 0,3-1-2 15,0-4-2-15,-1 0 0 16,1-3 2-16,7-5 3 0,-4 0-1 0,-3-3 6 0,1 0-3 16,-2-2 6-16,-6 3 11 0,4-4 0 0,-4-1 9 15,-1 4 10-15,-3 0 2 0,1 0 9 0,-2 1 12 16,-1 1 22-16,-1 5 8 0,1-1-13 0,-2 0-2 15,1 4-7-15,0-2 3 0,0 3-7 0,-1 0-14 16,1 0-7-16,0 3-9 0,0-5 0 0,0 5-4 16,0 0 16-16,0 0-23 0,0 0-11 0,-3 16-12 15,4-9-8-15,-1 2-13 0,2 1-11 0,-1 2-6 16,0 1-12-16,2 1-11 0,0-1-13 0,1 6-16 16,-1 0-16-16,-2-6-24 0,2 7-23 0,3-2-28 15,-2 2-39-15,-4-7-26 0,3 1-233 0,-3-5-522 0,1-1 230 16</inkml:trace>
  <inkml:trace contextRef="#ctx0" brushRef="#br0" timeOffset="57384.6767">1947 3522 171 0,'-3'-6'293'0,"-1"0"-20"0,4 1-22 0,-3 3-13 0,3-1-31 16,-1 0-20-16,-2 0-20 0,3 3-23 0,0 0-12 0,0 0-13 16,0 0-11-16,0 0-9 15,0 10-16-15,0-5-4 0,3 2-9 0,-2 2-5 16,2 0 6-16,1 3-21 0,3-2-3 0,-1 3-4 16,5 5-5-16,3-4-4 0,2 4-2 0,-1-1-3 15,2-1-5-15,4 0-7 0,-4 0-10 0,4 1-10 16,-1-2-5-16,0 0-13 0,0-1-6 0,3 2 0 15,-3-2-6-15,-2 1-3 0,-1 0-7 0,0-3 9 16,-1 1 0-16,-5-2 6 0,-4 0 0 0,0 1 5 16,-1 0 3-16,-5 1 2 0,-1 4 10 0,-3 3 14 0,-4 0 6 15,-3 2 5-15,-2 0 9 0,-8 9 12 0,0-10-4 16,-5 9 4-16,-2-3 4 0,-1 1 3 0,1-4 1 16,6-6-5-16,-6 6 0 0,6-6-5 0,4 2-5 15,-1-4-2-15,4-1-14 0,1 0-26 0,5-4-29 16,2-3-40-16,2 1-42 0,4-2-47 0,1-1-68 15,-1-4-185-15,5 0-455 0,-5-2 202 0</inkml:trace>
  <inkml:trace contextRef="#ctx0" brushRef="#br0" timeOffset="59148.4895">2734 3722 53 0,'-1'-13'251'0,"2"5"-5"0,-2 1-11 16,2 2-13-16,-1-1-13 0,-1 2-13 0,1 2-17 15,0-2-11-15,0 0-14 0,0 4-19 0,0-4-12 0,0 4-5 16,0-2-18-16,0 2-17 16,0 0-7-16,0 0-9 0,0 0-5 0,0 0-5 15,0 10-7-15,0-3 1 0,1 1-4 0,0 1-4 0,-1 4-3 16,2 2 7-16,-2 3-9 0,1 3 0 0,-1 2-11 15,2-1 3-15,-2 1-6 0,0 1 2 0,1 0-6 16,-1 0 1-16,0 2-1 0,0-3 1 0,0 0-1 16,0-4-7-16,-1-4 1 0,1 0-3 0,0-1-2 15,0-3 0-15,1-1 2 0,1-2-1 0,-1-1-3 0,2-1-2 16,-2-1 3-16,2 0-10 0,1-3-5 0,2 0-7 16,1-2-9-16,3-2-6 0,3-4-12 0,1-1-4 15,5-4 2-15,0-3-3 0,0-2 1 0,-3 1 5 16,2-1 12-16,-4-2-3 15,1-1 1-15,-3 0 5 0,1-1 15 16,0 2 1-16,-6 5 22 0,1 0 15 0,-4 0 14 0,1 3 12 16,-2 1 12-16,-1 1 6 0,0 3 4 0,0 2 2 15,-1-3-1-15,-1 3-7 0,0 3-8 0,2-6-8 16,-2 6-11-16,2-2 4 0,-2 2-11 0,0 0-1 16,0 0-8-16,-3 14 0 0,2-6-6 0,0 2 3 15,-1 3-8-15,2 1 3 0,-2 1-5 0,1 5 3 16,0 0-3-16,0 0-5 0,1 1-4 0,-3-2-7 15,1-4-9-15,0-1 2 0,1 0-6 0,-1-1-5 0,1-3-1 16,0-4 2-16,1 2 3 0,0-3 0 0,0-1 2 16,-1 1 11-16,1-5-3 0,0 0 1 0,0 0 14 15,0 0-13-15,0 0 8 0,-10-18 1 0,9 5 2 16,1-1-2-16,1-4 5 0,0-2-1 0,0-3 0 16,2 2-1-16,0 0-3 0,-1-5-5 0,2 1 5 15,1-1 1-15,1 1 2 0,1-1-1 16,1 1-4-16,-2 7 3 0,2-3-1 0,0 2 0 15,-2 8-1-15,-2 2-2 0,2 2 1 0,-3 0-13 16,2 3 6-16,0 2 2 0,-1 1-1 0,-4 1 8 16,11 3-8-16,-4 1-3 0,1 3 6 0,1 3 0 15,-3 2-1-15,4 4 9 0,-4-2-14 0,4 6 7 16,-1 1-4-16,-2 2 1 0,0 0 0 0,-2 3-6 16,1-2-1-16,-2 1-15 0,-1 0-14 0,0-1-4 15,-1-4 2-15,-1 1-20 0,0-7-8 0,1 0-10 16,-3-2-20-16,2-4-15 0,-1 4-23 0,0-3-32 15,-1-5-26-15,1 1-25 0,-1-1-217 0,-1-2-472 16,2-2 209-16</inkml:trace>
  <inkml:trace contextRef="#ctx0" brushRef="#br0" timeOffset="60128.3117">2992 3927 78 0,'0'0'178'0,"0"0"-18"15,0 0-11-15,0 0-17 0,0 0-3 0,0 0-23 16,0 0-8-16,0 0-7 16,25 4-13-16,-11-3-10 0,2-1-29 0,5 0-22 15,0-2-18-15,2-1-12 0,1-2-27 0,0 0-24 0,1-2-14 16,0-1-7-16,-2 0-11 0,1-1-62 0,-3-1-171 16,-1 1 75-16,-3-3 660 0,-1-1-418 0,-3 3 32 15,-3 0 17-15,-3-1 30 0,0 0 15 16,-3 1 30-16,-1 1 26 0,0 1 14 0,-3 0 11 15,1 1 9-15,-1 2 1 0,-1-1 3 0,-1 3-4 16,1-2-8-16,0-1-6 0,-2 4-2 0,3-2-16 0,-2 1-14 16,1 1-14-16,1 2-13 0,0 0-3 0,0 0-26 15,0 0 2-15,0 0-6 0,0 0-7 0,-3 11-7 16,3-2-3-16,0 0-6 0,0 4-9 0,-1-1 1 16,2 2-3-16,-1 5-6 0,1 0 2 0,-1 0-6 15,0 1 0-15,0-4-2 0,-2 5-4 0,2 0-2 16,-2-1-1-16,1-5-2 0,1 5 1 0,0-6 1 15,1-1-5-15,-2-1 1 0,4-2 15 0,-3-1-17 16,2-2-4-16,1 1-10 0,0-1-5 0,3-1-3 16,-2-3-5-16,5 0-12 0,-1-2-14 0,5-1-11 15,-2-3-13-15,3 0-11 0,-1-3 1 0,1-1-11 16,3-2-2-16,-2-5 6 0,-1 6 1 0,-1-2 10 16,1-7 5-16,-1-1 7 0,-2 1 9 0,-1 1 13 15,-3-1 13-15,-3 3 14 0,2 0 21 0,-2 0 21 16,-1 2 19-16,-1-1 16 0,0 6 13 0,-2-1 5 15,0 1 15-15,3 3 4 0,-3 0 1 0,0 4-10 16,0-7-9-16,0 5-8 0,0 2-15 0,0 0 0 16,0 0-9-16,0 0-3 0,0 0-16 0,0 0 2 15,-3 16 1-15,3-7-4 16,0 2 1-16,-2 2-1 0,2 2-5 0,0-1-1 0,-2 4-2 16,2-4-6-16,2 1-6 0,-2 5-8 0,0-5-7 15,2-1-9-15,-2 1-7 0,0-1-9 0,0-5 6 16,0 2 1-16,0-2-5 0,3-3 6 0,-6 0 0 15,3-2 6-15,0 0 6 0,0 1 1 0,0-5 0 16,0 3 4-16,0-3-2 0,0 0 3 0,0 0 0 16,-7-9 1-16,5 5-1 0,0-4 0 0,-1 0 2 0,0-5-2 15,2 0 4-15,1-1-2 0,-3-1 6 0,3 0-2 16,0-3 0-16,0-3-1 0,0 1-4 0,3-1 5 16,-2 1 0-16,2-3-3 0,2 5 1 0,0-2 3 15,2 1-5-15,0 5 1 0,0 1-4 0,0 1 4 16,3-1-2-16,-3 6-8 0,0 2 1 15,3-1-5-15,-1 3-1 0,0 2-2 0,-1 0-2 0,-1 2 4 16,0 2-2-16,2 0 5 0,-2 4-5 0,-4 1-2 16,1-1-3-16,0 2-4 0,-1 2-1 0,-3 1-2 15,0 2-2-15,-4-1-1 0,1 0 1 0,-4 0-2 16,1 0 4-16,-2-1 0 0,-1-3 2 0,2-2 1 16,-1 3 6-16,1-4 3 0,0-2 1 0,1-2 5 15,2 0 1-15,-3 1 4 16,3-2 6-16,4-1 8 0,-9 0 4 0,9 0 7 0,-7 0 6 15,7 0 0-15,0 0-6 0,0 0 2 0,-8 1 2 16,8-1-15-16,0 0 4 0,0 0 4 0,0 0-5 16,0 5-2-16,0-5 0 0,8 5-3 0,-2-2 5 0,1 1-9 15,0 2 11-15,0 1-8 0,0-1-1 0,1 3 2 16,4-1-5-16,-4 2-8 0,2 0-10 0,0 1-14 16,0-3-4-16,1 1-15 0,-1-2-27 0,-3 4-18 15,3-2-21-15,1-1-38 0,-5-2-26 0,4 0-27 16,-1 1-182-16,-3-2-421 0,1-1 187 0</inkml:trace>
  <inkml:trace contextRef="#ctx0" brushRef="#br0" timeOffset="60393.2395">3986 3753 55 0,'-3'-8'345'0,"2"4"-21"0,-2 0-16 15,-1-1 0-15,1 1-23 0,0 2-22 0,3 2-30 16,-4-7-22-16,1 7-25 0,3 0-11 0,0 0-19 16,-14 9-13-16,9-5-20 0,-1 5-14 0,-1 0-5 15,0 2-17-15,1 2-3 0,2 1-3 0,0-1-12 0,1 1-7 16,0 1-10-16,2 6-6 0,-2-3-13 16,3 3 2-16,0-7-31 0,4 7-8 0,-1-2-14 0,1 1-21 15,3-3-17-15,-3-3-15 0,2-2-16 16,1 2-18-16,0-4-13 0,2-1-25 0,-1 0-23 0,2-2-20 15,3-3-34-15,-4-1-22 0,6-2-163 16,-6-5-438-16,5 1 194 0</inkml:trace>
  <inkml:trace contextRef="#ctx0" brushRef="#br0" timeOffset="60812.807">4227 3806 92 0,'1'-12'316'15,"1"4"-4"-15,-4-1-4 0,2 2-2 0,-1 2-13 16,1 1-13-16,0 0-11 0,0 4-16 0,-1-6-24 15,1 6-31-15,0-5-22 0,0 5-20 0,0 0-11 16,0 0-21-16,0 0-14 0,0 0-11 0,-5 19-1 0,1-11-24 16,4 5-7-16,-1 1-15 0,-1 0-17 0,2 6-12 15,0 0-12-15,-1-1-6 0,-2-4-13 0,3 5-13 16,0-2-6-16,0-4-9 0,0 0-9 0,0 1 2 16,0-3-4-16,-3 2 0 0,3-7 1 0,0 2 8 15,0-2 2-15,0-2 14 0,0 0-12 0,0-1 8 16,0-4 6-16,-1 5 0 0,1-5 2 0,0 0 3 0,-6 3 1 15,6-3 3-15,0 0 3 0,0 0-2 0,0 0 14 16,-10-5-3-16,10 5 2 0,-4-5 0 0,1 3 9 16,-1 0 3-16,4 2-2 15,-8-4-1-15,4 3 8 0,4 1 5 0,-8-3-4 16,6-1 1-16,-3 2-4 0,5 2 3 16,-7-1-7-16,7 1-2 0,-7-1-1 0,7 1-3 15,0 0 0-15,0 0-2 0,-8 3 0 0,8-3-5 0,-4 2 1 16,4-2-2-16,-2 4 6 0,2-4-9 0,2 5 1 15,-2-5-5-15,2 4 1 0,-2-4-16 0,6 2-9 16,0-1-4-16,-1 0-15 0,4-1-15 0,-1-2-17 16,6 2-27-16,-4-2-15 0,4 0-37 0,7-2-43 15,-9-1-36-15,-4 1-187 0,1-2-464 0,-2-1 206 16</inkml:trace>
  <inkml:trace contextRef="#ctx0" brushRef="#br0" timeOffset="60983.9895">4196 3770 125 0,'-3'2'188'16,"3"-2"-17"-16,-3 4-20 0,3-4-15 0,-1 7-23 0,-2-4-23 16,3-3-40-16,4 7-44 0,-4-3-55 15,3 1-115-15,-3-1-177 0,0-4 79 0</inkml:trace>
  <inkml:trace contextRef="#ctx0" brushRef="#br0" timeOffset="61228.299">4329 3684 299 0,'0'0'340'0,"2"-3"-21"16,-2 3-31-16,0 0-25 0,0-3-29 0,0 3-25 15,0 0-16-15,0 0-18 0,0 0-12 16,18 7-17-16,-9 0-7 0,1 2-17 0,1 5-14 16,0-1-13-16,-1 3-4 0,0 3-9 0,1 1-11 15,-3 0-3-15,-2 3-10 0,-3 1-4 0,0 2-23 0,-3 0-28 16,-4 12-39-16,-3-5-33 0,-3 2-49 0,-3-3-52 16,2-9-59-16,-3-2-260 0,-3 1-528 0,-3-2 233 15</inkml:trace>
  <inkml:trace contextRef="#ctx0" brushRef="#br0" timeOffset="63576.147">4689 3729 244 0,'0'-10'271'0,"0"1"-13"0,-2 2-11 0,2-2-10 0,-1 3-8 16,1-1-13-16,-2 3-8 0,2 0-23 0,-1 0-12 0,1 4-21 15,0-5-15-15,-1 4-17 0,1 1-8 16,0 0-15-16,0 0-10 0,0 0-11 0,0 9-8 16,0-2-5-16,0 3-1 0,1 3-14 0,0 6-1 15,1-5 0-15,-2 1-13 0,3 4 0 0,-3 1-3 0,3-2 0 16,-5 2-8-16,2-1 4 0,0-5-5 16,-1 5-7-16,-1-6 1 0,2 1-1 0,-1 1 2 0,-1-6-5 15,1-2 0-15,1 0 1 0,0-1-1 0,-1-1 0 16,1-1 4-16,0-4-4 0,1 1 2 15,-1-1-2-15,0 0-3 0,0 0 5 0,0 0-3 0,1-10 0 16,1 3-4-16,1-3 6 0,1-1-9 0,-1 0 0 16,4-1 2-16,-3 2-7 0,3-2 1 0,0 1 4 0,1 0-2 15,-3 2-1-15,5-2 7 0,-4 6-8 16,2-2-3-16,0 2-2 0,0 1 1 0,0-1-4 16,0 2 5-16,0 2-2 0,1 1-1 0,-2 0-2 0,3 2 0 15,-5 1-1-15,1 1-1 16,0 3-7-16,-2-1 7 0,0 2-13 0,1 1 0 15,-4 3 2-15,-4 0-2 0,2 0-2 0,-5-2 0 16,2 2 2-16,-2-4-3 0,-2 3 4 0,0-1 2 16,0-1 1-16,0-2 6 0,2-1-4 0,-2-2 14 15,1 1-6-15,1-1 1 0,-1-2 1 0,1-2 5 16,0 0 7-16,1-2-1 0,-1 2 6 0,0-4-4 16,2 1 9-16,-1 1 0 0,0 0 0 0,0-1 7 0,3-2 1 15,-3 2-2-15,2 2 0 0,1-2 3 0,2 3-5 16,-5-1-3-16,5 1-4 0,-2-4-5 0,2 4-3 0,-2-1 0 15,2 1 0-15,0 0 2 0,0 0-3 0,0 9 2 16,0-9-5-16,4 5 5 16,-1 0-4-16,0 1 1 0,1-5 3 0,-1 5-1 15,1-3 2-15,4 1-9 0,-3 1 0 0,2-2 4 16,1 0-3-16,0 1 3 0,1-3-10 0,1 0-4 16,4-3 3-16,-1-1-2 0,-2 2 0 0,2-4-1 15,1-2 8-15,0 1-5 0,-1-3-3 0,-2-1 6 16,1 2-1-16,-3-3 6 0,-1 2 1 0,-1-2 9 15,1 0 12-15,-1-1-2 0,-3-1 4 0,-1 0 6 16,-1-1 8-16,-2 1 6 0,1 0 9 0,-2 4 11 0,0 2 1 16,1-2 9-16,0 3-3 0,0-1 4 0,-1 3-6 15,0 1-14-15,1 3 1 0,0-8-12 0,0 8-6 16,-1-3-2-16,1 3-6 0,0 0 0 0,0 0-5 16,0 0-3-16,0 0-9 0,-1 18-1 0,0-11-12 15,1 1-5-15,0 4-20 0,-1-3 3 0,1 4 7 16,1-2 3-16,1 1-9 0,-1 1-6 0,0-4-7 15,1-2 8-15,-1 1-13 0,1-2-2 0,0 1-5 16,0-1 8-16,1-2-10 0,-1 1 2 0,1-2 8 16,-1-1 7-16,-2-2 1 0,9 2-1 0,-9-2 2 15,11-3 4-15,-4 0 3 0,0-2 1 0,3-3 3 16,-2 3 3-16,1-4-1 0,-1-1 3 0,1 2 4 0,-2-2 5 16,0 2 12-16,-3 0 7 15,1 1 19-15,-1 0 5 0,-1 0 6 0,0 1 12 16,-1 1-4-16,0 1 2 0,-1 2 4 0,-1-2-23 15,0 4 5-15,0-4-6 0,0 4-4 0,0 0-1 16,0 0-6-16,0 0-1 0,0 0-6 0,-3 10 3 16,2-4-4-16,-2 1-7 0,0 3 6 0,2 0-10 15,-2 0-11-15,3 3-4 0,-1 0-2 0,1-4-21 0,1 3-12 16,-1-3-9-16,2-1 5 0,0 1-12 16,3-2-1-16,0-1-9 0,1-1 3 0,0-1-6 15,2-4 5-15,0 3-4 0,2-4-2 0,1-1 7 0,2-4 5 16,1 1 3-16,0-2 9 0,-1-2 5 0,-2 0 6 15,5-3 8-15,-5 0 14 0,-1 1 12 0,-2-2 10 16,-1 1 21-16,-1-1 9 0,-2-3 9 0,0-2 9 16,-2 4 10-16,0 1 10 0,-1-2 11 0,-1 0 3 15,-4 2 2-15,2-2 10 0,-1 3 3 0,1 3 3 16,0 1-1-16,-1 0-9 0,1 3 10 0,0 1-15 16,-1-1-11-16,1 1-12 0,0 2-2 0,2 2-13 15,-3-2-5-15,3 2-7 0,0 0-6 0,-4 6-6 0,1 1-22 16,0 1-6-16,3 2-8 0,-3 3-10 15,3 7-12-15,0-2-12 16,0 2-9-16,0 1-13 0,3-1-1 0,0 2-15 0,0 1-16 16,1-1-20-16,0 1-15 0,-2 0-11 15,2-2-28-15,-2 1-22 0,2-2-30 0,-2 0-26 0,1-5-50 16,-3-2-163-16,2-3-502 0,1-3 223 0</inkml:trace>
  <inkml:trace contextRef="#ctx0" brushRef="#br0" timeOffset="63752.8311">5192 3853 101 0,'0'0'139'0,"0"0"-25"15,14-3-20-15,-4 1-29 0,-2 2-32 0,6-2-16 16,0 0-34-16,0 1-34 0,1 1-32 0,-2-2-89 15,-3 2 40-15</inkml:trace>
  <inkml:trace contextRef="#ctx0" brushRef="#br0" timeOffset="64220.749">5392 3803 58 0,'0'0'292'0,"1"-4"-15"16,-1 4-13-16,0-5-22 0,0 5-18 0,0-2-25 0,0 2-12 16,2-2-30-16,-2 2-12 0,0 0-21 0,0 0-10 15,0 0-10-15,11 4-11 0,-8 0-11 0,1 0-6 16,3 1-8-16,-3 2-7 0,2-2-5 0,-2 3-10 16,0-1-10-16,-1 2-7 0,0 0-13 0,-1 1 1 0,0 1-8 15,-2-2-3-15,-1-1-4 0,1 1 0 0,-2 0 1 16,-1-1-2-16,-1-1-1 0,3 0 3 0,-2-3-2 15,2 1 7-15,-1-1 8 16,1-3 7-16,1-1 0 0,-3 4 0 0,3-4 3 16,0 0 0-16,0 0 0 0,-6-8-1 0,6 3 2 15,-1-2 2-15,1 0 0 0,0-3 1 0,1 1 0 16,1-4-4-16,2 1-1 0,-3 1 7 0,2-1-10 0,3-1-6 16,-2 0 0-16,1 2 0 0,1 0-5 0,-2 3-1 15,2 0 1-15,0-1 1 0,-1 4-5 0,1 1-1 16,-1-2-1-16,1 3-7 0,3 1 2 0,-5 2 2 15,4 0-1-15,-1 3-3 0,2 0 1 0,-2 3 0 16,-3 2-4-16,3-1 3 0,2 4-4 0,-2 0-1 16,-2 1-14-16,1 1-6 0,-1 2-5 0,-2-2-14 15,-1 0-10-15,-2 1-13 0,0 0-14 0,0 5-15 16,0-5-21-16,0-1-32 0,0 1-22 0,-3-2-31 16,4-4-29-16,-2 2-137 0,1-4-399 0,1-3 177 15</inkml:trace>
  <inkml:trace contextRef="#ctx0" brushRef="#br0" timeOffset="64526.1209">5710 3812 246 0,'3'-3'314'0,"-6"0"-20"0,6 0-26 0,-3 1-27 0,0 2-16 16,0 0-11-16,0 0-9 0,0 0-18 0,-10 7-16 15,7-1-19-15,-1 1-17 0,-2 6-11 0,2-3-9 16,0 1-19-16,1 2-3 0,3-3-16 0,-3 0-18 15,3-2-24-15,3 0-6 0,-3 0-38 0,4-1-15 16,2 0-14-16,-2-3-12 0,3 1-10 0,-1-3-12 16,3-2-5-16,1 0 4 0,0-2 11 0,-1-2 0 15,2-2 3-15,2-2 12 0,-4 0 13 0,-3 1 19 0,1-3 21 16,-3 0 20-16,2 3 19 0,-3-2 9 0,-3-1 1 16,0 2 3-16,-2 1 8 0,-2-3 7 0,0 1-4 15,-2 2-16-15,-1 1-6 0,-1 0-6 0,1 2-4 16,-3 1-4-16,1 3-17 0,0-2-25 0,-1 2-21 15,0 2-33-15,1-2-35 0,4 3-40 0,5-3-49 16,-7 2-40-16,4 0-195 0,3-2-455 0,0 0 202 0</inkml:trace>
  <inkml:trace contextRef="#ctx0" brushRef="#br0" timeOffset="64759.2464">5901 3610 149 0,'2'-5'356'0,"-2"1"-29"0,0 0-24 0,1 1-20 16,-1 3-32-16,2-2-17 0,-2 2-22 0,0 0-13 16,0 0-13-16,-2 9-18 0,4-1-15 0,-4 1-13 15,2 3-15-15,0 1-10 0,2 7-14 0,-2-3-13 16,0 2-6-16,1 1-6 0,0 4-10 0,1-4-19 16,-2 3-23-16,0-1-29 0,0 1-25 0,0 1-18 15,-2-2-24-15,2 0-21 0,-1-2-26 0,1 0-29 0,-1-6-31 16,1-5-31-16,0 0-40 0,-3 4-173 0,3-6-456 15,0-1 202-15</inkml:trace>
  <inkml:trace contextRef="#ctx0" brushRef="#br0" timeOffset="64927.1529">5855 3821 220 0,'0'0'248'0,"0"0"-27"16,0-4-22-16,0 4-13 0,10-3-26 0,-3 1-34 16,4 0-45-16,-1 2-46 0,4-2-53 0,7-3-55 15,-1 0-58-15,-6 1-78 0,1 0-227 0,8 0 100 0</inkml:trace>
  <inkml:trace contextRef="#ctx0" brushRef="#br0" timeOffset="66303.6904">6363 3759 90 0,'0'-4'304'0,"0"-1"-15"0,-2-1-10 16,0 3-9-16,-1-1-5 0,-1-1-12 0,1 1-21 16,-1 2-15-16,-2-2-12 0,2 3-19 15,-3-1-17-15,3 1-3 0,-2 1-14 0,-4 1-12 16,3 1-11-16,-4 0-7 0,1 3-7 0,2-1-16 0,-3 2 3 15,1 0-6-15,-2 1-15 0,4 2-9 0,-2 1-4 16,3 0 0-16,0 0-7 0,3 3-4 0,-2-1 0 16,3 1-25-16,1 2 5 0,2-3-4 0,0 2-1 15,2 2-1-15,1-4-7 16,3 1-10-16,5 2-7 0,2 0-21 0,-5-3-18 0,2-4-19 16,4 0-22-16,0-4-20 0,2-1-22 0,-1 0-24 15,9-3-23-15,-3-3-21 0,0-2-14 0,1-1-9 16,1-1-4-16,-3 0 11 0,1-3 16 0,-4 0 22 15,-3 1 24-15,-4-1 37 0,1-2 35 0,-1 1 31 0,-3-2 34 16,0 1 33-16,-2-3 28 0,-1 1 23 16,-2-1 13-16,-1 1 12 0,-2-1 20 0,0 1 6 15,-2 1 21-15,1 0 23 0,0 2 7 0,-1 2 1 0,1 1 2 16,0 4 0-16,1-1-7 0,-1 0-16 16,2 2-19-16,-1-1-13 0,0 2-15 0,1 2-18 0,-2-3-15 15,2 3-4-15,0 0-8 0,0 0-9 0,-3 7-8 16,1-1-4-16,0 3-5 0,2 3-3 0,-1 1-5 15,-1 1-6-15,-1 1-3 0,3 3-6 0,-1-3-9 16,0-1-7-16,-1 1-4 0,1 5-7 0,1 0-6 0,1-2-5 16,-1-4-8-16,0-2 0 0,-1 1 13 15,2-4-21-15,-1 1-4 16,2-4 2-16,0 2-10 0,1-4-8 0,0-1-4 0,3 3-4 16,-1-4-11-16,5 0-19 0,-2-2-11 0,2-2-17 15,3-2-9-15,1-2-7 0,-1-1-6 0,2-1 2 16,2-3-4-16,-4 3 4 0,-1 0 11 0,3-6 8 15,-5 3 13-15,-2 1 12 0,4-1 19 0,-4-2 22 16,0 2 13-16,-2-1 26 0,-2 1 28 0,0 3 27 16,0-1 12-16,-3 1 21 0,1 1 15 0,-1-1 21 0,1 2 13 15,-1 1 19-15,-1 0 0 0,0 3-2 0,0-2-3 16,0 4-14-16,1-5-16 0,0 3-13 0,-1 2-8 16,2-2-18-16,-2 2-2 0,0 0-9 0,0 0-4 15,-2 9-7-15,1-2-5 0,0 2-6 0,0-1-13 16,3 5-13-16,-2-1-2 0,0 2-10 0,-1-1-10 15,0 2-11-15,-1 4-2 0,2-7-16 0,1 3-21 16,-1-1-13-16,-1 0-5 0,1-3 0 0,1-2 6 0,-2 0-8 16,2-3 5-16,-2 0 10 0,1-3 8 0,-1 0 8 15,1 1 4 1,0-2 5-16,0-2 4 0,0 0 7 0,0 0 2 0,0 0 5 16,0 0 6-16,-1-9 7 0,0 1 19 0,2 1 10 15,-3-2-14-15,2-1-7 0,0 3 9 0,0-3 16 16,-1-2-3-16,1-2 2 0,-1 0 5 0,2-1 6 15,-1-5-4-15,0 2 0 0,2-2-3 0,-1 0-5 0,2 1 3 16,-2 0-6-16,2 1-5 0,2-4-3 0,-1 5-12 16,2-1 14-16,-1 6-6 0,2 3-15 0,-1 0-5 15,-1 4 9-15,-1 1-4 0,6 0 1 0,-2 2-6 16,-2 2 3-16,1 1-6 0,-1 0 9 0,2 5-3 16,-2-1-2-16,0 3-3 0,1 1 1 0,-2 3-5 15,-2 1-5-15,-1-1-5 0,-1 0-12 0,-2 2 1 16,-2-1 3-16,-3-1-5 0,3 3-2 0,-4 0-1 15,0-4-10-15,-1 1 2 0,-1-1 3 0,0-1 6 16,-2-1 3-16,3-5 4 0,0 0 6 0,1 1 6 0,2-3 6 16,-1-1 3-16,-1-1 9 0,3 1 7 0,4-1 12 15,-8-1 8-15,4 0 13 16,4 1 5-16,-5-2-3 0,5 2-1 0,-4-1-4 16,4 1-8-16,0 0-5 0,0 0 1 0,0 0 8 15,0 0-11-15,0 0-7 0,0 0-2 0,12 7-2 0,-6-2-4 16,1-1 3-16,0 3-12 0,-1-1-10 15,4 2-11-15,-2-1-11 0,2 0-8 0,0 1-16 16,1 0-5-16,-1-1-13 0,-1-3-14 0,2 3-13 16,2-3-18-16,0 1-18 0,-1 1-16 0,-3-4-22 15,4 1-22-15,0-1-24 0,0 3-185 0,-2-3-451 0,-3-2 200 16</inkml:trace>
  <inkml:trace contextRef="#ctx0" brushRef="#br0" timeOffset="66592.1364">7101 3687 221 0,'-4'-9'342'0,"1"3"-19"15,0 1-21-15,-1 2-14 0,1 0-18 0,0 2-8 16,-2 1-11-16,5 0-18 16,-11 3-10-16,4 1-28 0,0 1-11 0,-2 3-9 15,0 2-11-15,0 2-30 0,2 1-12 0,0 0-2 0,0 0-15 16,1-1-16-16,0 7-7 0,4-5 1 0,-3 5-16 15,3-5-7-15,0 1-14 0,1 4-15 0,-2 0-25 16,4-5-20-16,2 5-12 0,0-1-13 0,1-6-9 16,0 1-16-16,1-4-9 0,0 0-10 0,3 0-18 15,-1-2-16-15,1-1-18 0,3 1-25 16,-1-5-35-16,5-1-29 0,0-2-36 0,0-1-214 0,-1-2-512 16,3-2 226-16</inkml:trace>
  <inkml:trace contextRef="#ctx0" brushRef="#br0" timeOffset="67020.8604">7325 3738 122 0,'0'-10'343'0,"2"3"1"0,-2 1-5 0,0 1-11 0,0 1-15 15,-2 1-13-15,2-1-24 0,0 1-28 0,0 3-25 16,0-4-30-16,0 4-5 0,0 0-28 0,0 0-23 16,0 0-11-16,-5 10-10 0,3-3-3 0,1 2-20 0,-1 0-13 15,1 3-11-15,-2 2-15 16,0-1-11-16,2 2-10 0,1 0-15 0,0-1-9 15,-2 1-7-15,1 1-9 0,1-2 14 0,0-1-18 16,0-1-2-16,0 0-2 0,0 0 1 0,0-3 3 16,0 0 6-16,0-3-6 0,0 1 0 0,0 1 3 0,1-4-2 15,-1 1 0-15,2-2 5 0,-2-1 3 0,0 1 3 16,0-3-5-16,1 2 2 0,-1-2 2 0,0 0-3 16,0 0 5-16,0 0-3 0,0 0-3 0,0 0 5 15,0 0 1-15,0 0 3 0,0 0 6 0,-5-7-5 16,5 7 2-16,-6-2 0 0,6 2-4 0,-7-1-1 15,3 1 0-15,-2 0 2 0,6 0 5 0,-8 1-4 16,0-1 3-16,3 1-2 0,-2 2 2 0,1-1 1 16,1 1 0-16,0 1-4 0,0-2-5 0,1 0 5 0,1 0 14 15,1 1-21-15,-1 0 8 0,1 0-1 0,0-3 6 16,0 3-8-16,2-3 1 0,1 4-8 0,-1-4 3 16,4 2-7-16,0 1-8 15,2-2-11-15,0 0-12 0,2-2-19 0,1 1-12 16,1-4-20-16,3-1-15 0,0 2-21 0,-5 0-15 15,5-3-30-15,-1 1-34 0,0 3-41 0,1-5-43 0,-6 2-168 16,1-1-494-16,-1 1 218 0</inkml:trace>
  <inkml:trace contextRef="#ctx0" brushRef="#br0" timeOffset="67197.9261">7305 3727 129 0,'0'0'255'0,"-4"-2"-22"0,4 2-23 0,-4-2-21 16,4 2-15-16,0 0-22 0,0 0-14 16,0 0-11-16,-7 5-17 0,7-5-21 0,0 4-31 0,0-1-38 15,0 1-38-15,0 0-52 0,1-3-49 0,2 4-161 16,-3-3-303-16,0-2 134 0</inkml:trace>
  <inkml:trace contextRef="#ctx0" brushRef="#br0" timeOffset="67420.9387">7472 3645 2808 0,'4'-2'256'0,"-4"0"-47"0,3 1-60 0,-3 1-41 16,4-4-20-16,-1 2-25 16,-3 2-17-16,0 0-1 0,0 0 12 0,0 0 1 0,10 4 13 15,-3-1-15-15,-3 3 3 0,3-1-1 0,-1 3-9 16,5 3-6-16,-4-1-3 0,1 3 0 0,1 1-4 15,-6 0-20-15,2 7-21 0,-1-1-35 0,-4 3-36 16,-5-1-39-16,-2 2-53 0,-3 1-70 0,-6 7-86 16,-3-2-242-16,-4-1-611 0,2-9 271 0</inkml:trace>
  <inkml:trace contextRef="#ctx0" brushRef="#br0" timeOffset="68688.5417">1781 4827 261 0,'-3'-6'251'0,"3"-1"-2"0,0-1-8 0,0 1-18 0,0 0-10 16,-4 1 2-16,4 1-10 0,0-1-11 0,0 3-4 16,-3 0-19-16,3 0-15 15,3 0-16-15,-3 3-16 0,0-4-12 0,0 4-17 16,0 0-12-16,-3-2-11 0,3 2-2 0,0 0-14 0,0 13 3 15,-3-4-8-15,6 7-7 0,-3 3-8 0,0 3-2 16,0 0-3-16,-4 1-3 0,5 0 1 0,-2 1-3 16,1 0 9-16,0-1-13 0,0 2-4 15,-3-1 11-15,3-2-20 0,-4-2 2 0,2 0 5 0,2-6-3 16,-1 1-5-16,-2-3 3 0,3-4-7 0,0-1 2 0,0 0 4 16,0-2-5-16,0-1 4 0,0 1-3 0,0-3 3 15,0-2 1-15,0 0 1 0,0 0-2 0,0 0-3 16,0 0 0-16,6-12-3 15,-2 5-1-15,-1-1 4 0,1-4-1 0,3-1 0 16,-1 3-6-16,1-1-1 0,0-1 6 0,3 2-9 0,-2 1 5 16,-2 1-6-16,1 1 5 0,0 1-3 0,-2 3-3 15,2-3 2-15,1 3 0 0,0 1-1 0,-1 2-4 16,0 2 6-16,0 1-2 0,0 1 1 0,0 2 1 16,0 1 2-16,0 6-4 0,-4-3 3 0,0 3 3 15,-2 2-2-15,2-1 0 0,-7 4-2 0,1-3 3 16,-3-1 2-16,-2-1-2 0,2 0 3 0,-2-2-3 15,-8 1-6-15,7-3-10 0,0 1-4 0,1-5-4 16,-2 0-11-16,1-2-12 0,1 0-18 0,-1-2-23 16,2-1-21-16,-1-1-38 0,1-3-25 0,4-2-22 15,-4-1-5-15,3-2-19 0,1-3-2 0,3-3-160 0,0 1-412 16,3-8 183-16</inkml:trace>
  <inkml:trace contextRef="#ctx0" brushRef="#br0" timeOffset="69034.9347">1923 4777 206 0,'3'-9'252'16,"1"2"-1"-16,-4 2-7 0,3 1-9 16,-3 0-10-16,3 1-12 0,-2-1-23 0,-1 4-19 0,0-3-16 15,0 3-17-15,0 0-14 0,0 0-15 0,0 0-13 16,0 0-7-16,0 10-6 0,0-3-11 0,0 1-6 16,3 4-6-16,1-1-6 0,-1 1-5 0,6 2-7 15,-2-1-7-15,5 2-13 0,2 1-8 0,2-2-8 16,-1-3 0-16,4 0-6 0,0 0-3 0,-2-2-3 15,4 1-7-15,-1-3-1 0,-2 1-5 16,-3-1-2-16,0-1 3 0,-1 1-4 0,-1 0 2 0,-1 0 2 16,0 0 0-16,-4 1 2 0,-1-1 4 0,0 3 0 15,-3 2 3-15,-1 0 6 0,0 7 4 0,-3 0 9 16,-3 3 4-16,-4 0 10 0,0 3 1 0,-6 9-2 16,-5 0-1-16,1-2 2 0,-2-1-2 0,-3 0-4 15,3 0-3-15,3-9 1 0,-1 0 4 0,-1-2-7 0,5 0-1 16,1-4-5-16,3-1-12 0,1-5-21 0,2-2-28 15,3 0-30-15,-1-2-35 0,1 0-38 0,2-1-35 16,1 0-21-16,0-2-188 0,1-2-432 0,-1-1 192 16</inkml:trace>
  <inkml:trace contextRef="#ctx0" brushRef="#br0" timeOffset="71036.9702">2721 4908 169 0,'2'-2'264'16,"-2"-1"-16"-16,1-1-3 0,-1 4-19 0,-1-2-13 15,1 2-16-15,0-4-14 0,0 4-19 0,0 0-14 0,1-3-13 16,-1 3-5-16,0 0-22 0,0 0-12 0,0 0-13 15,-1-6-9-15,1 6-7 0,0 0-8 16,0 0-9-16,0 0-7 0,0 0 0 0,0 0-10 16,0 0-1-16,0 0-1 0,4 13-4 0,-4-9-4 15,1 3 1-15,-1 1-3 0,2 2 1 0,-1 1 1 16,1 4-4-16,-1 0 1 0,0 4 6 0,1-1-7 16,-2-2-5-16,1 5-2 0,1 0 5 0,-2 4-4 15,0-4-1-15,0 0 0 0,0-1 2 0,-2-7-7 16,2 2 1-16,-1-3 2 0,1-3-4 0,0-1-4 15,0-1 7-15,0 1 9 0,-2-4-10 0,2 0-4 0,0 0-3 16,2-1 6-16,-2-1-1 0,0 0-3 16,0-2 0-16,1 3 3 0,-1-3-3 0,0 0-9 0,0 0-9 15,12-6-7-15,-5 2-14 0,0-1-8 0,0-2-17 16,5-2-6-16,0 1-5 0,0-1-12 0,3-5 3 16,1 0 0-16,-2-2-1 0,2 3 9 0,-4-1 6 15,1-1 3-15,0-1 8 16,-3 0 6-16,1 0 10 0,-1-3 15 0,-3 7 20 15,0-1 15-15,1 2 14 0,-5 2 14 0,-1 2 20 16,0 0 19-16,0-1 0 0,-1 1 8 0,1 4 6 16,-1-1 2-16,-1 2 5 0,0-1-8 0,2 0-8 15,-2 3-14-15,0-3-2 0,0 3-12 0,0 0-5 0,0 0-6 16,0 0-3-16,2 9-9 0,-2-1 3 0,0 0-4 16,1 1-3-16,-1 4-4 0,2-1-1 0,-1 3-3 15,2-1-1-15,0 6-2 0,-3-1-4 0,3 1-1 16,-1-1-5-16,-1 0-9 0,1-1 1 0,-1-4-19 15,0 0-4-15,-1-3 6 0,0-1 0 0,-1-3-4 0,2 1 4 16,-1-4 0-16,0 0 4 0,-1 0-1 0,2 0 7 16,-1-2 2-16,0-2 0 0,0 0-1 0,0 0 6 15,0 0-6-15,-10-7 0 0,8 3 8 0,0-2 7 16,-1-3 0-16,0 0-3 0,-1-2 5 0,0-2 6 16,1-1 2-16,-1-2 12 15,1 4-3-15,-1-7-13 0,3 0-4 0,-2 0-3 16,2-3 4-16,2 4 1 0,-1-3-2 0,2 1-2 15,3-2-1-15,1 0-4 0,2 2-1 0,1 1-4 16,-2 1 2-16,5 4-7 0,-2 3-2 0,2 0 1 16,0 4-10-16,0 0 1 0,1 2 3 0,-3 4-5 15,0-1-7-15,0 2 8 0,-2 3 3 0,2 0-4 16,-1 2 0-16,-2 0 4 0,-2 3-4 0,1 2 4 0,-2 2-3 16,-1 2-3-16,-2-3-7 0,-1 4 3 0,-3-2-5 15,-4 1 9-15,-1 3-12 0,1-5 5 0,-3 0 1 16,0 0 3-16,1 0-2 0,0-2 7 0,-4 0 0 15,6-5-2-15,-2-2 6 0,1 2 3 0,1-2-1 16,0 0 3-16,1-2 1 0,1 2 8 0,0-2 5 0,2 1 3 16,3-2 4-16,-4 0 1 0,4 0 1 0,-5 1-4 15,5-1-2-15,0 0-2 0,-3 2 2 0,3-2-8 16,0 0 0-16,0 0 3 0,6 5 0 0,-3-3 2 16,4 2-4-16,-2-1-2 15,3 3 1-15,1-1-2 0,1 3-1 0,4-1-6 16,3 4-2-16,-4-2 0 0,4 2-18 0,-1 0-13 15,-2-2-15-15,2 3-20 0,-3-3-24 0,4 2-22 16,-6-2-35-16,3-1-32 0,-4 0-32 0,4 0-196 16,-7-3-452-16,0-1 199 0</inkml:trace>
  <inkml:trace contextRef="#ctx0" brushRef="#br0" timeOffset="71318.6378">3375 4848 188 0,'-4'-5'311'0,"1"1"-24"0,0 1-29 15,2 0-25-15,-2 3-13 0,3 0-12 0,-8 4-12 16,3 2-15-16,0 3-19 0,-1 2-9 0,-1 3-6 16,1 3-25-16,1 2-12 0,-1 1-6 0,1-5-14 15,2 4-8-15,0 1-7 0,3 1-7 0,0-2-11 16,0 2-11-16,0-2-21 0,3 3-12 0,-1-2-14 15,3 0-15-15,0 0-21 16,0-6-19-16,0 0-10 0,2-4-13 0,2 3-18 16,-1-2-13-16,-1-5-17 0,0-1-22 0,3 0-17 15,3-4-20-15,-2-2-28 0,2-1-125 0,-2-3-367 16,9-4 162-16</inkml:trace>
  <inkml:trace contextRef="#ctx0" brushRef="#br0" timeOffset="71738.7699">3654 4917 276 0,'3'-7'309'16,"-3"1"-7"-16,0 2-21 0,0-1-21 0,0 2-11 0,0 1-35 16,0 2-19-16,-3-3-18 0,3 3-6 0,0 0-12 15,-6 10-21-15,5-3 0 0,-2 1-20 0,-1 4-16 16,1 1-10-16,-1 2-8 0,2-1-9 0,1 4-5 16,1-3-8-16,0 4-8 0,0-5-7 0,0 5-10 15,1-4-12-15,1 5-7 0,1-6-1 0,-2-2-9 16,-2 0-14-16,2-2 1 0,-1-2-2 0,0 0 1 15,0-3-2-15,0 0 3 0,0-2 4 0,-1 1 0 16,1-2-5-16,0-2 4 0,1 5 1 16,-1-2-3-16,0-3 3 0,0 0-4 0,0 0 6 0,-7 0-4 15,7 0 3-15,0 0-1 0,0 0 1 0,-13-3-1 0,9 3 3 16,0-3-3-16,-3 0-1 16,4 2 10-16,-1 0-5 0,-2-1 2 0,2 2 2 15,0-1 0-15,4 1 13 0,-10-1 0 0,7 1-1 0,3 0-2 16,0 0-2-16,-7 0-1 0,7 0 0 0,0 0-3 15,0 0-4-15,0 0 0 0,-7 0-1 0,7 0-3 16,0 0 3-16,0 3 8 0,0-3-9 0,0 0 1 16,7 8 1-16,-4-5 0 0,1-2-4 0,0 2 0 15,5 1-3-15,-2-2-9 0,0 1-8 0,0-1-9 16,4-1-10-16,-1-1-22 0,0 0-25 0,0-1-23 0,1-3-37 16,-1 3-38-16,1-5-50 15,-4 3-42-15,0-3-175 0,3-2-485 0,-4 0 215 16</inkml:trace>
  <inkml:trace contextRef="#ctx0" brushRef="#br0" timeOffset="71902.6941">3643 4907 247 0,'0'0'237'0,"-5"-1"-29"0,5 1-17 0,0 0-21 15,-4 4-13-15,3-1-16 0,1 0-15 16,-3 2-17-16,3-1-9 15,-2 1-38-15,1 2-36 0,2 2-33 0,-1-3-39 0,2 3-44 16,-2-2-48-16,1 0-112 0,1 1-269 0,1-4 120 16</inkml:trace>
  <inkml:trace contextRef="#ctx0" brushRef="#br0" timeOffset="72134.7031">3875 4808 195 0,'4'-2'311'16,"-1"0"-31"-16,0 1-11 0,-3 1-15 0,10 2-19 0,-3 1-8 15,1 0-22-15,-1 5-14 0,3-1-21 16,1 4-10-16,2 5-11 0,-2 2-14 0,1 2-12 0,-3 2-15 16,-3 2-12-16,1 0-2 0,-3 11-12 0,-2 0-13 15,-4 3-19-15,-3-1-39 0,-4-3-39 0,-5 0-50 16,0-2-47-16,-6 0-59 0,-1-4-48 0,3-5-230 15,-2-4-499-15,-1-2 221 0</inkml:trace>
  <inkml:trace contextRef="#ctx0" brushRef="#br0" timeOffset="74329.3293">4288 4850 35 0,'1'-7'309'15,"-1"0"2"-15,0 1-21 0,0 2-16 0,0 1-13 0,0 1-20 16,0-3-25-16,0 5-22 0,1-4-25 0,-1 4-16 16,0 0-16-16,0 0-11 0,0 0-15 0,0 0-8 0,0 13-14 15,3-2-6-15,-3 0-4 0,4 3-3 0,-2 4-13 16,-1 2-8-16,1-1-7 0,0 0-3 0,1 1-3 16,-3 0-6-16,3 0-9 0,-1 0 3 0,-4 0-8 15,2-6-2-15,-3 0-9 0,2 2 1 0,-2-4 0 16,2 1-4-16,-2-6-4 0,2 2 16 15,-1-3-14-15,2-2 4 0,-1-1 1 0,-1-1-3 16,2-2 4-16,0 0-3 0,0 0 1 0,0 0-1 16,-4-9-2-16,3 2-6 0,2-2 5 0,0-3-3 15,-1-1 3-15,5 1-6 0,0-1 2 0,2 0-2 16,-1 1-3-16,2-1 1 0,0 2 4 0,1 1-2 16,-2 0 0-16,3 4 0 0,1 0-6 0,-2 2 2 15,-1 0 5-15,2 3-6 0,-1 0 1 0,-1 1-5 0,1 2-1 16,-2 3 0-16,1 0-2 0,-2 0-5 0,-1 4 2 15,-1-2-3-15,-1 4-1 0,-1 1-3 0,-1 2-3 16,-4-2-1-16,-1 3 13 0,-3 3-6 0,0-5-1 16,-2 0 4-16,-4 1 9 0,-3-3-5 0,5-2-1 0,-1-2 4 15,4-3 5-15,-2 1 0 0,0-2 3 16,3-1 13-16,0 0 3 0,-3-3 2 0,3 0 0 0,0 0-1 16,0-1 13-1,0 1 1-15,2-2 2 0,-1-3-3 0,2 3-4 16,-2-2 2-16,3 1 7 0,1 2-6 0,-1-3 1 0,1 2-3 15,1 2-3-15,-1-3-5 0,2 4 6 0,-1-3-15 16,1 3-2-16,0 0-1 0,0 0 2 0,0 0-1 16,0 0-2-16,11 1 1 0,-8 1 0 0,3 0-2 15,-3 1-4-15,4 0 0 0,1 2 5 0,0-2-2 16,0 0 1-16,1 1-6 0,-1-3 2 0,1 1-8 16,4-1-2-16,-5-1 0 0,8-1 2 0,-1-1-1 0,0 0 0 15,-1-1-1-15,2-2 1 0,-1-1 3 0,2-3-9 16,-4 2 7-16,0-1 6 0,-3-1-1 0,1 0 0 15,2-6 0-15,-5 5 8 0,1-3 10 0,-3 2 5 16,-1-2 2-16,-1-2 11 0,1 1 21 0,-2 2-5 16,-1-8 19-16,-2 9 10 0,0 0 13 0,0 0 9 15,-1 4-1-15,0 1 0 0,1 0-3 0,-2 1 1 0,2 0 18 16,-1 3-10-16,-1 0-18 0,2-1-7 0,0 3-10 16,-1-4-10-16,1 4-2 0,0 0-11 0,0 0-4 15,-3 9-5-15,3-3-11 0,0 3-9 0,1-1-8 16,1 0-3-16,-1 3-6 0,1 2-5 0,-1 0-20 15,-1-1 10-15,3 1-15 16,-2-5-6-16,1 4-5 0,-1-3-5 0,2 0-3 16,0 0-5-16,-2-4-2 0,3 3-19 0,-1-2 10 15,-1-1 8-15,-1-2 1 0,4-1 4 0,-2 0 8 16,1-1 6-16,-4-1-1 0,8-1 7 0,-2-1 8 0,0-3-2 16,2-1 3-16,0 1 8 0,0-3-3 0,-1 1-3 15,0 0 13-15,1-3 8 0,-3 2 22 0,2 0 0 16,-3 0 16-16,-1 1 8 0,0 1 5 0,1 2 4 15,-3-2 3-15,1 3-2 0,2 0 2 0,-4 0-3 0,2 0-7 16,-2 3-4-16,1-2-10 0,-1 2-4 0,0 0-3 16,0 0-2-16,0 0-7 0,0 0 3 0,-7 12-12 15,7-4 1-15,-3-1-14 16,-1 3-14-16,1 2-8 0,1-1-10 0,1 0-12 16,0-2-14-16,2-1-10 0,-1 2-11 0,3-1-18 0,0-1 6 15,1-1-7-15,2-2-2 0,1 1 10 0,0-5 4 16,1-1 3-16,1 0 12 0,4-1-1 0,-1-5 6 15,1-1 10-15,1 1 5 0,-1-4 4 0,-1 2 10 16,2-8 12-16,-3 1 13 0,1-1 16 0,-2 0 16 16,-2 0 23-16,-2 1 17 0,-2 0 11 0,0-3 7 15,1-2 6-15,-3 0 6 0,-2 2 5 0,2-1 7 16,-2 6 11-16,-2 1-2 0,2 0 4 0,0 3 3 16,-2 1-7-16,0 0-1 0,1 4-9 0,-1 0-14 15,1 2-13-15,-1-2-9 0,2 4-9 0,-1-3-4 16,1 3-7-16,0 0-3 0,-7 11-4 0,4-3-11 0,0 6-14 15,-1 0-12-15,1 7-9 0,2-2-13 0,-2 5-14 16,3-1-16-16,-2 0-18 0,1 2-14 0,4-2-13 0,1 0-35 16,-1 0-8-16,1 1-20 0,-1 0-18 0,0-3-16 15,1 0-16-15,-2-2-38 16,2-5-34-16,-1-2-44 0,-2 0-255 0,1-5-629 16,-1-1 279-16</inkml:trace>
  <inkml:trace contextRef="#ctx0" brushRef="#br0" timeOffset="74507.1083">4869 5002 37 0,'0'0'248'0,"-3"-2"-24"16,3 2-24-16,0 0-20 0,0 0-17 0,0 0-15 15,6-3-28-15,-2 3-25 0,2-1-34 0,4 0-39 16,-2-1-34-16,5 0-48 0,2 1-40 0,-2-3-121 15,0 2-240-15,1 1 106 0</inkml:trace>
  <inkml:trace contextRef="#ctx0" brushRef="#br0" timeOffset="75150.6498">5278 4962 64 0,'-3'-1'313'0,"0"-1"-12"0,1-2-16 0,0 1-10 15,0 0-16-15,0 0-13 0,2 3-21 0,-1-3-17 16,-1 0-19-16,2 3-18 0,0-3-13 0,0 3-20 16,0 0-14-16,0-3-15 0,0 3-12 0,0 0-7 15,4-2-12-15,-4 2-6 0,5 0-7 0,-5 0-13 16,8 2-4-16,-3 1-3 0,-1-1-7 0,4 2 0 15,-3 1-6-15,2 0-7 0,0 1 3 0,-4 1-4 16,3 1-4-16,-2 1-5 0,0 1 1 0,-1 3 2 16,-2-4-17-16,2 2-5 15,-3 1-2-15,-3-2-2 0,2 0 0 0,-3-2 0 0,-2 3-7 16,2-2 6-16,1-3 1 0,-3-1 0 0,2-2 5 16,1 0 2-16,0 0-2 0,1-1 2 0,2-2 0 15,0 0-2-15,-9-6 2 0,6 4 8 0,1-3 1 16,0-3 4-16,0-1 8 0,1 1 5 0,1-7 3 15,2 2-6-15,0 1 8 0,3-6-6 0,0-1-2 16,1 1-8-16,2-1 6 0,-2 4 3 0,3-3-1 16,-1 7-2-16,-1 0-2 0,3 1 0 0,-4 3-8 15,2 0-3-15,-1 4 3 0,-1-1 0 0,2 0-6 0,-2 4 6 16,4 2-7-16,-2 1 3 0,-1 1-7 0,4 2 1 16,-2 3 3-16,-2 1 1 0,0 1 3 0,0 1-9 15,0 2-6-15,-4-1-14 0,1 2-16 0,-1-1-17 16,-3 4-14-16,0-3-20 0,-1-1-19 0,-1 1-29 15,-1-1-32-15,2-1-32 0,-2-1-37 0,2-3-28 16,-2 4-198-16,-1-6-503 0,4-1 222 0</inkml:trace>
  <inkml:trace contextRef="#ctx0" brushRef="#br0" timeOffset="75475.4586">5563 4950 273 0,'-1'-4'349'0,"1"-1"-3"0,0 1-22 0,1 2-12 15,-1-1-17-15,0 3-26 0,0-3-22 0,0 3-24 16,0 0-5-16,0 0-31 0,-5 8-8 0,5-2-11 16,-3 0-27-16,2 2-17 0,-2 1-16 0,0 0-6 15,3-1-10-15,3 0-10 0,-3 1-19 0,3 1-29 0,1-1-29 16,1-2-30-16,4 4-20 0,-1-7-15 16,2 1-15-16,3 0-10 0,-3-3-5 0,2 3-9 0,1-5 5 15,-3 0 8-15,1-4 12 16,-1 1 3-16,-3 0 8 0,3-4 22 0,-6 1 22 15,2-3 10-15,-2 1 17 0,-1 0 11 0,-3-2 7 16,0 1 13-16,-4 1 4 0,-2-3 3 0,-4 1-2 16,2 0 4-16,-2 2 2 0,-3 1-12 0,0 0-1 0,5 3-6 15,-6 0 4-15,4 1-8 0,2 2-7 16,1-1-26-16,1 1-30 0,2 1-35 0,4 0-34 16,-9 0-34-16,8 2-38 0,1-2-41 0,0 0-32 0,0 0-203 15,0 0-490-15,17 0 217 0</inkml:trace>
  <inkml:trace contextRef="#ctx0" brushRef="#br0" timeOffset="75699.3821">5821 4715 132 0,'2'-8'366'16,"-2"-1"-3"-16,1 4-2 0,-1-1 5 0,0 3-14 0,0-1-17 0,0 1-25 16,0 0-26-16,0 3-42 0,0-4-12 0,0 4-24 15,0 0-20-15,0 0-15 16,0 12-17-16,0-4-18 0,-1 5-10 0,2 3-19 15,-1 5-1-15,1 0-13 0,1 1-10 0,-1 3-5 0,2 0-27 16,0 1-30-16,1-1-23 0,-4 1-40 16,3 0-32-16,-2 8-36 0,2-11-26 0,-3 0-31 15,0-1-36-15,0-2-29 0,0-1-38 0,0-8-45 16,0 1-237-16,0-3-597 0,0-3 264 0</inkml:trace>
  <inkml:trace contextRef="#ctx0" brushRef="#br0" timeOffset="75877.7611">5786 4891 99 0,'-1'-4'339'0,"1"4"-35"0,1-4-28 0,3 0-27 0,2 0-29 15,2 3-35-15,3-7-61 0,5 3-80 0,-2 2-103 16,6-3-104-16,1 0-107 0,-7-1-292 0,0 1 129 15</inkml:trace>
  <inkml:trace contextRef="#ctx0" brushRef="#br0" timeOffset="77475.8708">6172 4796 204 0,'0'-5'292'0,"1"0"-9"0,-1 0-11 0,0 1-16 0,0 1-20 16,0-1-25-16,0 2-18 0,0 2-22 0,0-3-18 0,0 3-21 16,0 0-9-16,0 0-4 15,0 0-17-15,0 14-8 0,0-5-8 0,-1 2-11 16,2 2-6-16,-5 2-5 0,4 0-7 0,0 4-4 15,0-1-5-15,0 2 5 0,-3-3-21 0,3 2-2 16,0-4-6-16,0 3 7 0,3-3-6 0,-3-1-2 0,4 0-2 16,-2-3-5-16,-1 2-8 0,3-5-14 0,-1 0-2 15,1-1 0-15,2-3 2 0,-2 1-3 0,3-2 3 16,2-2-2-16,-1-2 2 0,3 0-4 0,2-4 4 16,5-5-1-16,-4 2-1 0,-1-1 3 0,5-7 0 0,-5 2 0 15,1-2-1-15,-1 0 7 16,-2 0 6-16,-1 0 6 0,-2 3 18 0,-2 0 3 15,0 2 11-15,-3 2 27 0,-1 2-5 0,-2 1 14 16,4-1 7-16,-2 4-5 0,-1-1-8 0,-1 0 4 0,0 2-9 16,0 2-13-16,3-3-4 0,-3 3-3 0,0 0-5 15,0 0-9-15,-7 11-2 0,4-4-5 0,1 2-2 16,-3 4-3-16,1-1-5 0,1 3-17 0,0 3-4 16,1 2-15-16,-1-5-2 0,1-1-15 0,0-1-5 0,0-1-7 15,-1 3-2-15,1-2-6 0,0-3-3 16,1-2 1-16,-1-1 0 0,2 0 9 0,-2-3 4 15,0 0 8-15,2-1 6 0,2-1 9 0,-2-2 1 16,0 0 0-16,0 0 5 0,0 0 1 0,-5-11 4 16,5 3 12-16,0-2 2 0,0-1 9 0,3-1-1 0,-3-4 5 15,0 2-1-15,4-6-4 0,-2-1 6 0,2 1-2 16,0-1 3-16,2-1-9 0,0 2 3 0,1 1-1 16,0 0 4-16,0 2-9 0,0 4 6 0,0 0-8 15,1 1 0-15,0 3-1 0,-2 1-4 16,0 1-1-16,-2 3 4 0,0 1-6 15,1 1 0-15,0 0 4 0,-5 2-6 0,7 2 9 16,-3 2 9-16,2 3-19 0,-2 2 0 0,0 3 3 16,-1 1 0-16,1 2-6 0,2 3-7 0,-2 1-2 0,-2 0-12 15,-1 1-20-15,2-1-10 0,-2 0-19 0,-1-4-19 16,2 0-18-16,-1 0-26 0,-1-2-25 0,0 0-31 16,2 0-18-16,-1-5-22 0,-1 0-215 0,0-2-489 15,-1-1 217-15</inkml:trace>
  <inkml:trace contextRef="#ctx0" brushRef="#br0" timeOffset="78376.8798">6363 4999 160 0,'0'0'143'0,"0"0"-10"0,6-8-9 0,2 5-21 15,0-2-8-15,4-3-12 0,7-1-7 0,0-1-9 16,0 0-4-16,4 0-7 0,-2-2-5 0,1 1-5 15,0-2 7-15,-1 1-3 16,-1-1 21-16,-2 2 19 0,-4 0 14 0,-1 4 11 0,-2-2 12 16,-1 0 18-16,-3 4 6 0,-1 1 10 0,-2-3 13 15,0 6-2-15,-2-2 8 0,1 0-9 0,-2 0-2 16,1 1-5-16,-2 2-14 0,2-2-10 0,-2 2-10 16,3-2-15-16,-3 2-17 0,0 0-7 0,0 0-10 15,0 0-8-15,0 0-11 0,0 10-6 0,-1-5-9 16,1 0 2-16,1 4 0 0,-1-1-11 0,3 1 3 15,-3 2-6-15,1-1-11 0,2 4-11 0,1-1-8 16,-3 1 2-16,3 0-12 0,-2 1 7 0,-1 1-8 0,1-3-7 16,-1 0-5-16,-1 0-6 0,1-1-5 0,1 1-6 15,-1-6-4-15,1 2-8 0,-1-1-4 0,0-3-3 16,0-1 1-16,2 1-1 0,1-2-11 0,0-2 1 16,1-1-3-16,1 0-8 0,3-1-1 0,3-5 1 0,-1 0 4 15,2-1 6-15,-2-2 3 0,1-1 7 0,4-4 3 16,-8 2 9-16,5-3 3 0,-2-1 3 0,-2-2 8 15,2-1 13-15,-4 5 14 16,-1 1 15-16,0 1 11 0,-2-1 13 0,-1 4 15 16,0 3 10-16,-1 1 11 0,1 0-4 0,-2 2 0 15,0-2 0-15,0 4-17 0,-1 1-5 0,2-3-6 16,-2 3-5-16,0 0 0 0,0 0 1 0,-1 13-7 16,-1-6 2-16,1 6-6 0,-2 0-1 0,1 0-1 15,1 2-1-15,-1 3-7 0,0-4 10 0,-1 5-16 0,3-4 3 16,-2-1-10-16,0 1-8 0,1-1-10 0,-1-1-6 15,1 0-6-15,-2-2-7 0,2-3 1 16,0-1 2-16,-1 2 2 0,1-5 16 0,0-1-7 0,-1-1 4 16,2-2 1-16,-2 1-2 0,2-1 6 0,0 0-1 15,-4-9 7-15,2 1-6 0,0 0 0 0,1-3 5 16,0-2 6-16,0 0 3 0,0-2 3 0,5-4 2 16,-4 1-7-16,2-2-4 0,0-1 5 0,2-1-6 15,1 2 2-15,0-2 2 0,2 1 0 0,-1 1 1 0,1 2-2 16,3 1-2-16,-4 6-3 0,2-2-1 0,1 4 0 15,-2 2-3-15,2 1 3 0,-1 1-1 0,2 2-4 16,-3 1 1-16,2 2-4 0,-1 0 2 0,-1 2-6 16,-1 1 3-16,1 2 3 0,-2 1-2 0,-1 1-2 15,-2 2-3-15,-1 1-1 0,0 2-1 0,-1-2 1 16,-2 4 0-16,-2-2-6 16,-1 1-3-16,0 0 2 0,-3-1 1 0,-1-1-4 15,-2 1-2-15,2-4 3 0,1 1 5 0,-1-5-1 16,2 1 7-16,0-2 6 0,0 2 3 0,3-3 10 0,-1-1 9 15,1 0 0-15,1 2 13 0,3-3-2 0,-5 1-4 16,5-1-2-16,-4 1-3 0,3 1 1 0,1-2-4 16,0 4 12-16,0-4-12 0,3 5 1 0,0-1 0 15,0 0 2-15,3 4 0 0,-1-1-2 0,4 2-1 0,1 1-1 16,0-2 0-16,1 3-4 0,-1-2-3 0,0 0-5 16,1 1-11-16,-1-1-9 0,2 1-6 0,-1-1-15 15,-2-2-18-15,2 1-29 0,-1-1-31 0,1-1-27 16,1-1-33-16,0-1-65 0,-4-2-178 0,1 1-461 15,0-3 204-15</inkml:trace>
  <inkml:trace contextRef="#ctx0" brushRef="#br0" timeOffset="78659.4654">7286 4753 320 0,'-3'-5'344'15,"0"0"-15"-15,-1 2-30 0,4-1-17 0,-3 2-24 16,0 1-20-16,3 1-19 0,-9 1-20 0,4 2-13 16,-1 3-22-16,0 0-17 0,-2 3-12 0,1 1-9 0,0 3-20 15,0-2-5-15,1 3-18 0,0 1-4 0,0 3-9 16,-1 1-10-16,5-5-10 0,-1 1-13 0,1 4-14 16,0-1-4-16,1-3-16 0,1-1-16 0,1 2-2 15,0-1-16-15,0-2-6 0,3-1-12 0,-1-3-12 16,1 0-13-16,-1 1-4 0,3-4-9 0,0 2-14 15,2-5-10-15,-1 2-15 0,2-3-26 0,0-1-1 0,1-2-18 16,4-2-18-16,1-2-15 0,4-6-4 16,-6 4-129-16,-1-3-363 0,4-2 161 0</inkml:trace>
  <inkml:trace contextRef="#ctx0" brushRef="#br0" timeOffset="79062.6553">7395 4961 653 0,'12'-15'46'0,"-1"-2"25"0,-1-1 27 0,-3-1 22 16,0-1 19-16,-1 1 18 0,-2 6 13 0,-1 1 14 15,-2 0 11-15,2 3 10 0,-3 0-6 0,0 3 9 16,3 1 0-16,-3 1-9 0,1 0-17 0,-1 0-21 15,0 1-10-15,0 3-27 0,0-2-9 0,0 2-17 0,0 0-2 16,-3 11-6-16,2-2-11 0,-2 2-9 0,2 3-7 16,-2-1 11-16,3 2-20 0,-3 3-15 0,2-2 2 15,1-2-15-15,-3 1-13 0,1 0-13 0,2 5-11 0,-1-8-16 16,1 2-6-16,-1-3-5 0,-1-2-9 16,2 0-3-16,0-2 5 0,-1-2-5 0,2 0 7 15,-1-1 2-15,0-1 3 0,0 1 4 0,2-2 4 0,0 1 4 16,-2-3 3-16,0 0 6 0,-1 4-2 0,1 0 13 15,0-4 7-15,0 0 6 0,0 0 6 0,0 1-3 16,0-1 10-16,0 0 1 16,0 0-5-16,0 0 10 0,0 0 6 0,0 0-6 15,0 0-1-15,-14-3-4 0,8 1-2 0,1 1-5 16,-1 0-2-16,1 1 1 0,-1 0-5 0,6 0 4 0,-11 0-1 16,8 0-4-16,3 0-7 0,-7 1 3 15,7-1-5-15,-6 1 5 0,6-1 3 0,-4 4-3 0,3-4-2 16,1 0 5-16,-3 4-5 0,3 1-7 0,0-3-4 15,2 1-7-15,0-1-2 0,1 0-8 0,0 2-11 16,1-2-8-16,1-1-14 0,2 2-21 0,-1-2-20 16,3-2-20-16,0 1-33 0,1-1-25 0,1-2-30 15,2-5-35-15,-3 6-219 0,-3-5-500 0,4 0 221 16</inkml:trace>
  <inkml:trace contextRef="#ctx0" brushRef="#br0" timeOffset="79216.598">7456 4793 263 0,'0'-2'249'0,"0"2"-25"0,-4-3-20 0,4 1-22 0,0 2-21 15,0 0-14-15,-2-3-23 16,2 3-28-16,0 0-31 0,0 0-29 0,0 0-45 16,0 0-33-16,5 8-39 0,-5-8-60 0,4 4-106 15,0-3-267-15,2 0 119 0</inkml:trace>
  <inkml:trace contextRef="#ctx0" brushRef="#br0" timeOffset="79403.1467">7690 4712 157 0,'3'-1'313'0,"-3"1"-34"0,7 1-10 16,-3 1-4-16,0 3-14 0,2 1-12 0,-1 3-23 15,4 2-19-15,-1 6-16 16,1 3-17-16,-5 1-18 0,-1 1-11 0,0 3-19 15,-3-1-28-15,-5 2-41 0,-2 11-53 0,-4-4-66 0,-3 3-78 16,1-2-97-16,-6 1-185 0,-4-4-467 0,-1-4 207 16</inkml:trace>
  <inkml:trace contextRef="#ctx0" brushRef="#br0" timeOffset="80472.5585">1885 6022 87 0,'3'-3'203'16,"-3"1"5"-16,1-1 1 0,-1-1-4 0,0 4-7 0,0-4-10 15,0 4-12-15,-1-4-14 0,1 1-5 16,0 3-8-16,-3-2-3 0,0 0-14 0,3 2-13 0,-4-2-8 16,4 2-15-16,-10 4-6 0,6-2-10 0,-4 3-5 15,-1 0-5-15,-2 5-5 0,1-1 1 0,-3 2-5 16,2 0-7-16,-3 2 1 0,0 1-5 0,4-1-6 15,3-1-4-15,-3 4-4 0,4-1-4 0,1-3-1 16,1 2-6-16,-1-1-3 0,5 0 1 0,-1-3 2 0,4 1-7 16,1 0-4-16,0-2 0 0,3 1-15 0,3-2-15 15,0-3-15-15,7 0-14 0,-3-3-29 0,10 0-26 16,-2-4-30-16,2-1-30 0,2-4-18 0,2-2-42 16,-3-2-13-16,-1 0-159 15,-1 0-423-15,-1-4 187 0</inkml:trace>
  <inkml:trace contextRef="#ctx0" brushRef="#br0" timeOffset="80842.0891">2063 5804 239 0,'-7'-10'277'0,"2"3"6"0,-2 0 1 0,3 3-20 16,1-1-21-16,-1 2-17 0,1 2-27 0,2-3-14 15,-2 2-26-15,3 2-12 0,0 0-23 0,-4-2-8 0,4 2-13 16,-2 8-11-16,2-5-8 0,2 4-6 0,-1 0-10 15,3 2 3-15,-1-1-11 0,1 2-11 0,5 1-7 16,-1 0 1-16,2-2-9 0,0 3-5 0,4 1-12 16,0 0-6-16,3 0 0 0,0 2-7 0,0-3-18 15,0 2-3-15,0-2-3 16,0 3-9-16,2 0-4 0,-5 1-1 0,-1-3 0 0,1 3 6 0,-1 0 0 16,-3 0 6-16,-2 1-2 0,-4-3 2 0,-1 4 3 15,-3 4 2-15,-4 2 6 0,-3 0 7 0,-6 10 6 16,-1 2 6-16,-6-1 5 0,2 0 7 0,-2 2 2 15,-4 0 2-15,2-2 1 16,-1-4 2-16,1 3-2 0,-1-3-1 0,9-9-8 16,0-3 2-16,2 0 1 0,2-3-2 0,0 2-5 15,4-6 2-15,2-4-14 0,1 0-23 0,0-2-22 0,2-2-22 16,1 1-23-16,0 0-21 0,1-1-36 0,1-1-44 16,-1-1-30-16,-1-2-209 0,0 0-466 0,0 0 207 15</inkml:trace>
  <inkml:trace contextRef="#ctx0" brushRef="#br0" timeOffset="82524.3376">2997 5944 84 0,'0'-5'329'15,"0"3"-24"-15,0-1-31 0,0 3-27 0,-1-4-28 0,1 4-17 16,0 0-25-16,0 0-13 0,0 0-6 0,-1 11-13 15,1-3-14-15,0 4-7 0,-1 0-11 0,1 3-10 16,-2-1-9-16,3 1-7 0,-1 4-8 16,-2-5-6-16,3 2-11 0,0-2-2 0,-1 4-5 15,1-5-4-15,-2 0-11 0,1 2-3 0,1-3 5 0,-1 1-9 16,0-5 4-16,-1 0-5 0,2-1-11 0,-1-1 3 16,-1-3 1-16,1 1-6 0,0-2 11 0,0 2 14 15,-1-2 9-15,0 1 6 0,1-3-11 0,0 0-6 16,0 0-3-16,-7-6-4 0,4 1-1 15,0-1-6-15,-1-2-2 0,0 0 0 0,2-1-5 0,-2-4 4 0,1 0 1 16,-1 0-11-16,0-3-2 0,2-2 3 0,0-1-8 16,0 4-5-16,2-4 4 0,2-2-4 0,1 3-3 15,2-2 15-15,-2 0-28 16,2 6 13-16,1 1-13 0,1 0 0 0,-1 0 1 0,2 1-3 16,3 3 0-16,2 0 0 0,-2 1 0 0,1 1 1 15,0 1-4-15,-2 3 1 0,3-2-3 0,0 3 2 16,-4 0-2-16,1 2-6 0,-2 2-4 0,0 0 1 15,-1 3 7-15,-2 0-2 0,-2 3 3 0,0 1 0 16,0 4 3-16,-5-1 0 0,0 1-2 0,-2 1-7 16,-1 1 7-16,-3 1-4 0,0-3 2 0,-1-2-1 15,0 2 6-15,2-4 2 0,2 0-2 0,-1-4 4 16,3 3-3-16,-1-4-1 0,2 1-5 0,1-2-8 16,-2-2-7-16,2 2-1 0,1 0 5 0,0-3 4 0,1 6 0 15,2-5 2-15,3 1 6 0,2 0 0 0,-1 2 4 16,3 0-1-16,3 0 5 0,-2 1-1 0,3 2 2 15,-1-2 0-15,0 3 2 0,1 0 1 0,0-2 3 16,-2 4-2-16,-1 0 2 0,-2-1 1 0,1 2 2 16,-6-3 1-16,2 4 2 0,-3-2 8 0,-2 2-2 15,-4 1 6-15,-1-1 4 0,-2 0-3 16,-2 0 2-16,-8 1 1 0,-1 1-1 0,0-1-1 16,-2-3 3-16,0-1-6 0,1 0 2 0,3-3 0 15,-1-2-5-15,1-2 3 0,0-1-4 0,3-2-8 16,2-1-19-16,0 0-34 0,3-3-27 0,-2 1-27 0,3-4-35 15,2 1-54-15,3-2-33 0,0-2-195 0,1-2-458 16,4 1 203-16</inkml:trace>
  <inkml:trace contextRef="#ctx0" brushRef="#br0" timeOffset="82861.5595">3326 6056 157 0,'0'0'270'0,"7"0"-10"0,-6 2 0 0,-1-2-7 15,2 4-20-15,-1 0-11 0,-2 1-15 0,0-1-16 16,-1 5-16-16,-1-3-16 0,-1 3-15 16,1 2-13-16,0-1-13 0,2 1-12 0,-3 1-11 15,3 0-14-15,0 0-4 0,0-3-7 0,1 0-10 16,3 1-7-16,1-3-12 0,-1 0-16 0,1 1-12 16,1-3-2-16,2-1-9 0,1 0-8 0,0-1-7 15,2-1-4-15,0-2-1 0,1-2-3 0,-1 0 1 16,0 0 3-16,1-3 3 0,-1-2 1 0,0-2 4 15,-3 1 0-15,-3 1 7 0,1-2 7 0,0-2 8 0,-3 3 10 16,-2-1 8-16,0-1 6 0,-2 0-9 16,-1 2 3-16,-1-2 2 0,-2 3 1 0,-1-3 0 0,-1 4-5 15,-1 0-3-15,1 1-5 0,-2-1-1 0,0 1-17 16,0 2-17-16,2 1-27 0,-2-2-19 0,3 3-33 16,1 0-28-16,1-1-50 0,2 2-17 0,3 0-24 15,0 0-28-15,0 0-175 0,0 0-447 0,8-3 198 16</inkml:trace>
  <inkml:trace contextRef="#ctx0" brushRef="#br0" timeOffset="83062.6681">3543 5971 52 0,'4'-2'321'16,"-3"1"-12"-16,2-1-10 0,-3 2-22 0,0 0-14 0,0 0-19 16,3-2-20-16,-3 2-19 0,0 0-9 0,0 0-15 15,0 8-10-15,0-3-3 0,-2 3-26 0,1 0-18 16,1 4-11-16,0 0-12 0,1 2-12 0,-2-1-2 15,1 2-7-15,0 3-14 0,0-3-4 0,3 4-24 16,-2 0-27-16,1-1-16 0,-1-2-29 0,2 2-20 0,-3 0-24 16,0-4-32-16,0 1-31 0,-3 4-35 0,0-6-34 15,2 2-22-15,-1-4-233 0,0-3-502 0,-1-3 223 16</inkml:trace>
  <inkml:trace contextRef="#ctx0" brushRef="#br0" timeOffset="83587.4687">3445 6140 45 0,'0'-4'256'0,"2"1"-23"0,-2 1-21 0,3-3-20 16,1 1-14-16,0 0-13 0,4-1-12 0,5-2-14 16,0 1-15-16,-2-2-10 15,2 2-6-15,1-3-7 0,4-1-1 0,-5 3 0 16,7-3 4-16,-6 3 2 0,-3-1 3 0,0 1 4 15,2-1 11-15,-3-1 9 0,1 0 6 0,-1 0 1 16,-3 2 22-16,-1 0-2 0,1 1 10 0,-5 2-1 16,1-3 2-16,0 4 3 0,0-1-13 0,-2 1-8 0,1 2-8 15,0-1-13-15,-2 2-10 0,2-3-15 0,-2 3-14 16,0 0-11-16,0 0-17 0,0 0 2 0,0 0-10 16,3 9-4-16,-3-2-3 0,-2 3-6 0,2 4-6 15,2 5-6-15,-4 0-5 0,1 1-10 0,1-1-14 16,-3 3-7-16,2-2-13 0,-2 4-7 0,1-5-7 0,0 2-5 15,0-5-7-15,1-2 2 0,-2 0 0 16,2 0-3-16,-2 1-1 0,1-4 5 0,1-3 4 16,1-1-7-16,0-1 18 0,-1-2 5 0,-1 0 9 0,2-4 11 15,-1 5 0-15,1-5 5 0,0 0 5 0,0 0-22 16,4-16 15-16,-3 6 1 16,2 2-6-16,3-3 7 0,1-4 5 0,0-1-8 15,0 3-6-15,1 0 4 0,1 1-1 0,1-1 0 0,0 2-1 16,1 2-4-16,-1 0 3 0,1 1-13 0,-1-1 13 15,-3 5-11-15,1 2 7 0,1-1 5 0,-1 2 0 16,-2 2 2-16,2 0 9 0,-2 2-28 0,1 2 17 16,-1 1 2-16,-2 2-4 0,-1 0-5 0,-2 2-7 15,0 3-21-15,-2 0-34 0,0 0-33 0,-2-1-39 16,-1 2-32-16,-2-1-48 0,2-1-51 0,1-2-57 16,0 0-287-16,-1-2-669 0,1-3 296 0</inkml:trace>
  <inkml:trace contextRef="#ctx0" brushRef="#br0" timeOffset="85323.0967">4267 5979 81 0,'0'-5'301'0,"2"1"-9"0,-3-2-7 0,1 4-22 16,-1-1-14-16,1 3-24 0,0-4-20 0,0 4-17 16,0-4-32-16,0 4-16 0,0 0-11 0,0 0-11 15,0 0-11-15,-8 12-12 0,7-4-9 0,1 1-11 16,-4 4-3-16,2 2-12 0,-2 4 15 0,-1 0-3 16,2-1-8-16,1 4-6 0,0-2-1 15,0 0-9-15,1 2-2 0,1-2-3 0,0 0-7 16,3-1-8-16,-2-4 0 0,0 5-2 0,1-3-6 15,-1-4-2-15,3-1-10 0,-1-5-5 0,0 0 1 0,0-1-4 16,1-3-8-16,0 0-2 0,3-2-5 0,0-1 0 16,3-1-11-16,4-4-1 0,0-2 3 0,3-4-1 15,3-3 0-15,-3 0 6 0,-2-2 1 0,0-1 2 16,-3 0 3-16,1 1 9 0,-5 3 7 0,2-5 13 16,-4 4 10-16,-1 2 14 0,0 0 12 0,-3 5 11 15,1-4 19-15,-1 4 19 0,-1 3 9 0,-1-1 0 16,0 1-6-16,0 2-10 0,1-2-5 0,-1 4-19 15,0 0-8-15,0 0-8 0,0 0-1 0,0 0-8 0,-7 11-4 16,4-2-3-16,-1 2-7 0,2 2-2 0,0 3-5 16,-2-3-1-16,1 6-3 0,-1-2-9 0,2-1-8 15,0-1-19-15,0-1-2 16,0 7-14-16,0-8-7 0,-1 1-2 0,2 0-4 16,-1-5-6-16,1-2 2 0,-2 1 5 0,3-2 2 15,-1 0 10-15,1-2 6 0,-2-2 5 0,2-2 7 16,0 0-5-16,0 0-1 0,0 0 13 0,-4-18 0 15,1 10 11-15,3-4 3 0,0-3 19 0,3 1-13 16,-1-6-4-16,2 2 2 0,-3-4-4 0,3 4 0 16,2-3 2-16,-2 1-1 0,3-1 7 0,0 1-6 0,0 3-2 15,0 3-5-15,2 2 5 0,-1-1 3 0,-1 4-10 16,0-1 0-16,0 4 0 0,0 2 1 0,-1 0 0 16,2 3-1-16,-2 0-1 0,0 2-3 0,2 0 0 15,-1 4 8-15,0 1-9 0,-1 0 0 0,3 4 2 16,-4 1 5-16,2 1-3 0,0 1 3 0,-3 1 5 15,2 1-7-15,-1 4-9 0,-1 0-9 0,-2 0-22 16,-1 1-16-16,1-7-20 0,-1 1-26 0,-1 1-21 16,1-1-31-16,-2 0-32 0,0-4-28 0,2-3-40 15,-1 0-33-15,-1 2-216 0,0-5-544 0,-1 2 241 0</inkml:trace>
  <inkml:trace contextRef="#ctx0" brushRef="#br0" timeOffset="86249.5676">4459 6258 8 0,'0'0'252'15,"-2"-2"-27"-15,2 2-25 0,2-5-17 0,1 0-21 0,3 1-17 16,2-2-14-16,5 1-10 0,1-2-13 0,4-4-12 16,5 2-3-16,-3-2-15 0,1 1-6 0,-2-1-6 15,2-2-7-15,-1 2-3 0,-5 0 9 0,-1 3 6 16,-1-1 13-16,-1 0 9 0,-1 3 8 0,-2-1 11 15,-2 1 18-15,-2 0 11 0,0 4 10 0,-1-2 10 16,-1-1 18-16,0 1-5 0,-1 2-26 0,0-3 5 16,0 5-6-16,-2 0-8 0,0-4-12 0,0 4-16 15,1-1-5-15,-1 1-16 0,0 0-5 0,0 0-15 0,0 0-5 16,0 0-8-16,0 0-5 0,2 7-3 0,-3-2-7 16,0 0-15-16,0 3 5 15,1-1-1-15,1 3-1 0,-1 2-7 0,0 1 0 16,1 1-3-16,-2-1-4 0,1 1-5 0,0 1-2 0,0-1 0 15,0 7-8-15,-1-2-7 0,1 0-4 0,-1-5-5 16,1 0-1-16,0-1-13 0,0-2-3 0,1 1-21 16,-1-4 18-16,0 1-5 0,4-3-9 0,-2-1-8 15,0-1 7-15,2-2-11 0,1-1-10 0,1-2-9 16,3-1-12-16,0-1-10 0,5-5 1 0,4-1-2 16,-2-4-3-16,1 0 2 0,0 0 8 0,-3-2 11 15,0-1 7-15,-1-1 10 0,-2 0 7 0,1 3 11 16,-6 1 18-16,1 0 20 0,-1 1 19 0,-1 1 16 15,-2 2 29-15,0 2 26 0,-1-1-7 0,0 1 23 0,-1 2 28 16,1 0 9-16,-2 2-4 0,1 1-2 0,-1-2-17 16,1 1-8-16,-1 3-22 0,1-3-1 0,-1 3-11 15,0 0 3-15,0 0-9 0,0 0-9 0,-2 12-3 16,2-4-9-16,0-2-2 16,-1 7-3-16,1-1-2 0,1 0-2 0,-1 1-7 0,1-1-6 0,-2 2-13 15,2 0-7-15,0 0-14 0,-1-1-10 16,-1 1-4-16,1-2-9 0,0-4-7 0,1 2-5 15,-3-3 2-15,2 0 3 0,0-2 4 0,-1 0 3 16,1-2 7-16,0-3 11 0,0 5 2 0,0-5-5 16,0 0 10-16,0 0-1 0,0 0 16 0,-3-16 6 15,2 9 4-15,0-3 3 0,0-3-7 0,0-1 15 16,1 1 4-16,-1-8-1 0,2 7 0 0,0-6-5 16,1 1-3-16,-1-1-3 0,3 0 0 0,-1-2 0 15,1 3-4-15,1 0 8 0,0 1-29 0,4 0 3 0,-4 5-2 16,4 1-9-16,-3 4-3 0,1 1-2 0,0-2-4 15,0 6-7-15,1-3-4 0,0 4 3 0,0 2-5 16,-2 1 11-16,-1 0 7 0,2 5-7 16,-1-3 3-16,-3 6 3 0,2-2 5 0,-1 3-6 0,-2 2-3 15,0-1 0-15,-2 2 0 0,-1 1-6 0,0-1-6 16,-2-1-1-16,-1 0 0 0,0-2 6 0,-1-2 4 16,0-1 0-16,-1 0 5 0,2 0 2 0,-1-1 1 15,0-3 1-15,2 1 16 0,-1 0-7 0,1-2 3 0,-1 0 1 16,1-1 14-16,-1 1 7 0,4-2 8 0,-6 0 7 15,5 2 5-15,1-2-3 16,-6 2 0-16,6-2-2 0,-3 1-2 0,3-1-6 16,0 0-1-16,0 0-8 0,-1 4-1 0,1-4 2 15,1 6-3-15,2-3 1 0,0 3 1 0,1 0-3 0,1 1-5 16,0 0 4-16,2 2 3 0,2 1-6 0,-1-1 4 16,3-1-14-16,0 0-23 0,0 1-17 15,1 0-9-15,-1-1-25 0,1-1-21 0,0 1-38 16,-2-1-48-16,3 1-53 0,-2-1-68 0,-5-3-198 15,1 1-549-15,-3-3 243 0</inkml:trace>
  <inkml:trace contextRef="#ctx0" brushRef="#br0" timeOffset="86737.0794">5408 5993 219 0,'-1'-5'327'0,"0"1"-5"0,-1 0-21 0,-2 0-15 16,3 1-13-16,-3 0-5 0,1 1-13 0,0 0-25 15,0 0-18-15,-1 0-26 0,-2 2 8 0,6 0-44 16,-7 2-13-16,3 2-12 0,-3 0-15 0,1 1-14 15,1 2-9-15,-3 2 1 0,3-1-10 0,-2 5-15 16,4-1-10-16,-4 1 3 0,4 3-5 0,-1 1-12 0,0 2-1 16,1 0 0-16,2 1-1 0,2-1-7 0,0-4 4 15,1-3-28-15,-1 3-11 16,3-1-9-16,-1-1-20 0,4-1-15 0,0 0-18 0,2 1-12 16,1-7-17-16,0 4-24 0,2-5-30 0,2-1-30 15,-1-1-37-15,4-5-27 0,0-1-43 0,-3-1-188 0,4-2-514 16,-4-1 227-16</inkml:trace>
  <inkml:trace contextRef="#ctx0" brushRef="#br0" timeOffset="87122.3034">5625 6062 92 0,'2'-14'295'0,"-2"5"0"0,-2 0 1 16,1 0 6-16,1 3-1 0,0 0 6 0,-1 3-26 16,2-1-23-16,-2 1-19 0,1-1-28 0,0 4-22 15,-3-2-26-15,3 2-7 0,0 0-21 0,0 0-17 0,0 0-6 16,0 13-17-16,-2-5-8 0,1 0-10 15,1 1-3-15,0 4-6 0,-2 0-1 0,4 1-13 0,-2 0-8 16,1-1-6-16,-1 2-6 0,-1 0-17 0,1-1-11 16,0 0 1-16,1-1-30 0,-2-4-5 0,2-1-1 15,-2 1-3-15,-2-2-2 0,2 1-4 0,-2-4 9 16,0 2 0-16,0 0 0 0,-1-1-2 0,1-1 5 0,-2 1-3 16,0-3 6-16,1 1 1 0,0-2 3 0,-2 0 5 15,1 0 0-15,-1 0-2 0,2-1 13 0,-3 0-4 16,7 0 8-16,-7 0 9 0,1-1 3 0,6 1 1 15,-7-1 3-15,3 0 2 0,4 1 1 0,0 0-4 16,-6 0 0-16,6 0-9 0,0 0 7 0,0 0-8 16,0 0-4-16,0 0 1 0,0 0 2 0,0 0-1 15,0 0-1-15,0 0 2 16,0 0-1-16,10 3-3 0,-3-3-10 0,-1 0-4 16,4 0-10-16,-1-1-7 0,0 0-14 0,1 0-13 0,4-1-23 15,-4 1-26-15,1-2-36 0,-1 0-43 0,4-1-51 16,-4 0-55-16,-2 1-195 0,1-1-525 0,-2-1 232 15</inkml:trace>
  <inkml:trace contextRef="#ctx0" brushRef="#br0" timeOffset="87298.9968">5599 5934 141 0,'0'0'218'0,"0"0"-20"0,0 0-22 0,0 0-17 15,0 0-15-15,0 0-14 0,4 9-17 0,-1-6-26 16,-1 2-37-16,3 2-34 0,-1-2-55 0,2 2-48 16,-1-1-131-16,-1 0-236 0,2 0 104 0</inkml:trace>
  <inkml:trace contextRef="#ctx0" brushRef="#br0" timeOffset="87532.0981">5875 5857 322 0,'1'-2'307'0,"2"1"-30"0,-3 1-13 0,0 0-13 16,10 3-19-16,-6 0-10 0,2 3-17 0,2 2-7 16,-1 3-25-16,0 1-14 0,3 6-13 0,-2 1-14 15,-2 2-16-15,0-1-7 0,-2 4-11 0,0-1-11 0,-4 2-24 16,0 0-28-16,-3 0-30 0,-1 2-39 0,-3-2-42 15,-1 0-40-15,-1-2-48 0,-2-3-44 0,1 0-42 16,-3 1-176-16,2-5-461 0,-3 1 205 0</inkml:trace>
  <inkml:trace contextRef="#ctx0" brushRef="#br0" timeOffset="88952.2783">6689 5917 239 0,'0'0'273'0,"0"0"-19"0,0 0-10 0,0 0-18 16,0 7-12-16,-3 0-14 0,2-1-20 0,-2 3-20 15,-3 2-11-15,2 1-17 0,-3 0-14 0,-3 6-8 16,0 1-10-16,-4-1-8 0,1 1-7 0,-4 0-12 16,1-1-11-16,-6 1-7 0,-4 5-6 15,3-4-12-15,-8 1-12 0,-1-2-2 0,6-5-6 16,0 0-1-16,-8 0-4 0,8-5 1 0,1-1-2 15,-2-1 1-15,1-4 0 0,4 1-2 0,3-3 0 16,2 1 0-16,3-4-2 0,1 1 5 0,0-3-6 0,-1-1 2 16,4 1-3-16,2-2-4 0,2-1 4 0,-1-4-4 15,3 4-1-15,1-4-9 0,0 0-1 0,5-2-6 16,2 2-4-16,7-5 0 0,-1-1-7 0,4-2 3 16,0 1-1-16,5 1 0 0,3 0 4 0,8-8 1 15,-2-2 1-15,0 4 3 0,-7 6 6 0,2-2-4 16,4-6 4-16,-8 5 3 0,2 1 10 0,-2 0 12 15,-3-2 6-15,-3 4 9 0,1 0 14 0,-3 0 8 16,-5 4 9-16,1-1 17 0,-4 1-11 0,1 2 4 0,-4 0 3 16,-1 3-8-16,-1 0-8 0,-2 1 5 0,0 0 1 15,-2 3-10-15,-1-2-2 0,0 3-8 0,0 0-3 16,-4 3-9-16,-2 0-4 0,3 2 2 0,-4 2-5 16,3 4 10-16,0 1-16 15,-3 5-3-15,1 2-6 0,0 1 1 0,5 5-3 0,-2 4 2 16,7 0 4-16,2 9-6 0,2 3 1 0,2-4-11 15,4 3-3-15,3-3-16 0,4 0-5 16,-7-10-10-16,6-2-12 0,0 4-8 0,-1-3-13 0,2-2-13 16,0 0-12-16,1-4-15 0,-3 2-21 0,2-2-24 15,-3-2-19-15,-1-3-32 0,-1-4-20 0,-2 0-26 16,0-3-180-16,-4-1-465 0,1-2 205 0</inkml:trace>
  <inkml:trace contextRef="#ctx0" brushRef="#br0" timeOffset="89800.2907">6711 5927 206 0,'1'-8'326'0,"0"1"-17"0,1 3-17 0,-2-1-14 16,1 1-28-16,-1 1-22 0,1 0-25 0,-1 3-25 16,0-3-14-16,0 3-18 0,0 0-19 15,0 0-2-15,3 9-20 0,-2-2-9 0,0 2-12 16,0 4-7-16,1 1-6 0,-3 4-11 0,0 1-5 15,-2 1-2-15,1 2-2 0,0-3-9 0,-2 3-1 0,0-4-2 16,1 3-7-16,0-2 0 0,-2 1-7 0,4-7-2 16,-2 2 2-16,0-3-7 0,0-4 2 15,2 1-4-15,0-2 1 0,1-2-6 0,-2-1-3 0,4 1 3 16,0-1-4-16,1-2-3 0,2 0-5 0,1-2-12 16,1-2-11-16,3 0-13 0,4-3-11 0,1-1-1 15,5-3-5-15,0 0-3 0,1-1 3 0,-2-2-1 16,-1 0 3-16,1 0 4 0,-3-2 7 0,-1 1 4 15,-5 1 7-15,1 2 14 0,-2-1 16 0,-1 1 13 16,-2 4 21-16,-1-2 13 0,0 2 18 16,-2 2 5-16,-2-1 25 0,2 1 13 0,0 2 10 15,-3-1-2-15,1 1-12 0,-1 2 1 0,2-4-14 16,-2 4-11-16,0 0-16 0,0 0 2 0,0 0-12 16,0 0-2-16,0 0-6 0,-5 15-1 0,4-7-8 15,1 0-2-15,0 2-3 0,-2 2-7 0,1 2-5 16,1 0-13-16,1 1-14 0,-1-1-8 0,0 1-12 15,2-2-7-15,-4 0-8 0,4-1-6 0,-5-3 4 16,2 0-3-16,1-1 1 0,0-3 2 0,-2 1 6 16,2-2 6-16,0 1 4 0,0-5 6 0,2 4 2 0,-2-4 3 15,-3 2-3-15,3-2 14 0,0 0-7 0,0 0-1 16,-7-12 5-16,4 7 8 0,3-3 2 0,0-2 10 16,-2-2 0-16,0 0-2 0,2-2-3 0,1-5-2 15,0-1 2-15,1 2-5 0,1-3 6 0,-1 1-6 16,1-2 10-16,2 0-10 0,-1-2 2 0,3 0-12 15,0 1 4-15,3 4 10 0,-3-2-16 0,6 4-3 0,-3 5-3 16,0 0-2-16,0 3-2 0,1 3-2 0,-3 1 1 16,0 1 0-16,0 1-3 0,-3 3-2 0,0 0 8 15,0 3 10-15,-1 1-9 16,1 1 0-16,-4 2-1 0,-1 1 4 0,0 4-3 16,-1 1-9-16,-4-1 2 0,1 1-12 0,-1 0-1 15,-2 0-5-15,0 0-5 0,0-1 4 0,-2-1 1 16,0-2 5-16,2-1 5 0,-1-1 1 0,3-2 5 0,-2 1 10 15,2-3-3-15,0 1 2 0,0-2 3 0,1 0 9 16,1-1 11-16,-1 1 3 0,1-1 3 0,3-1 6 16,-4 3 0-16,4-3 3 0,-2 1 1 0,2-1-4 15,0 0-9-15,-2 3 6 0,2-3-7 0,0 3-3 16,-2 0 3-16,2-3-1 0,2 7-1 0,-1-3 0 16,2 0-1-16,1 3 0 0,-1 1 9 0,5 2-13 15,-2-2-4-15,1 2 2 0,2 0-3 0,-1 1-5 16,3 0-8-16,-3-1-6 0,1 1-6 0,1 0-9 0,-1-2-8 15,1 0-15-15,1 0-22 0,-1-1-20 0,2-1-26 16,-2 0-30-16,-2-3-28 0,2-2-27 0,-1 1-202 16,-1-1-452-16,-1-1 200 0</inkml:trace>
  <inkml:trace contextRef="#ctx0" brushRef="#br0" timeOffset="90047.6369">7334 6002 41 0,'-2'-10'301'0,"1"-1"-4"0,0 3-7 0,-1 1-12 0,2 0-13 0,-3 3-17 16,2-1-7-16,-5 2-20 0,5 0-24 0,-3 1-15 15,-1 1-23-15,1 1-20 0,4 0 3 0,-10 5-24 16,3 0-13-16,0 4-13 0,0 1-6 0,-2 1-9 16,2 1-6-16,-1 3-6 0,0 1-14 0,2-1-1 15,-2 1-5-15,4-1-8 0,1-1 3 0,0 0-5 0,0-1-9 16,1 4-11-16,1-3-17 0,1-1-14 0,1-4-9 15,0 0-9-15,3 2-12 0,-1-2-12 0,2-2-9 16,1-1-21-16,2-1-24 0,-1-1-33 0,3-1-28 16,4-2-36-16,2-1-19 0,1-1-225 0,-2-4-489 15,5-2 218-15</inkml:trace>
  <inkml:trace contextRef="#ctx0" brushRef="#br0" timeOffset="90468.4274">7563 5992 198 0,'3'-10'336'0,"0"5"-13"0,-5 0-11 15,5 1-9-15,-3-1-7 0,0 3-22 0,2-1-19 0,-2 3-1 16,0-3-41-16,0 3-12 0,0 0-10 0,0 0-11 16,-7 8-30-16,4-1-10 15,0-1-22-15,0 2-5 0,0 1-20 0,2 0-3 16,-3 6-8-16,2-4-13 0,1 4-21 0,-1-1-5 16,2 0-17-16,0 0-26 0,-2-1-7 0,2 2-10 15,-2 0-10-15,2-3-1 0,0 3-3 0,-1-1-6 16,1-2 0-16,-2-4 4 0,4 2 2 0,-5-3-1 0,2 0 2 15,0-1 6-15,0-1 1 0,0-2 4 0,-1 1 4 0,2-4 3 16,-4 4-3-16,4-4 0 0,-4 2 16 16,4-2-12-16,0 0 0 0,0 0 2 0,0 0 3 0,-7-7 0 15,5 3 5-15,0 2 0 0,-1-2 5 0,3 1 9 16,-3-1 5-16,2 1 4 16,-2 1 9-16,3 2 12 0,-4-4 7 0,4 4-5 15,-3-4-11-15,3 4 7 0,-3-3-12 0,3 3-3 16,-1-2-5-16,1 2 0 0,0 0-1 0,0 0-5 15,0 0 4-15,0 0-11 0,0 0 2 0,0 0-3 16,0 0-13-16,-6 6 2 0,6-6-15 0,0 5-3 0,0-5-12 16,6 4-15-16,-5-3-10 0,3 2-8 0,-1 1-13 15,1-3-11-15,2 0-18 0,1-1-18 0,0 0-23 16,1 0-19-16,1 0-36 0,-2-2-26 0,3 1-34 16,-3-3-173-16,-2 1-473 0,2-1 211 0</inkml:trace>
  <inkml:trace contextRef="#ctx0" brushRef="#br0" timeOffset="90631.9093">7514 5984 167 0,'-4'-4'252'0,"1"3"-19"0,-1-2-24 0,1 2-17 0,3 1-22 16,-6 0-16-16,6 0-13 0,-4 4-15 0,1-3-12 15,3 3-22-15,-1 0-30 0,1 1-34 0,1-1-42 16,1 1-31-16,2-1-51 0,0 2-56 0,-1-1-121 15,4-2-294-15,-3-1 130 0</inkml:trace>
  <inkml:trace contextRef="#ctx0" brushRef="#br0" timeOffset="90832.75">7731 5899 330 0,'3'-3'348'0,"-2"0"-30"0,2 3-22 0,-3 0-16 15,5 0-19-15,-5 0-21 0,9 0-14 0,-4 6-17 16,1 1-15-16,3 4-23 0,-1 2-5 0,2 3-20 16,-6 2-20-16,0 2-28 15,2 1-31-15,-6 0-35 0,0 2-39 0,-3 0-47 16,-4 2-58-16,-3 1-88 0,-4 7-97 0,-3-2-176 16,-2-1-513-16,-4-1 226 0</inkml:trace>
  <inkml:trace contextRef="#ctx0" brushRef="#br0" timeOffset="92098.2417">1871 7313 30 0,'3'-4'251'0,"-2"0"-7"0,2 1-37 0,-3-1-7 0,3-1-6 16,-3-1-6-16,3 2-5 0,-2-3-8 15,-1 1-12-15,2-1-11 0,-1-2-11 0,-2 2-6 0,1 0-2 0,-2 0-7 16,1 2-11-16,-2 0-6 0,0-2-2 15,0 4-2-15,-1-2-2 0,1 1-9 0,-2 2-7 16,0-2-7-16,3 1-7 0,-4 1-7 0,2 1-5 16,-2 0-11-16,0 1-6 0,2 1-3 0,-4 2-7 15,1 0 12-15,0 2-11 0,1 1-11 16,-4 2-4-16,3 2-4 0,3-1 3 0,-3 2-7 0,4 0-4 16,-1-2-8-16,1 1-13 0,3-1-5 0,0 1-4 15,3-1 2-15,-3-1-8 0,4-3-8 0,-1 2-4 16,1-3-2-16,3 1 2 0,-4-2 4 0,7-1 5 15,-3-2 1-15,4-1 7 0,0-5-1 0,2 1 6 16,-3-4 2-16,4-1 0 0,0-3 2 0,-3-2 4 16,1-2 12-16,-3-1 6 0,0-2 11 0,-5-2 10 15,3-1 5-15,-4 0 6 0,-3-2 8 0,4-3 4 16,-4 2-1-16,0-1 2 0,-1 0 4 0,-2 3 16 16,3 1 16-16,-3 3 11 0,3 2-7 0,-3 8 1 15,2 1-4-15,1 0-8 0,0 3-17 0,-3 3-10 0,3-1-5 16,0 4-3-16,0-3-12 0,0 3-1 0,0 0-1 15,3 13 0-15,-3-4-1 0,0 6-11 0,4 2-1 16,-4 5-14-16,3 0-5 0,1 2-18 0,-4 3-3 16,3-1-7-16,0 0-16 0,-2 9-14 0,1-8-16 15,-1-1-14-15,2 2-26 0,-2 6-17 0,-1-7-16 0,2-4-28 16,-1 1-31 0,1 0-26-16,-1-4-37 0,-1-2-30 0,3-5-195 0,-2-5-532 15,-1-3 236-15</inkml:trace>
  <inkml:trace contextRef="#ctx0" brushRef="#br0" timeOffset="92451.2044">2118 6911 275 0,'-2'-4'313'15,"1"-1"-20"-15,-1 2-24 0,1-1-18 0,-2 1-25 16,3 3-25-16,0-2-13 0,0 2-13 0,0 0-20 15,0 0-18-15,-3 12-13 0,3-4-11 0,2 3-12 0,-1 0-13 16,3 1-5-16,3 1-12 0,3 4-4 0,3-1-9 16,1 1-8-16,3 0-8 0,0-1-6 0,1 1-7 15,3 2-10-15,-3-2-3 0,4 1-9 0,-3-2-6 16,1 1-1-16,-2 0-7 0,1 0-6 0,-4 0 1 16,0 1-4-16,-4-2 5 0,-2 1 1 0,-3-3-1 15,-5 0-1-15,-2 6 4 0,-1 1 1 16,-9-2 5-16,1 3 4 0,-4 1 3 15,-7 5 4-15,0 1 7 0,-3 2 3 0,-1-3 4 16,-1-2 3-16,-2 1-5 0,11-7-6 0,-2 0 2 16,0-1 4-16,3 0-6 0,0 0-4 0,3-3-16 15,-1 0-32-15,7-2-36 0,0-1-45 0,3 0-40 0,1-1-60 16,0-3-51-16,-1-2-165 0,4-2-470 0,0-1 208 16</inkml:trace>
  <inkml:trace contextRef="#ctx0" brushRef="#br0" timeOffset="94013.7324">2800 7189 261 0,'1'-5'272'0,"0"1"-12"0,-1 0-15 16,2-1-16-16,0 1-13 0,-1 1-16 0,0-1-18 16,-1 1-16-16,0-1-15 15,0 0-14-15,0 4-10 0,1-4-14 0,-1 4-12 16,0-3-8-16,0 3-5 0,0 0-12 0,0-2-14 0,0 2-3 16,0 0-6-16,0 0-6 0,0 0-4 0,0 0-1 15,0 0-12-15,0 0-3 0,0 0-3 0,0 0-5 16,0 0 3-16,0 0-6 0,0 0 4 15,0 0-6-15,0 0 1 0,0 0-5 0,0 0-1 16,0 0 3-16,0 0-2 0,0 0-2 0,0 0 0 0,0 0-1 16,0 0-1-16,0 0 1 0,0 0 0 0,0 0-4 15,0 0 4-15,0 0-3 0,0 0 0 0,0 0 1 16,0 0-3-16,0 0 2 0,0 0-1 0,0 0-2 16,0 0 6-16,0 0-6 0,0 0 2 0,-3-3 1 0,3 3-1 15,0 0 5-15,0 0 6 0,0 0 2 0,0 0 7 16,0 0 1-16,0 0-1 0,0 0 2 0,0 0 1 15,0 0 0-15,0 0 0 16,0 0-4-16,0 0 0 0,0 0-3 0,0 0 1 0,0 0-8 16,0 0 0-16,0 0-5 0,0 0-3 0,0 0-1 0,0 0-3 15,0 0 5-15,2 11 0 0,-2-5-2 0,1 1-1 16,0 1-1-16,-1 1 5 0,1 3-6 0,1 1 1 16,-2 0-9-16,1 2-12 0,-1 0-13 0,0 4-14 15,-1 1-20-15,2-1-20 0,-2-5-32 0,-2 8-27 16,0-2-29-16,2-5-39 0,1-1-21 15,-2 5-224-15,-1-7-496 0,3-3 220 0</inkml:trace>
  <inkml:trace contextRef="#ctx0" brushRef="#br0" timeOffset="94281.8333">3047 7111 2406 0,'7'-20'85'0,"0"3"51"0,-3 3 20 0,-1 5-8 0,-2 0-1 0,1 4-13 15,2 1-14 1,-4 0-15-16,2-1-17 0,-2 2-7 0,0 0-10 16,1 1 5-16,-1 2-23 0,1-3-1 0,-1 3-10 0,0 0-2 15,3 9-1-15,-3-2-2 0,0 2-4 0,0 1-8 16,0 4-3-16,3 0-2 0,-3 6-1 0,3 2-1 16,-2 1-1-16,2 0 2 0,1 2-7 0,-2-2 1 15,1 1-34-15,-2 0-12 0,2-1-10 16,-3-1-18-16,-1 0-11 0,-1-2-10 0,2 0-11 0,-1-5-16 15,-1-2-19-15,2-1-24 0,-1 1-28 0,-1-4-40 16,0-2-33-16,0-2-209 0,-2-1-499 0,1 1 221 16</inkml:trace>
  <inkml:trace contextRef="#ctx0" brushRef="#br0" timeOffset="94505.9777">2875 7178 123 0,'0'0'264'0,"-5"-4"-29"0,5 4-18 0,0 0-19 0,0 0-15 0,0 0-15 15,2 11-15 1,1-7-15-16,2 3-14 0,2 1-12 0,3 3-9 0,0-1-12 16,2-2-9-16,-1 2-5 0,3 0-4 0,4 1-18 15,0-1-17-15,0 1-20 0,-4-4-27 16,4 4-26-16,-6-1-30 0,1-3-36 0,0 1-35 0,1 0-33 15,-4-1-155-15,-1-1-349 0,-1-1 156 0</inkml:trace>
  <inkml:trace contextRef="#ctx0" brushRef="#br0" timeOffset="95343.9653">3199 7296 150 0,'-6'0'255'0,"6"0"-24"15,0 0-23-15,-5 0-21 0,5 0-17 0,0 0-14 16,-4 2-19-16,4-2-12 0,1 4-12 0,-1-4-10 16,6 5-15-16,-3-4-15 0,2 2-14 0,2 0-12 0,1-3-14 15,1 0-9-15,1 0-7 0,1-3-8 0,3 0-7 16,-1 0-4-16,-1-1-2 16,0-1 2-16,-4 0 2 0,1 0 0 15,-2-1 2-15,-2-1 10 0,-1 0 10 0,1-1 9 16,-3 3 17-16,-1-4 9 0,0 2 5 0,-2-1 13 0,0 1 10 15,-1 0 3-15,-2 3 3 0,1-2 11 0,-1 1 8 16,1 1-7-16,-3-1-2 0,2 3-8 0,-2 0 4 16,-1 0-9-16,1 1-6 0,-1 2-8 0,-1 1-8 15,1 0-7-15,0-1-5 0,0 5-1 0,0 0 1 0,0 0-11 16,3 1-6-16,-2 2-18 0,-1 2 4 0,3 0-1 16,-1 1 3-16,1 1-2 0,3-1-3 0,1 3-5 15,-2-2 0-15,4 1-3 0,1-1-7 0,1 0-19 16,0 0-14-16,3-1-1 0,2 0-7 0,-1-2-5 0,2 0-11 15,0-2-4-15,3-1-6 16,-1-2-7-16,1-1-1 0,1-3-6 0,0-2-1 16,1-2 3-16,-1-2-2 0,1 1 8 0,-1-4 9 15,-2-1 6-15,0-2 8 0,2-3 6 0,-3-1 12 16,-4 3 24-16,0 0 18 0,-1-3 16 0,-3 2 17 16,1-2 16-16,-3 1 24 0,-1 1 13 0,1 1 28 15,-1 0-4-15,-2 3 11 0,0 1 4 0,-1 1 1 16,1 1-2-16,-1 2-5 0,0-2-7 0,-1 4-19 15,4-1-12-15,-3 1-7 0,3 2-13 0,-7 0-7 16,7 0-5-16,-7 5-10 0,7 1-6 0,-2 1-26 0,2 2-5 16,-2 3-15-16,2 0-11 0,0 0-4 0,1 1-14 15,1 2-9-15,2-2-11 0,1 1-2 0,0-1-2 16,-1 0-9-16,3-1-18 0,0-1-9 0,1-1-1 16,-3-3 5-16,2-1 3 0,-2-2 9 0,2-2 3 0,-1 0 5 15,2-2 4-15,1-2 8 0,-2-1-4 0,3-5 16 16,0 1-1-16,-1-3 5 0,1 0-1 0,0-3 4 15,3-2 10-15,-6 1 5 0,3-2 14 0,-3-2 11 16,0-1 5-16,-3 7 22 0,-1-9 3 0,1 2 6 16,-1-1 15-16,-3 1 18 15,0 3 6-15,0 2 9 0,-4 0 0 0,2 2 11 16,-1 2 13-16,2 2 8 0,0 1-6 0,-1 0 1 16,1 2-12-16,1 2-20 0,-3 0-5 0,-1 2-8 15,4 1-8-15,-3-1-7 0,3 1-6 0,-7 6-7 16,3-1-2-16,1 4-12 0,-1 2 2 0,1 0-6 0,0 2-7 15,2 0-9-15,1 1-17 0,-3-1-7 0,6 1-2 16,-2 6-14-16,2-2-28 0,-3-3-3 0,4 5-11 16,-1-2-12-16,2 2-22 0,0-2-11 0,0 2-22 15,-3-6-9-15,1 0-16 0,1 6-9 0,-6-6-22 16,1 5-23-16,0-6-24 0,-2-1-21 0,3 0-20 16,-2-3-25-16,0-2-206 0,-4-1-552 0,4-2 244 15</inkml:trace>
  <inkml:trace contextRef="#ctx0" brushRef="#br0" timeOffset="95814.8245">3605 7270 66 0,'2'-7'241'0,"3"0"-18"0,-1 0-16 16,0-1 1-16,2-1-5 0,2-1-14 0,-1 0-10 15,0 0-3-15,-1 1-10 0,1-2-1 0,-2 3-5 16,0 1 5-16,0-2-1 0,1 4-7 0,1-4-5 15,-4 4 6-15,1 1 2 0,0-1-5 0,-2 2-9 16,2-1 4-16,-3 1-12 0,1 1-9 0,-2 0-5 16,0 2-10-16,4-2-9 0,-4 2-27 0,0 0 8 0,0 0-12 15,0 0-6-15,3 6-6 0,-3 1-7 0,4 2-7 16,-4 4-3-16,3 2 1 0,-2 3-3 0,2 4-11 16,-3 0 1-16,3-2 3 0,-3 1-22 0,0 1-12 15,0 0-6-15,0-1-11 0,0-1-13 0,0-2-5 16,0 1-7-16,0-4-4 15,-3-3-2-15,3-1 11 0,0-5 2 0,0 2-8 16,0-3 14-16,3 1 7 0,-6-4 0 0,3-2 6 16,0 0 14-16,0 0-3 0,0 0-1 0,0 0 9 0,-4-13-1 15,4 5-3-15,1-2 8 0,2-3-17 0,0 1 17 16,1-1-4-16,2 0 0 0,-2 2-17 0,3 0 17 16,0 2 8-16,0-1-12 0,-1 3 3 0,-1 1-5 15,2 2 2-15,-1 1-1 0,-3-1-2 0,2 2-1 16,1 1 0-16,-2-1-2 0,2 3 20 0,1 0-32 15,-1 2-6-15,-1 1-12 0,1 1-15 0,-2 3-19 0,2-3-18 16,-2 4-10-16,-3-3-20 0,2 5-27 0,-1-3-33 16,-1 1-30-16,-1-1-28 0,1 1-29 0,1-2-242 15,-2 0-549-15,-2-3 243 0</inkml:trace>
  <inkml:trace contextRef="#ctx0" brushRef="#br0" timeOffset="96362.7151">3899 7358 92 0,'0'0'274'0,"0"-3"-19"0,0 3-18 16,-3-3-20-16,3 3-13 0,0 0-26 0,3-3-18 0,-3 3-18 15,3-2-13-15,1-1-13 0,0 2-12 0,2-1-15 16,2-1-13-16,-1 1-13 0,3-3-15 0,-1 1-1 16,-1-2-9-16,2 3-1 0,-3-2-4 0,1-1-4 15,-1 0 9-15,0-1 2 0,-1 2 8 0,-2-1 17 16,2 1 13-16,-2 1 11 0,-4 0 13 0,3 0 9 0,-2 1-5 15,2 0 4-15,-3 0-4 0,0 3 6 0,-4-4-26 16,4 4 11-16,0 0-23 0,0 0-8 0,-14 5-8 16,11-2-3-16,-3 3-7 0,2 1-5 0,0 1-4 15,1-1-13-15,-1 0 6 0,3 2-8 0,1 0-5 16,-2 1-17-16,2-2-11 0,3 1-18 0,-2-1-9 16,4-1-4-16,0 0-5 0,1 0-11 0,0-2-2 15,2 0-1-15,0-3-4 0,2-2-11 0,0 1 10 0,0-2-10 16,1-2 7-1,2-1 5-15,-2-2 6 0,-1 0 4 0,1-3 8 16,1-1 7-16,-4 2 10 0,-1-3 15 0,0 1 20 0,0-1 13 16,0 0 12-16,-3 0 12 0,2-1 19 0,-2 3 7 15,-4 1 2-15,0-3 7 0,3 5 1 0,-1-2 9 16,0 3 6-16,-2-2 9 0,0 5-9 0,0-1-10 16,-2-1-17-16,2 4-3 0,0-4-7 0,0 4-11 15,0 0 2-15,0 0-7 0,0 0-5 0,-9 13 2 0,8-2-14 16,-1-2-4-16,1 2-1 0,1 3 1 0,-2 1-7 15,4 0-12-15,1-1 1 0,-2 5-5 0,3-4-6 16,-2-2-4-16,6 1-4 0,-4-1-10 0,-1-3 8 16,4-1 3-16,-1-2-15 0,-2 0 5 0,3 1-13 15,-1-4 9-15,-1 2 9 0,0-4-10 0,-5-2-22 16,12-3-16-16,-2-3-14 0,-3 0-25 0,0-1-28 16,0 0-41-16,-1-4-40 0,2-2-49 0,-2 0-64 15,-5-2-185-15,1 1-556 0,-4-7 246 0</inkml:trace>
  <inkml:trace contextRef="#ctx0" brushRef="#br0" timeOffset="96563.7287">3430 6926 42 0,'0'0'63'0,"-4"-3"-70"0,4 3-10 0,0-3-17 16,0 3 7-16</inkml:trace>
  <inkml:trace contextRef="#ctx0" brushRef="#br0" timeOffset="98354.1197">4552 7070 60 0,'0'-5'264'16,"-2"2"-11"-16,0-2-6 0,2 2-12 0,-3-2-12 15,3 1-10-15,-1 0-12 0,-2 1-10 16,3-2-6-16,0 5-8 0,-1-3-18 0,-1-1-7 16,2 4-14-16,0 0-13 0,-1-3-19 0,1 3 4 15,-2-2-24-15,2 2-7 0,0 0-10 0,0 0-11 16,0 0-5-16,0 0-4 0,2 12 1 0,-1-5-7 16,1 1 3-16,-1 6 0 0,-1-1-4 0,1 5-2 0,1-3-6 15,-2 7-1-15,0 1-5 0,0-2 6 0,-2 1-4 16,1 3-7-16,0-3-6 0,-2 1 4 0,1 0-3 15,-2-1-2-15,4-4-2 0,0 3 1 0,-1-7-3 16,2 0-9-16,-1-1-2 0,0-5 3 0,1 0-18 16,1-3-6-16,1 3 5 0,-2-5 0 0,3 1-4 15,2-4 2-15,0 0-6 0,2-4-8 0,2-3 2 0,1-2 2 16,2 1-2-16,0-6 9 16,-1-2 11-16,1 0-11 0,-1-1 2 0,-3-1 1 0,0-2 9 15,-1 1 1-15,0 1 9 0,-1-1 5 0,-2 6 10 16,-1-1 9-16,-1 1 13 0,-2 0 11 0,2 4 10 15,0 2 8-15,-2-1 14 0,-1 4-2 0,2 0 11 16,-2-2-11-16,1 4-1 0,-1-1-13 0,0 3-8 16,0 0-1-16,0 0-12 0,0 0-2 0,0 0-4 15,-1 15-4-15,-1-5-10 0,2 1 2 0,0 3-2 0,0 1 3 16,2 1-5-16,-1 2-5 0,-1 1-3 0,0-4-6 16,0 4-6-16,1-3-14 0,-1-3-12 0,0 1-5 15,0-5-5-15,-1 3 2 16,1-4-1-16,0 1-3 0,3-2 0 0,-3-2 4 15,0-1 3-15,0-1 6 0,0 0 5 0,-2-1 2 16,2-2 7-16,0 0 2 0,0 0-8 0,0 0 7 16,-11-9-5-16,8 1 12 0,2 0-9 0,-2-5 8 15,-1 0-12-15,1-1 10 0,3 0-2 0,-2-6 1 16,4 1 3-16,-1-1 3 0,4 1-7 0,-1 0 1 0,0 0 4 16,3 0 0-16,-3 6 0 0,2-1-9 0,1 3 5 15,0-1-2-15,1 3 4 0,-3 2 3 0,1 0-3 16,0 3 2-16,0 0-4 0,2 2 4 0,-1 0-5 15,-2 2-6-15,3 2 12 0,1 3 0 0,-1-2-2 0,-1 3-1 16,0 5-3-16,-1 0 8 0,1 2-3 0,3 3-7 16,-6 0 0-16,3 1-8 0,-3 1-11 0,0 1-12 15,1 0-20-15,-4-1-19 0,1 0-17 0,-4 1-17 16,2-5-19-16,0 3-22 0,0-3-20 0,-4-2-20 16,2-1-25-16,0 2-14 0,-1-4-24 0,0-3-179 15,0-1-471-15,-4-1 209 0</inkml:trace>
  <inkml:trace contextRef="#ctx0" brushRef="#br0" timeOffset="99321.8349">4710 7338 38 0,'-3'-4'229'16,"3"-1"-24"-16,-1 5-23 0,1-4-14 0,1 0-16 0,1 1-19 15,2 0-7-15,0 2-10 0,3-4-15 0,2 1-11 16,-1 0-10-16,7-2-3 0,0 0-15 0,0 0-3 0,6-1-4 15,-1-2-9-15,-6 2 1 0,6 0-7 0,-6-2-5 16,0 2-2-16,-1-1 9 0,0 0 7 0,-2-1 4 16,0-1 21-16,-1 0 8 0,-4 0 7 0,1 1 4 15,-3 0 13-15,-1 2-3 0,0-1 7 0,-2 3 19 16,1-2-2-16,-2 0 13 0,0 3 4 0,0-2-8 16,1 2 10-16,-2 1-4 0,2-1-18 0,-1 4-4 15,-1-5-1-15,1 5-23 0,1-5-13 0,1 5-7 16,-2 0-9-16,0 0-6 0,0 0-11 0,0 0 2 0,-3 10-9 15,4-4-4-15,1 1-3 0,-1 2-7 0,2 2 2 16,0 2-13-16,0 0 1 0,-2 2-7 0,1-2-2 16,0 4-6-1,0 1-2-15,-1 2 13 0,-1-1-15 0,0-4-4 0,0 5-8 16,-1-1 12-16,1-4-17 0,1-3 1 0,-2 1 0 16,2-3-1-16,1 1-10 0,-2-3-7 0,0-2-5 15,1 0-8-15,0-2-6 0,1-1 2 0,1 1 8 16,-2 0-16-16,5-4 0 0,1 0-6 0,0-3-13 0,6-2-10 15,-2 1-8-15,3-5-1 0,0 2 3 0,2-3 4 16,-1-5 0-16,-1 3 6 0,-4 0 6 0,4-2 7 16,-3-1 9-16,2-1 6 0,-6 3 7 0,-1 2 11 15,-1-3 16-15,1 3 17 0,-2-1 15 0,-1 4 14 16,-3 0 15-16,3 1 20 0,-1 2 12 0,-1 0 8 16,0 1 3-16,-1 0 2 0,2 3-5 0,-1-3-1 15,-1 2 4-15,0 2-16 0,2-2-10 0,-2 2-6 16,0 0-6-16,0 0-9 0,0 0-7 0,0 9-5 15,0-1 3-15,0 1 4 0,0-1-3 0,1 3-11 0,-1 2 1 16,1-1 2-16,1 1-7 0,-4 0-5 0,5 0-12 16,-3-1-1-16,2 0-11 15,-2-3 6-15,1 3-16 0,-1-3 17 0,0-1-12 16,0-1-1-16,0-3 2 0,0 2 0 0,-1-2 0 16,1-1 8-16,-2 0-4 0,2-3 6 0,-3 1 2 0,3-1 1 15,0 0 0-15,-4-7 5 0,1 3 0 0,2-4 3 16,-2-1 6-16,2-2 1 0,-1-2 11 0,1-1-12 15,1-1 14-15,1-4-3 0,1-1-6 0,-1 0 1 16,2 0 2-16,0-2-5 0,2 2-5 0,0-3 2 0,2 4-1 16,0 1 2-16,3 0-5 0,-3 6-3 0,-1 2 3 15,0 2-3-15,1 2 0 0,0 0-1 0,-2 4-5 16,0-1 2-16,1 2-4 0,1 2 13 0,-3 2-11 16,0 0 0-16,2 3-4 0,-2 2 0 0,-3 2-9 15,0 0-2-15,-1 3-4 0,-2 2-3 0,0-1 6 16,-2 0-18-16,-1 1 3 0,-4 2 2 15,1-2-1-15,1-3-2 0,-2 0-5 16,1-1 10-16,0-2 2 0,1-2 4 0,0 0 3 16,1-3 4-16,0 1-3 0,2-3 9 0,0 1 6 0,1-1-1 15,0-1 9-15,0 0 1 0,3-1 7 0,0 0 13 16,0 0-9-16,-8-2 5 0,8 2 0 0,0 0-2 16,0 0-6-16,-6 0 1 0,6 0-4 0,0 0-1 15,0 0 3-15,0 0-3 0,9 7 4 0,-6-3 0 16,2 0 0-16,2 1-2 0,-1 2 2 0,1-1-1 15,2 3-3-15,0 1-4 0,1-1 6 0,1 1-6 0,-1 0-3 16,0-2-11-16,1 2-5 0,-1-2-18 16,-2 0-14-16,1-3-20 0,-2 0-18 0,1 1-25 15,1-1-24-15,-1 1-34 0,4 0-18 0,-4-3-34 0,2-2-16 16,-2-1-181-16,1-1-456 0,-1-2 203 0</inkml:trace>
  <inkml:trace contextRef="#ctx0" brushRef="#br0" timeOffset="99585.0567">5558 7145 287 0,'0'-14'330'0,"-2"0"-4"0,0 5-1 15,-1 0-11-15,3 0-4 0,-4 5-13 0,2-2 1 16,1 2-29-16,-2-1-31 0,3 1-25 0,-3 1-21 0,3 3-17 16,0 0-17-16,-10 4-14 0,5 2-20 0,-1 2-8 15,0 3-12-15,-1 3-11 16,0 5-14-16,3-1-10 0,-2 2-11 0,2-1-16 15,0 1-19-15,1 0-7 0,3-2-14 0,0 1-20 16,1 1-14-16,-1-5-17 0,2 4-9 0,2-4-1 16,-1-3-21-16,4 1-14 0,-3-1-2 0,3-2-4 0,-1-3-14 15,2 1-24-15,1-3-13 0,5-2-16 16,-1 0-21-16,1-4-25 0,2-1-14 0,3-5-24 16,1-2-178-16,-4 0-463 0,1-3 206 0</inkml:trace>
  <inkml:trace contextRef="#ctx0" brushRef="#br0" timeOffset="99986.9337">5782 7215 3 0,'8'-22'213'15,"-1"2"17"-15,-1 1 13 0,-3 7 7 0,-2 3 6 16,0 0 18-16,-1 1-13 0,2 0-4 0,-2 4 4 0,0-1-6 16,0-1-8-16,0 3-16 0,0 2-28 0,0 1-20 15,0-3-17-15,0 3-16 0,0 0-18 0,0 0-11 16,-2 12-17-16,1-4-4 0,1 1-15 0,0 3-4 16,0-1-15-16,-1 2 3 0,2 0-8 0,-1 2-18 15,3-1-13-15,-3 1-6 16,0 0-8-16,1-1-21 0,2 0-10 0,-3 1-4 15,1-1-9-15,-1-2 3 0,0-3-6 0,2 4-4 16,-4-6-2-16,2 1 1 0,0-1-2 0,0-2 6 16,0-2 1-16,-1 2 4 0,1-1 7 0,0-1-1 0,-4-1 5 15,4-2-2-15,-3 4 3 0,3-4 2 0,-4 0 1 16,4 0-2-16,0 0 7 0,-11-2 0 0,8 0 1 16,0 0 1-16,-1 0 2 0,-2 0 0 0,2 1 6 15,0 0 1-15,4 1 1 0,-10-2-3 0,4 1 7 16,2 1-1-16,4 0-2 0,-11 0 3 0,11 0 2 15,-7 2-6-15,2-1-3 0,3 0-4 0,-1 2 10 16,0 0-4-16,0-2-7 0,3-1 21 0,-4 7-14 16,1-5 2-16,4 0-4 0,-1-2-4 0,2 6-4 0,-2-6-2 15,3 3-6-15,1-2 1 0,2-1-11 0,-6 0-14 16,14-1-11-16,-6-1-16 0,2 1-4 0,4-2-20 16,-4 0-18-16,-2 1-21 0,5-2-24 0,-5 1-30 15,1 1-28-15,-1-3-21 0,1 2-238 0,-5 0-507 16,3-2 225-16</inkml:trace>
  <inkml:trace contextRef="#ctx0" brushRef="#br0" timeOffset="100165.6473">5786 7139 10 0,'-4'-4'272'0,"2"-1"-9"0,-1 2-23 0,2 1-20 0,-3 0-22 16,2-1-20-16,2 0-23 0,0 3-16 0,0 0-17 15,0 0-15-15,0 0-16 0,0 0-31 0,0 0-35 0,0 12-29 16,2-6-40-16,-1-1-44 0,2-1-32 0,0 3-37 16,0 0-122-16,-2-1-300 0,2-3 133 0</inkml:trace>
  <inkml:trace contextRef="#ctx0" brushRef="#br0" timeOffset="100390.1921">5972 6982 17 0,'4'-5'360'0,"-3"1"-13"0,1 0-27 15,2 1-33-15,-4 1-19 0,3 0-25 0,-3 2-18 0,7-1-18 16,-7 1-13-16,10 3-16 0,-6 1-11 0,3 3-5 16,3 2-28-16,-3 2-19 0,1 1-9 0,1 2-5 15,-2 6-15-15,1 3-13 0,-3 0-2 0,-3 1-41 16,0 0-27-16,-2 3-35 0,-3 7-36 0,-4-7-57 0,-6 5-56 15,5-7-70-15,-9 6-256 0,4-11-548 0,-1 0 243 16</inkml:trace>
  <inkml:trace contextRef="#ctx0" brushRef="#br0" timeOffset="102033.3914">6287 7122 171 0,'0'-3'229'16,"0"3"-10"-16,2-3-1 0,-1 0-11 0,-1 3-18 15,0-2-12-15,4-1-15 0,-4 3-10 0,0 0-15 0,0-4-7 16,0 4-8-16,0 0-10 16,7 2-6-16,-7-2-11 0,6 3-1 0,-5 0-4 15,2 1-4-15,0 0-9 0,1 3-1 0,-1-1-7 16,1 3-3-16,-1 3-7 0,1 1 7 0,-1 0-13 15,1 0-6-15,1 1-7 0,-4 1-4 0,0-1-2 0,2 1-3 16,-3-2-3-16,0 2-3 0,2-2 1 16,-4 0-5-16,-1 0-4 0,2-2-2 0,1-1 11 0,-3-5-13 0,2 3 3 15,-2-3-3-15,0 0-2 0,2-1 3 0,-1-1-2 16,-2 0-3-16,4 0 2 16,0-3-1-16,0 0 0 0,0 0-4 0,-10-9 2 15,10 4 1-15,-3-4-7 0,2 0 5 0,-2-3-1 16,3-1-2-16,3 0 9 0,-3-1-14 0,1-4 4 15,1 3-4-15,-1 0-1 0,2-1 1 0,1 1-2 0,2-1 1 16,-2 3-1-16,3 0-3 0,-1 1 14 0,1 2-13 16,0 0 5-16,0 0-2 0,-1 5 3 0,2 0-3 15,-1 2-1-15,0-1-3 0,0 2 1 0,0 2 5 16,0-1-5-16,0 4 3 0,2 0-2 0,-1 3 14 16,-1 1-12-16,0 4 2 0,0 2-4 0,0 1 4 0,0 0 7 15,-1 3-9-15,-2 2-2 0,0-5-1 16,-1 0-6-16,-3 1-9 0,0 0-15 0,0-1-21 15,-3 0-19-15,2-1-18 0,-2 0-26 0,2-4-24 0,-2-1-24 16,0 0-29-16,3 0-33 0,-3-3-188 0,2-1-450 16,-2-1 199-16</inkml:trace>
  <inkml:trace contextRef="#ctx0" brushRef="#br0" timeOffset="102654.6664">6585 7148 47 0,'-2'-2'328'0,"1"-2"-16"0,0 2-22 0,-1 0-20 0,2 2-22 15,-4-2-23-15,4 2-23 0,0 0-21 0,-8 6-12 16,3-1-21-16,2 2-12 0,0 0-15 0,1 1-16 16,-2 0-6-16,1 4-12 0,1 1-9 0,2-3-4 15,-1 2-7-15,4-3-2 0,-2 0-24 0,1 0-14 0,2 0-9 16,1-3-10-16,1 1-9 0,1 0-11 0,1-2-5 15,0-1-6-15,-2-1-4 0,5 0-4 0,-3-2-3 16,0-2 0-16,2-1 2 0,-3 0 0 0,0-2 6 16,0 0 1-16,-3 1 4 0,0-4 2 0,-1 3 0 15,0-4 2-15,-1 0 7 0,-1-1 0 0,-4 1 10 16,3 1 0-16,-3-1 9 0,-1-1 9 0,3 0 6 16,-4 1 2-16,1-2 9 15,0 2 7-15,-2 1 7 0,5-2 4 0,-2 3 2 0,0 2 0 16,-1-2 5-16,4 3-10 0,-3-2-4 0,1 1 1 15,2 0-5-15,0 1-8 0,-1-1 2 0,2 0-6 16,1 2-3-16,1-2-2 0,1 1 4 0,3-2-11 16,-1 5-3-16,1-1 0 0,0-2-6 0,0 2 2 15,2 2-7-15,1 1 2 0,-1 0 2 0,0 1-2 0,0 1-6 16,2 1 2-16,0 4 5 0,-1-1-5 0,-1 1 0 16,1 3 5-16,0-1 4 0,-2 1-13 0,1 0 6 15,-4 2-7-15,0-1-3 0,-3 0 0 0,1 0-8 16,-3-1 10-16,-1 0 0 0,-1-4-6 0,1 0 2 15,-3-1 5-15,4 0 8 0,-5-1-10 0,3-1 2 16,-1-4 0-16,0 2 5 0,0-1 0 0,3-2 0 16,0 0-2-16,-8-5 2 0,5 2 1 0,0-1 1 15,1-3-1-15,0-1 0 0,3-4 4 0,-1-1-1 16,1 1-4-16,1-4 4 0,1-2-2 16,3-4 0-16,1 2 5 0,1 0-9 0,2-1-5 15,3 1-5-15,1 1-7 0,-1 2 8 0,2 3-13 16,0 0-15-16,-4 4-12 0,1 3-21 0,-3 2-27 15,0 2-35-15,-1 0-24 0,0 2-22 0,-1 2-34 16,-2 1-44-16,-1 0-181 0,-2 2-472 0,1-1 209 0</inkml:trace>
  <inkml:trace contextRef="#ctx0" brushRef="#br0" timeOffset="103764.5384">7380 6969 172 0,'-1'-5'270'0,"1"-2"-13"0,-4 1-13 0,2 1-13 16,1-1-14-16,-2 2-9 0,0 1-15 0,1 2-9 0,0-2-15 16,2 3-17-16,-2-3-20 0,1 1 2 0,1 2-25 15,-2-3-11-15,2 3-7 16,-5-2-12-16,5 2-7 0,0 0 4 0,0 0-19 16,-7 4-7-16,6-3-5 0,-1 1-2 0,2-2-6 0,-1 3-4 15,1-3-5-15,-4 4-5 0,2-1-1 0,2-3 1 16,0 4-2-16,-2-2-2 0,2-2 0 0,-1 3-6 0,1-3 2 15,0 0-1-15,-2 3-3 0,2-3 1 0,0 0 2 16,-2 1 4-16,2-1 3 0,0 0 0 0,0 0 3 16,0 0 1-16,0 0 7 0,0 0-9 0,0 0 5 15,0 0-8-15,0 0 4 0,0 0-7 0,0 0 0 0,0 4-9 16,0-4 3-16,0 0 1 16,0 0-1-16,0 0-2 0,0 0-1 0,0 0-2 15,0 0-2-15,0 0 0 0,0 0 2 0,0 0 9 16,0 0-15-16,0 0 4 0,0 0-1 0,0 0-3 0,0 0 0 15,0 0-2-15,0 0 2 0,0 0 0 0,0 0 2 16,0 0 1-16,0 0-4 0,0 0 1 0,0 0 2 16,0 0-6-16,0 0 9 0,0 0-7 0,0 0 2 0,0 0 6 15,0 0-9-15,0 0 0 16,0 0 3-16,0 0-1 0,0 0 3 0,0 0-4 0,0 0-9 0,0 0 1 16,0 0-9-16,0 0-8 15,0 0-18-15,0 0-8 0,0 0-14 0,0 0-21 16,0 0-19-16,0 0-30 0,0 0-24 0,0 0-25 15,-3 2-35-15,3-2-58 0,-4 0-147 0,4 0-460 0,-4 2 205 16</inkml:trace>
  <inkml:trace contextRef="#ctx0" brushRef="#br0" timeOffset="105138.0591">7345 6964 30 0,'0'-4'309'0,"0"-1"-13"16,0 1-20-16,0 1-13 15,0 0-15-15,0-2-15 0,0 5-19 0,0-3-14 16,0 3-31-16,0-4-8 0,0 4-15 0,0 0-19 0,0 0 2 16,0 0-22-16,0 0-11 0,0 0-3 0,0 16-10 15,0-10-11-15,0 3-6 0,0 0 0 0,0 2-9 16,3 2-4-16,-3-2-5 0,0 3-4 0,1-1-12 16,-1 1-1-16,0 1-3 0,-1-3 2 0,1 1 3 15,0 2-16-15,0 1 7 0,-3-1-3 0,3-1-7 0,-1 4 1 16,-1-3 0-16,1-2-4 0,-2-1 3 15,3-3-2-15,-3 2 7 0,3-3-12 0,-1-1 3 0,0 0-3 16,1-3-6-16,-1 1 8 0,1-2-8 0,-1 1 3 16,1-2 2-16,0 1 2 0,1 0-4 0,0 0 1 15,0-1-2-15,-1-2-1 0,4 2-1 0,-4-2 4 16,10 0 2-16,-6-1-5 0,3 0-4 0,0-3-2 16,1 3-6-16,-1-2-2 0,2-1-11 0,1-1-8 15,-2 2-5-15,4-4-10 0,0 2-13 0,-1 0-11 0,-2 0-11 16,4-3-13-16,-2 2-15 0,-1-1-10 15,-2 1-12-15,2 0-11 0,0-1-6 0,-3 1-3 0,-1 1-5 16,-1 0 17-16,1-2 13 16,-2 1 11-16,0 0 19 0,-2-1 16 0,0-2 9 15,0 2 35-15,-1-1 24 0,1 0 19 0,-2 0 18 16,-2-2 32-16,1 2 11 0,2 1 18 0,-2-2 8 16,1 2 6-16,-2 0 13 0,1 3 11 0,1-3 8 15,-1 1 3-15,1 2 2 0,0 1 2 0,0-1-4 16,-3 1-2-16,3 3-5 0,0-3-16 0,0 3-14 15,-2-3-10-15,2 3-2 0,0 0-17 0,0 0 0 0,0 0-13 16,0 9-8-16,0-5 3 0,2 3-14 0,1 2 16 16,-3 3-20-16,2 0-2 0,1 2-1 0,-1 1 2 15,0 0-9-15,3 3-13 0,-4-4 3 0,2 1-7 16,1-1-9-16,-2 4-1 0,-1-5-15 0,2 2 3 0,-3-2-7 16,1-1-2-16,1-4 1 0,-2 0-1 0,1 0 6 15,-1-4-3-15,0 1 9 0,0-2-5 0,0 1 6 16,0-1 1-16,0-3 3 0,0 0-1 0,0 0 4 15,0 0-6-15,0 0 1 0,0 0 8 0,-4-12-2 16,0 5-3-16,4-1 3 16,-2-1-3-16,-1 0 3 0,1-4 5 0,1-1-3 15,0 1 3-15,-2-1-5 0,0-6 3 0,2 2 4 16,0-2 11-16,1 2-11 0,1-4-2 0,2 4 0 0,0-3-4 16,1 2 4-16,4 1-7 0,-1-3 9 0,0 9-5 15,5-5-2-15,-4 7-4 0,2-1 8 0,0 3-3 16,3-2-2-16,-2 3 7 0,3 1-10 0,-6 2 1 15,1 1 2-15,1 3-3 0,1 0 3 0,-3 0-7 16,1 3 0-16,1 1 2 0,-3 0-8 0,-3 2-1 16,2 3-3-16,-2-1-3 0,-1 3-4 0,-3 2 1 0,-2-2-9 15,-1 2-2-15,-2 0-1 0,-2-1-7 0,-2 4-2 16,-2 0-1-16,0-5 5 0,1-1 0 0,-3 0 7 16,2-5 3-16,0 4 3 0,4-5 5 0,-3 1 1 15,3-1 4-15,-3-2 8 0,6 0 2 0,-1 1 7 16,0-2 8-16,1 0 3 0,-1 1 4 0,3-2-6 0,2 0 4 15,-5 2-3-15,2-1-2 0,3-1-3 0,0 0 4 16,0 5 10-16,2-2-1 0,-1 1 1 0,2 1 0 16,1 1 1-16,1-1 0 0,-1 3-5 0,3 0-2 15,0 3 4-15,0-1-5 0,3 0 11 0,0 1-10 16,1 2-2-16,-1-1 2 16,2 1-5-16,-2-1-3 0,0 0-2 0,0-3-7 15,0 2-23-15,0 0-17 0,0 0-26 0,-2-2-34 16,0 2-38-16,1-1-28 0,-1-2-38 0,-2-1-42 0,-2-2-163 15,2 0-451-15,-2-2 200 0</inkml:trace>
  <inkml:trace contextRef="#ctx0" brushRef="#br0" timeOffset="105420.6866">7932 6955 351 0,'-4'-6'351'0,"1"-1"-10"0,2 1-16 0,-2 3-14 0,1 0-33 16,1-1-17-16,-3 4-26 0,4 0-23 0,-4-2-16 16,4 2-21-16,-6 8-23 0,0-3-10 0,3 4-6 15,-2 2-27-15,2 1-8 0,-1 3 7 0,0 4-31 0,1 1-8 16,0-1-1-16,-1 3-4 16,4 1-12-16,0-2-12 0,0 2-2 0,0-1-16 15,3-1-10-15,-2 1-12 0,2-2-11 0,1-1-12 16,-3-5-10-16,2 0-7 0,1-3-10 15,1 2-17-15,2-2-16 0,-2-4-21 0,1 2-23 0,1-5-32 16,3 2-31-16,4-2-43 0,-6-3-33 0,8-1-208 16,-3-2-513-16,2-4 227 0</inkml:trace>
  <inkml:trace contextRef="#ctx0" brushRef="#br0" timeOffset="105850.5921">8204 6994 177 0,'1'-6'327'0,"-3"-2"-9"0,0 5-8 0,2-1-10 15,0-1-14-15,-1 2-11 16,1 3-34-16,0 0-20 0,0 0-26 0,0 0-16 16,0 0-15-16,-9 12-20 0,9-6-12 0,0 2-16 15,0 3-6-15,-1 1-9 0,1 2-9 0,0-2-13 16,1 3-8-16,-1 0-10 0,0 4-2 0,0-2-3 0,2-3-12 16,-2 1 3-16,-2-3-10 0,2 2-7 0,0-1 1 15,0 0-6-15,0-4-16 0,0-1-8 0,0 2 1 16,2-3-5-16,-2-1-5 0,0-1-11 0,0 0-2 15,0 0-5-15,-2-2-7 0,2 1 12 0,2-2-14 16,-2 0 7-16,0-2-3 0,-2 4 10 0,2-4 1 16,0 0 2-16,-1 3 1 0,1-3-3 0,0 0 10 15,0 0-3-15,0 0 3 0,0 0 1 0,-10-5 3 16,6 3 1-16,0 2 11 0,1-2 2 0,-3 0 1 0,2 2 6 16,-2-2 7-16,2 1 4 0,4 1 5 0,-7-1-2 15,1 1 3-15,6 0-7 0,-7 1-2 0,3 0-7 16,4-1 1-16,-3 2-3 0,3-2 14 0,-7 2-20 0,7 0 8 15,0-2-12 1,-4 2-1-16,4-2-3 0,0 3-11 0,0-3 1 16,4 5-9-16,-1-4-6 0,1 0-4 0,3 1-9 0,0-2-5 15,-1 2-13-15,1-2-7 0,3-2-12 0,0 2-9 0,-2-1-16 16,2-1-19-16,-3 1-29 0,3-2-29 16,-3-1-33-16,0 1-29 0,0-1-220 0,-1-3-497 15,-1 1 220-15</inkml:trace>
  <inkml:trace contextRef="#ctx0" brushRef="#br0" timeOffset="106019.5981">8191 6982 260 0,'-3'-2'266'0,"3"2"-24"16,-1-3-22-16,1 3-26 0,0 0-16 0,-4-2-18 15,4 2-12-15,0 0-20 0,0 0-13 0,0 0-24 16,1 11-32-16,-1-8-28 0,2-1-43 0,-1 2-35 15,3 2-41-15,-1-3-43 0,1 3-172 0,-2-4-328 0,2 1 147 16</inkml:trace>
  <inkml:trace contextRef="#ctx0" brushRef="#br0" timeOffset="106235.6047">8374 6844 155 0,'3'0'327'0,"-3"0"-30"0,0 0-13 0,4 4-13 16,-1-1-17-16,1 5-12 0,-1 1-15 0,4 4-20 15,-4 5-16-15,1 2-19 0,-1 1-17 0,-4 3-15 16,2-1-31-16,-2 2-20 0,-1 0-31 0,-5 9-56 0,-3-7-61 16,-4 8-72-16,3-11-88 0,-9 6-244 15,3-6-499-15,-8 2 221 0</inkml:trace>
  <inkml:trace contextRef="#ctx0" brushRef="#br0" timeOffset="110269.7327">2841 7154 2 0,'0'0'137'0,"-1"-5"-9"0,1 5-11 16,-1-4-1-16,0 3-8 0,1 1-1 0,-1-5 1 0,1 5-8 16,0-3-1-16,0 3-1 0,1-3-4 0,-1 3-1 15,0 0-5-15,-1-5-4 0,1 5-2 0,0 0-6 16,1-2-3-16,-1 2-4 16,0 0-2-16,0 0-5 0,0 0-6 0,0 0-4 15,0 0-5-15,0 0-1 0,-2-3-4 0,2 3-6 0,0 0-2 16,0 0-5-16,0 0-3 0,0 0-4 0,0 0-2 15,0 0-1-15,0 0 1 0,0 0 0 0,0 0 0 16,0 0-2-16,0 0 0 0,0 0 0 0,0 0 0 16,0 0-6-16,0 0 1 0,0 0-1 0,0 0-2 0,0 0-1 15,0 0-1-15,0 0 3 0,0 0 6 0,1 10 4 16,-1-5 3-16,0 1-5 16,0 1 0-16,2 2 3 0,-2 2 3 0,2 2-3 15,-2 1-1-15,1 0 1 0,0 1-3 0,1 2-4 0,-2 2-1 16,0-4 1-16,1 5-2 0,-2-2-2 0,0 3 0 15,1-7 0-15,-1 5-4 0,1 0 3 0,1-1-1 16,0-4-2-16,-1 1 2 0,0-4-2 0,-1 3 0 16,1-6 0-16,0 2-2 0,0-2-3 0,1 0 3 15,0-4 0-15,-1 1-1 0,1-2-4 0,-1 1 2 16,0-1 3-16,0-3-2 0,1 4 4 0,-1-1 2 0,0-1 4 16,0-2 6-16,0 4 6 0,0-4 5 15,0 0-1-15,0 0 2 0,0 0-3 0,0 0-1 16,0 0-3-16,0 0-3 0,0 0-2 0,0 0-1 15,0 0-4-15,0 0-2 0,0 0 1 0,0 0 0 16,-12-3-5-16,12 3 2 0,-5-1-4 0,5 1-1 0,-8 0 2 16,3 0-2-16,-1 1-1 0,0 1-1 0,-2 1-5 15,-1-2 8-15,1 5-7 0,-2-3 2 0,2 3 0 16,-4 1-1-16,1-1 1 0,1 2-2 0,-2-3-2 16,1 2 3-16,3-2-8 0,1-1-6 0,2 0-6 15,0-1-10-15,1 0-12 0,1-1-10 0,1 0-13 16,-1-2-13-16,3 0-14 0,-3 3-19 0,3-3-37 0,0 0-36 15,0 0-39-15,0 0-160 16,8-12-414-16,-5 8 183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30T13:49:42.962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5320 3108 118 0,'4'-2'273'0,"-1"0"-6"15,-3 2-6-15,4-2-10 0,-4 2-11 0,1-5-20 16,-2 4-16-16,1 1-13 0,-1-5-17 0,-2 2-14 16,1-1-8-16,-2 3-22 0,0 0-14 15,-2-1-10-15,1 0-13 0,-5-1-11 0,1 2-5 0,-1 0-7 16,-3-1-9-16,0 3-2 0,-1 0 1 0,0 1-13 0,-2 1-8 15,1 0-7-15,-5 0-3 0,0 4-1 16,-2-2-7-16,2 1 4 0,5 0-5 0,-5 1-6 0,0 0 2 16,2 0-3-16,4 1-5 15,1-3 3-15,1 3-5 0,4-3 0 0,2 3 1 0,-5-2-1 16,3 0-6-16,5-1 1 0,-1 3 0 0,2-4 0 16,2 1 0-16,1 2-4 0,1-2 7 15,3 2 2-15,2-1-2 0,5 1-3 0,3-1-1 0,1 1 7 16,5 1-2-16,5-4-2 0,2 4-4 0,-1-3 1 15,0 3 2-15,2-1-2 0,-1 0 2 0,2-1-2 0,-3 1 1 16,-2 0-4-16,-1 2-3 0,0 1 0 16,-6-1-10-16,-4-2-3 0,0 2-3 0,-4 0 1 15,0 3 2-15,-2-1 1 0,-3-4 7 0,1 5 2 16,-4-2 1-16,-1-2 2 0,-2 1 5 0,-2 0 2 0,-4 2-5 16,-4-2 1-16,0 2 5 0,-8 1-2 0,1-2-3 0,-3-2 4 15,1 0-2-15,-4-4 2 16,2-1 4-16,0 1 0 0,0-1-3 0,1-3 4 0,4 0-6 0,-3-1 5 15,6-3 0-15,-1 2 0 16,1 0-3-16,3-3-2 0,2-1-13 0,1 3-16 0,2-4-27 16,0 1-31-16,1-3-37 0,-1-2-40 15,6 3-40-15,4-2-39 0,-1-1-203 0,4 0-482 0,1 0 213 16</inkml:trace>
  <inkml:trace contextRef="#ctx0" brushRef="#br0" timeOffset="312.7432">5544 3214 211 0,'0'0'361'0,"2"-5"-21"0,-2 5-20 0,1-3-16 16,-1 3-13-16,1-2-21 0,-1 2-20 0,0 0-29 0,0 0-16 15,0 0-23-15,0 0-23 0,0 0-21 0,0-4-12 16,0 4-10-16,0 0-20 16,0 0-12-16,0 0-5 0,0 0-12 0,0 0-6 15,3 11-5-15,-3-6-6 0,0 1-8 0,0 3-3 16,0 0-1-16,0 1-13 0,3 0-5 0,-2 3-2 16,-1 0-1-16,3 1-14 0,-5 4-14 0,4 1-8 15,-2-5-12-15,0 0-15 0,-2-1-16 0,0 1-28 0,2 1-22 16,-3-4-29-16,0 2-28 0,2-2-48 15,0-2-42-15,0-1-247 0,0-4-547 0,1 1 242 16</inkml:trace>
  <inkml:trace contextRef="#ctx0" brushRef="#br0" timeOffset="689.7863">5504 3209 242 0,'-1'-3'274'16,"1"2"-13"-16,0 1-8 0,-2-3-11 0,2 3-20 15,2-4-24-15,-2 4-19 0,0 0-20 0,1-3-16 0,5 2-16 16,1-1-15-16,0 2-8 0,3-1-13 0,4 1-9 0,0 2-8 16,0 0-8-16,2 0-7 0,0 2-5 15,4 1-9-15,1 4-1 0,-1-2-9 0,-3 4-6 0,3-1-4 16,-3 0-3-16,-1 1-1 0,0 3-3 15,-2-1-2-15,-6-2 1 0,2 0-2 0,-1 2-8 0,-4-1-2 16,1 0 2-16,-3 2-1 16,-3-2 5-16,0 1-7 0,-2-1 4 0,-2 1-2 0,0-2 1 15,-6 0-4-15,0 0 2 0,-2-2 1 16,-1-2 1-16,-1 1-4 0,0-1 5 0,0-2-1 0,-3 0-5 16,3 0-1-16,0-2-4 0,1 1-4 0,-1-4-12 0,4 0-7 15,-1 0-13-15,-3 0-21 0,5 0-24 16,1-3-23-16,1 2-35 0,1-2-40 0,2 0-52 0,0 0-172 15,2-2-438-15,1-1 194 16</inkml:trace>
  <inkml:trace contextRef="#ctx0" brushRef="#br0" timeOffset="978.9896">6004 3234 220 0,'6'-3'381'0,"-3"2"-31"0,-3 1-21 16,4-2-26-16,-4 2-17 16,4 0-36-16,-4 0-10 0,0 0-32 0,0 0-27 15,3-2-15-15,-3 2-12 0,0 0-24 0,3 5-7 16,-3-5-17-16,-3 6-9 0,3-1-5 0,0 3-13 0,0 0-10 16,0 0-1-16,0 2-12 0,0 2-5 0,0 3-9 0,0-2-10 15,0 2-7-15,0 0-6 0,3 3-8 0,-2 2-8 0,-1-6-11 0,0 0-18 16,0-2-17-16,2-1-15 15,-4-1-13-15,2 1-19 16,0-2-36-16,0-1-36 0,2 0-42 0,-1-1-40 0,-1 1-263 0,0-3-548 16,0-3 242-16</inkml:trace>
  <inkml:trace contextRef="#ctx0" brushRef="#br0" timeOffset="1361.6775">5893 3202 73 0,'0'0'292'15,"-6"0"-14"-15,6 0-11 0,-4-1-13 0,4 1-10 0,-4-1-16 16,4 1-17-16,0 0-19 0,0 0-16 0,0 0-11 15,0 0-21-15,0 0-13 0,0 0-11 0,0 0-15 16,0 0-10-16,0 0-8 0,24 0-11 0,-6-1-3 16,2 1-2-16,2-1-14 0,1 0-9 0,4 0-6 15,-2 0-13-15,0 0-6 0,2-1-2 0,-6 1 1 16,3 1-5-16,-3 0-2 0,-4 0 1 16,-3 0-5-16,0 0-1 0,-4-1-2 0,-1 1 0 0,-4 0 4 0,0 0-4 15,-5 0 9-15,7 0 0 0,-7 0 3 0,5 1-3 16,-5-1-4-16,0 0-1 0,3 0 4 15,-3 0-6-15,0 0-5 0,-3 6-11 0,3-6-11 16,-3 3-17-16,2-1-19 0,-2 1-20 16,3-3-22-16,-3 4-28 0,1-2-28 0,2 1-35 0,0-3-36 15,0 4-244-15,0-4-506 0,0 0 224 0</inkml:trace>
  <inkml:trace contextRef="#ctx0" brushRef="#br0" timeOffset="1889.2034">6436 3320 71 0,'0'0'257'0,"0"0"-8"0,0 0-11 16,-6 0-14-16,6 0-9 0,0 0-12 0,0 0-22 15,0 0-15-15,-3 1-4 0,3-1-19 16,0 0-6-16,0 0-9 0,0 0-11 0,0 0-12 16,0 0-10-16,0 0-12 0,0 0-8 0,0 0-5 15,12-3-8-15,-2 2-8 0,-3 0-8 0,3 0-5 16,4 1-2-16,0 1 20 0,0-1-9 0,2-1-4 0,-1-1-9 0,-1 2 1 0,1-4-4 16,-1 4-5-16,-2-1-1 15,-1 0 0-15,-3 1-5 0,0-1-1 0,-3 1-4 16,1 0 4-16,-2 0 2 0,-4 0 11 0,7-1 0 15,-7 1 9-15,5-2 1 0,-5 2-3 0,0 0-2 0,5 0-5 16,-5 0-11-16,0 0 4 16,6 0-14-16,-6 0-11 0,0 0-20 0,0 0-11 0,0 0-24 15,0 0-22-15,0 0-25 0,0 0-33 16,0 0-26-16,0 0-33 0,0 0-24 0,0 3-41 0,0-3-201 16,0 0-496-16,0 0 220 0</inkml:trace>
  <inkml:trace contextRef="#ctx0" brushRef="#br0" timeOffset="2217.0719">6487 3449 56 0,'0'0'298'0,"-4"0"-10"0,4 0-10 0,-3 3-5 0,3-3-5 16,0 0-17-16,0 0-15 15,0 2-22-15,0-2-26 0,0 0-21 16,0 0-6-16,0 0-27 0,18-2-15 0,-10-1-9 16,2 3-11-16,5-3-11 0,-1 4-19 0,2-1-12 0,0-2-4 15,0 2 6-15,0-1-20 0,0 0-5 0,-2 0 2 0,0-1-6 16,-1 2 0-16,-3 0-2 16,1-1-8-16,-1 0 0 0,-5 1 7 0,1-2 5 15,-2 2 4-15,-4 0 1 0,7-1 6 0,-7 1-2 0,5 0-4 16,-5 0-4-16,0 0-5 0,5-1-13 0,-5 1-21 0,0 0-10 0,0 0-27 15,0 0-28-15,0 0-46 16,0 0-50-16,0 0-57 0,0 0-61 0,0 0-233 0,0 0-560 16,-13 5 248-16</inkml:trace>
  <inkml:trace contextRef="#ctx0" brushRef="#br0" timeOffset="3410.9183">7290 3272 47 0,'4'-6'285'0,"-1"3"-4"0,-2-2-16 16,2 0-13-16,-3 2-2 0,3-3-4 15,-3 2-14-15,0-1-20 0,0-2-16 0,-3 3-13 0,2-2-12 16,1 3-7-16,-3-2-12 0,0 1-16 0,-1 2-10 0,0-3-17 16,-2 3-10-16,-1-2-14 0,-2 2-6 15,1 2-8-15,-3 0-13 0,-3 0-3 0,4 1-8 16,-4 2-7-16,-1-1-1 0,1 5-11 15,1-3 0-15,-6 6-10 0,7 0 6 0,-4 0-1 0,0 3-5 16,5-1-3-16,1 0 0 0,-2 4-6 16,2 0 1-16,3-2-7 0,-1 3-3 0,3-2-8 0,3-1-7 15,1 4-1-15,2-2-4 0,2-2 0 16,1 0-5-16,3-3-3 0,2 2-2 0,3-4 5 16,6 2-2-16,3-4 2 0,3 0-7 0,0-6-10 0,3 1 3 15,0-5 2-15,2 1 0 0,-3-3 0 0,1-4 3 16,-2 3 4-16,-1-5 7 0,-3 0 2 0,-2 2 14 15,0-1 9-15,-3-4 14 0,0 2 12 16,-6 1 25-16,0-1 3 0,-2-1 0 0,-2 1 14 16,-3 1 3-16,-2 1 3 0,2 2 16 0,-3 0 5 15,0-1-4-15,0 0-1 0,0 2 4 0,0 1-6 16,0 2-4-16,0 1-12 0,0 0-13 0,-3 0-4 0,3 3-10 16,0-5-10-16,0 5-11 0,0-4-18 0,0 4-15 15,0 0-11-15,-1-4-27 0,1 4-3 0,0 0 5 0,0 0 7 16,0 0 3-16,0 16-2 15,0-6 3-15,-2-3 2 0,2 5 8 16,0 1-2-16,-1 1 4 0,-1 5-1 0,1 1 1 0,1 0-2 16,0-2 5-16,0 2 3 0,0-2-3 0,-4 1-21 0,2-5-11 15,1 3-4-15,1-3-26 0,-2 0-24 16,1-2-21-16,1 0-27 0,0-3-27 0,0-1-38 0,0-2-34 16,0-2-47-16,0 1-177 0,1-4-512 0,-1-1 228 0</inkml:trace>
  <inkml:trace contextRef="#ctx0" brushRef="#br0" timeOffset="3659.8677">7449 3295 122 0,'-1'-4'305'0,"1"4"-15"15,-2-3-21-15,2 3-22 0,0 0-17 0,-1-4-20 16,1 4-21-16,4-2-21 15,-1-1-17-15,2 2-14 0,4-1-17 0,1 1-9 0,7-2-12 16,0 2-9-16,-3-1-13 0,3 0-5 16,-2 2-10-16,1-1-10 0,-4 0-15 0,-2 2-15 15,0 0-9-15,-2 0-12 0,-2 2-18 0,0-2-12 16,-2 2-10-16,0-2-19 0,-1 2-15 0,-3 2-20 16,0 0-37-16,-1-2-42 0,-1 3-38 0,-2 0-166 15,-3-2-407-15,-3 2 180 0</inkml:trace>
  <inkml:trace contextRef="#ctx0" brushRef="#br0" timeOffset="3964.3932">7459 3446 48 0,'-3'1'327'0,"3"-1"-18"0,0 4-10 0,0-4-10 0,-3 2-2 16,3-2-22-16,0 0-20 0,0 0-32 15,0 0-10-15,0 0-25 0,3 3-17 0,-3-3-15 16,7 0-12-16,0 0-20 0,3 0-17 16,4-3-12-16,2 3-17 0,-1-2-8 0,6 0-6 0,0-1-1 15,-5 3-10-15,2-2-2 0,-5 2-2 16,1 0-7-16,-4-1-2 0,-3 0 2 0,0 1-8 0,-3-2-3 16,2 2 0-16,-6 0 4 0,4 0 2 0,-4 0-1 15,7-1-2-15,-7 1-5 0,0 0-8 16,0 0-12-16,0 0-19 0,0 0-20 0,0 0-24 0,0 0-35 0,0 0-34 15,0 0-44-15,0 0-62 0,0 0-62 0,0 0-195 16,-3-5-538-16,3 5 238 16</inkml:trace>
  <inkml:trace contextRef="#ctx0" brushRef="#br0" timeOffset="4490.6554">8125 3282 270 0,'0'-4'367'0,"0"-1"-22"0,0 1-12 16,-3-1-8-16,3 1-21 0,-4-1-21 0,-2 1-30 0,-1 0-18 15,0-1-27-15,-4 0-25 16,0 3-23-16,-2-2-8 0,-2 1-14 0,-1 1-23 0,1 1-4 0,-1 2-20 15,-5 2-10-15,4-1-6 0,0 4 2 0,3-1-16 0,-3 2-8 16,3-2-9-16,0 4-5 16,0 0-1-16,3-2-11 0,-3 8-4 15,4-5-15-15,0 2-14 0,3-2-9 0,3 4-3 16,-2 0-5-16,6 1-6 0,0 0 0 16,0-2-9-16,0 0 3 0,6-1-1 0,-2-1-1 0,3 0 5 0,1-2-1 15,1 0 4-15,2-2 4 0,3-1 0 0,-1-1 1 0,1-2 1 16,0-1 3-16,0 0 0 15,3-2 6-15,-6-3-1 0,6-1 2 0,-4 2 0 0,1-4 12 0,-4 3 14 16,2-2 18-16,-3 0 18 0,-2 1-1 16,0 0 14-16,0-1 15 0,-4 1-17 0,0 1 9 15,-2-1 1-15,-1 0 0 0,1-1-9 16,-2 2-2-16,0-1-2 0,-1 1-20 0,-1 1 9 16,-1-1-5-16,1 2-4 0,3 1-9 0,-5-1-17 0,2-1-13 15,3 2-13-15,0 0-9 0,-7 6 11 0,5-3-18 16,1 2-5-16,0 0-3 0,-1 0-12 0,2 4-1 0,-1 2-9 15,2-2-5-15,-1 0-13 16,2 3-19-16,-1 0-19 0,-1 0-22 0,0 0-30 16,-1 2-32-16,-1-3-28 0,2-2-44 0,0 0-241 0,-1-2-555 15,1 0 246-15</inkml:trace>
  <inkml:trace contextRef="#ctx0" brushRef="#br0" timeOffset="4859.8081">8236 3438 57 0,'0'0'356'0,"-14"4"-26"0,14-4-18 0,0 0-10 15,0 0-18-15,0 0-19 0,0 0-22 0,0 0-24 16,0 0-26-16,0 0-21 0,0 0-23 0,0 0-19 0,0 0-14 15,0 0-3-15,0 0-26 16,31 0-4-16,-19 0-20 0,6 0-15 0,4 0-17 0,1-2-5 0,-2 1-4 16,0 1-6-16,0 0-4 0,-4 1 4 15,0-3-3-15,-3 2-3 0,0-2-4 0,-3 2 2 16,-1-2 1-16,-3 2 2 0,0-1 12 0,-1 0 8 16,-2 1-4-16,0-1 15 0,-1 1 4 0,-3 0 0 15,6-1 5-15,-6 1-9 0,0 0-1 0,0 0-9 0,6 0-8 16,-6 0-6-16,0 0-22 0,0 0-13 0,0 0-17 15,0 0-16-15,0 0-19 0,0 0-25 0,0 0-24 16,0 0-31-16,0 0-38 16,-10-5-32-16,10 5-42 0,0 0-227 0,-5-1-528 0,5 1 234 15</inkml:trace>
  <inkml:trace contextRef="#ctx0" brushRef="#br0" timeOffset="5119.8235">8381 3311 295 0,'-2'-2'379'0,"2"2"1"0,-3-3-2 0,1-1-25 16,2 4-21-16,-2-4-22 0,2 4-26 0,-2-2-25 16,2 2-24-16,0 0-24 0,-1-2-25 15,1 2-21-15,0 0-19 0,0 0-8 0,0 0-26 0,0 0-31 16,0 0-2-16,0 0-9 0,0 0-6 0,1 12-5 0,-1-3-22 15,3 4 5-15,1 5-23 0,-2 2-13 16,0 3-12-16,1 3-17 0,-3-2-13 0,2 0-23 16,-2 0-31-16,-2 2-39 0,1-1-52 0,-1-3-68 15,4 1-90-15,-4-3-246 16,0 0-634-16,0-5 281 0</inkml:trace>
  <inkml:trace contextRef="#ctx0" brushRef="#br0" timeOffset="6460.7287">8969 3244 218 0,'6'-6'306'16,"-2"-1"-4"-16,-2 1-15 0,0 0-7 0,-1 1-18 0,-1-3-29 16,-2 2-15-16,-3 0-22 0,0 1-32 15,-4 0-14-15,-1 1-18 0,-4 0-11 0,1 1-6 0,-3 0-15 16,-1 2-12-16,-4 2-5 0,1 0-7 0,4 3-11 0,1 0-2 16,-1-1-13-16,4 1-6 0,3 0-4 15,1 1-15-15,2-1-14 0,2 1-7 0,1-1-8 0,3 5 1 16,0-2-2-16,4 6-7 15,6-2 4-15,0 0-1 0,4 2 2 0,0 2 1 16,5-1-2-16,-1 0-2 0,0-1 2 0,0-1 3 16,0 1-1-16,-2 2-3 0,1-4 6 0,-6 1-5 0,1-3 5 15,-2 0 0-15,-5-2 0 0,3-1-2 16,-3-1-1-16,-3 0 5 0,0 1 11 0,-2-2-6 0,-1 1 9 16,-3 0-2-16,-3-1 0 0,-3 2 4 15,-3-2-4-15,-3 1-2 0,-5 0-4 0,-3-3 3 0,1 3-12 16,0-1-10-16,0-3-17 0,2 1-19 15,4-3-20-15,3 2-34 0,1-1-36 0,3-1-35 16,5 0-59-16,-1 0-229 0,0-2-501 0,3 0 221 0</inkml:trace>
  <inkml:trace contextRef="#ctx0" brushRef="#br0" timeOffset="7529.6823">9040 3355 87 0,'0'0'319'0,"0"0"-27"16,0 0-25-16,0 0-22 0,0 0-24 16,0 0-19-16,0 0-17 0,0 0-24 0,0 0-12 0,0 0-17 15,0 0-16-15,0 0-8 0,3 7-11 0,1-7-10 16,2 0-14-16,2 1-7 0,2 0-10 0,4 1-5 16,1-1-1-16,0-2-10 0,1 0-9 0,-1-2-2 0,0 0-4 0,-2-2-3 15,0 1-1 1,-3 1 1-16,-1-1 5 0,0-1 5 0,-2 0 11 0,0 0-1 0,-4-1 7 15,1 1 8-15,-1 1 6 16,-3-2-5-16,0 1-9 0,-3-1-6 0,-1 1-3 0,-1 0 3 0,-2-1-5 16,-1 2-3-16,-1 0 0 15,0 1-9-15,0 1 0 0,-1 1-3 0,-4 0-1 0,1 4-5 16,-1 0 0-16,-1 1-6 0,4-1-1 16,0 3-3-16,2-1 4 0,-2 2 0 0,4 0-8 0,0-1-2 15,2 3-9-15,0 2-12 0,0-2-9 0,4 3-5 16,-1 0 0-16,3 1-11 0,3 0-3 0,-1-4-2 15,2-2 5-15,4 4-8 0,1-3-10 0,4-2-4 0,0 0-11 16,6-1-4-16,1-3 0 16,0 0 4-16,1-4 5 0,2-1 8 0,-4-1 12 15,0-1 6-15,1-2 14 0,-2-3 18 0,-1 1 15 16,-1-3 26-16,-4 4 22 0,3-4 20 0,-5 2 18 0,-2 1 19 0,0 0 13 16,-3 2 6-16,-1-3 0 0,-1 2 3 15,-3 0 7-15,2 2-10 0,-2-1 4 0,1 1 2 16,-2 2 4-16,1 0-4 0,1-1-19 0,-2 1-9 15,0 1-12-15,0 3-10 0,-2-6-13 0,2 3 0 16,0 3-27-16,-1-3-6 0,1 3-17 0,0-2-14 16,0 2-9-16,0 0-6 0,0 0-22 15,-3-4-1-15,3 4-3 0,0 0-10 0,0 0 7 0,0 0 8 0,0 0 6 16,0 0 1-16,0 0-2 0,0 0 10 0,0 0 2 16,0 0-17-16,0 0 11 0,0 0 19 15,0 0-11-15,0 0 0 0,0 10 2 0,0-10 7 0,0 4-4 16,-1 0 4-16,-1-1-2 0,4 1-2 15,-4 1 13-15,2 0-15 0,2 2-2 0,-4 0 10 0,2 1-8 16,0 1-6-16,-1 2-9 0,1 2-2 16,-2-4 4-16,1 4-2 0,0-3-6 0,-1-1 4 0,-1 3-3 15,1-5 5-15,-2 1 3 0,3-1-7 0,0-1-4 0,-1-1 9 16,1-2 1-16,-2 2 3 0,2-3 5 16,0 2 4-16,1-4 19 0,-1 3 11 0,1-3 7 0,-1 4 16 15,1-4-15-15,0 0 22 16,0 0 6-16,0 0-2 0,-1-11-8 0,1 4 5 0,1 0-2 15,0-2-15-15,1-4 10 0,2 1-5 16,-1 4 1-16,1-4 2 0,2 0-9 0,-2 3-6 0,3-2 1 0,0 1-7 16,2 1-15-16,-2 3 9 15,0-2-2-15,0 2-6 0,1 1-1 0,1 1-12 0,-2 1-2 16,0 0-1-16,0 2-3 16,1 1-11-16,1 3-5 0,-1 0-6 0,-1-1-5 0,2 3-2 15,-2 0 3-15,0 1-5 0,1 4-7 0,-2 0-2 0,-3-2-3 0,-1 1-4 16,-2-1 2-16,2 6 3 15,-4-6-4-15,1 3 5 0,-2-5 1 0,0 3 6 0,2-4 8 16,-2 3 2-16,2-5 4 0,-1 0 5 16,1 1 6-16,-1-4 7 0,2 0 5 0,-1 4 2 15,1-4 11-15,0 0 5 0,0 0 12 0,-4-12 20 16,5 4 0-16,1 1 1 0,-1-3-2 0,5-2-1 0,-2 1-3 16,0 4 0-16,3-4-9 0,-1 2 4 0,2 0-9 15,1 0-3-15,-2 1 2 0,1 3-5 16,2 1-2-16,0 1-9 0,3 0 4 0,1 2-4 15,-3-1 3-15,3 4-5 0,-1-1 1 0,1 2 1 16,0 1-6-16,0 1-9 0,-3 0-2 0,2 1-9 0,-6 1-4 16,0 0-7-16,-4-1-15 0,0 3-12 15,-2 0-3-15,-1 2-5 0,-4 0-9 0,1 0-8 0,-4 1-9 16,-3-2-23-16,2 0-16 0,-1 1-21 0,1-4-28 0,1 0-26 16,0-1-27-16,1 0-204 0,-1-1-476 15,3-2 211-15</inkml:trace>
  <inkml:trace contextRef="#ctx0" brushRef="#br0" timeOffset="8800.5373">9950 3353 304 0,'2'-2'321'15,"0"-2"-12"-15,0 3-8 0,1-2-2 0,-2-1 1 16,0 0-8-16,-1 2-6 0,2 0-26 0,-2 2-31 0,-2-5-22 16,1 1-20-16,0 2-15 0,-2-2-12 0,0 1-10 0,0-1-12 15,-1 2-16-15,1 1-13 0,-4-1-18 16,0 1-7-16,0 1-8 0,0-1-25 0,-3 3 11 15,-1-1-12-15,4 0-15 0,-2 6-8 0,1-5-18 0,1 3-7 0,0 1-13 16,0-1-15-16,1 2-4 16,0-1-8-16,1 3-2 0,2 0-7 15,-1-2-5-15,1 0 0 0,-1 2-12 0,2-3-6 0,1 1 6 16,1-1 2-16,0-1 3 0,0-2 8 16,1 1 1-16,2-1 6 0,1-1 5 0,-1 0 8 0,3-1 2 15,-1-1 3-15,2-2 11 0,2 0 6 0,-2-2 3 0,3 0 16 16,-2-1 10-16,1 1 24 0,-2-1 3 15,0-2 8-15,0 1-2 0,0 1 12 0,-3 1 8 16,-1 1 0-16,0-1 2 0,1 1-3 16,-4 0-8-16,3 2 4 0,0-2-19 0,-3 3-3 0,1-3-13 0,-1 3-23 15,0 0-22-15,0 0-23 16,7-1-26-16,-7 1-20 0,0 0-6 0,0 0 5 0,0 5 2 16,1-3-7-16,-1-2-10 0,2 7 1 0,1-2 6 0,-2-1-1 15,3 2 6-15,2-2 3 0,1-1 8 16,1-2 7-16,1 4 2 0,1-4 9 0,0-1 6 0,4 0 9 15,-6-2 9-15,2-1 14 0,0 1 22 16,4-4 17-16,-7 1 11 0,0 0 18 0,0-1 19 16,-1 1 17-16,-2-2-1 0,3 0 11 15,-1 0 11-15,-4 1 8 0,3 0-1 0,-4 3 4 0,2-1-12 0,0 0-9 16,-2 1-1-16,-1 3-17 16,0-4-7-16,0 0-15 0,0 4-19 0,2-2-29 0,-2 2-13 15,0 0-30-15,0 0-11 0,0 0 2 0,0 0 4 0,0 0 1 16,0 0-9-16,1 12 0 15,-1-7-11-15,0 2 1 0,0 0 2 0,0-1 3 0,-1 3 2 0,1-4 0 16,-2-1-1-16,2 3 3 0,0 0 10 16,0-5-2-16,0 4 3 0,0-3 6 0,-1 1 6 0,-2-4 5 15,3 0 10-15,0 5 13 16,0-5 16-16,0 0 18 0,0 0 15 0,0 0 14 0,0 0-18 0,0 0 2 16,0 0-9-16,4-11-5 0,-1 6-3 0,1-1-7 0,2-3 3 15,-1 1-5-15,2 1-3 16,2-3 0-16,2 3 3 0,0 0-16 0,1 0-2 15,-1 1 1-15,0 0 0 0,-1 4-7 0,0-1 3 16,0 1-7-16,0 2-5 0,-2-2-6 0,1 4-1 0,-1-1-2 16,1 2-6-16,-4 0-6 0,2 3-8 15,0-1-1-15,-3 1-3 0,2 5-4 0,-4 1-4 0,-1 3 5 16,-4-3 2-16,0 1 1 0,-2 0-8 0,-2-1 5 0,-2 1-4 16,2-3-3-16,-1 1 2 15,-2-1-2-15,0-1 2 0,0-3 2 0,3-1 2 0,0 0 6 0,4-2 8 16,-4 0 1-16,4-3-9 15,3 0-9-15,-7-3-13 0,7-1-9 0,-4-1-2 0,4-1-2 0,4-1-11 16,-1-2-9-16,1-4-13 16,3 0-12-16,6-1-10 0,1-2-14 0,2-1 0 0,-1 2-19 15,-1-1 8-15,5 0 8 0,-1-1 17 16,0 1 22-16,0 1 34 0,-1-1 29 0,4 0 38 0,-4 1 22 16,0 1 31-16,-1 1 29 0,-4 3 21 15,0 2 19-15,-4 3 15 0,-1 0 9 0,-1 1 1 16,-1 1-7-16,-2 0-2 0,1 1-10 0,-1 1-7 0,-3 1-5 0,5 0 3 15,-5 0-4-15,5 3-8 0,-5 2-4 0,0 0-5 16,0 3-7-16,0 1-6 16,-3 4-1-16,0 0-14 0,1 2-1 0,0 4-12 15,0 0-3-15,-1 0-13 0,1 1-14 0,-1 0-17 16,3 2-14-16,0-2-18 0,-2 2-16 0,0-7-24 16,2 4-20-16,-1-1-11 0,-1-4-17 0,2-6-15 0,0 5-26 15,-1-4-32-15,0-3-28 0,-1 1-182 0,-2-4-433 16,0-1 192-16</inkml:trace>
  <inkml:trace contextRef="#ctx0" brushRef="#br0" timeOffset="9069.7761">10421 3385 83 0,'5'-1'210'0,"2"-5"-9"0,0 4-6 0,3-1-3 0,0-1-11 16,4 2-7-16,0-2-8 0,0 1-1 0,2-1-2 0,0 1 1 15,-3-3-4-15,3 3 1 16,-6-1-6-16,2 3 2 0,-2-1-5 0,-3-1-6 0,2 2-9 16,-4 1-8-16,0 0-13 0,-3-2-13 15,-2 2-19-15,7 0-10 0,-2 2-4 0,-5-2-6 0,2 1-7 16,1 2-1-16,-1 0-3 0,-2 3-4 0,2-1-13 16,-1 3-16-16,0 1-14 0,-1-1-23 0,-1 3-25 15,0-1-22-15,0-2-29 0,-2 4-37 16,0 1-42-16,0-1-52 0,1-3-48 0,0-1-206 0,1-2-518 15,-3 1 230-15</inkml:trace>
  <inkml:trace contextRef="#ctx0" brushRef="#br0" timeOffset="9348.6648">10906 3316 309 0,'0'-5'400'0,"3"0"-20"0,-3 2-26 0,2 0-12 0,-2-1-29 16,0 4-24-16,-2-5-29 0,-1 3-27 0,-1 1-22 0,-2-1-22 16,-2 2-22-16,-1 0-15 15,1 0-17-15,-2 3-18 0,-4 0-7 0,4 3-17 0,-1 0-8 16,-1-1-12-16,1 5 4 0,3-3-27 0,-2 0-22 16,1 2-9-16,3-1-19 0,2 4 0 0,1-2-8 15,1 2-11-15,2-4 1 0,2 2 2 0,3 2-7 0,3-2 4 16,1-3-7-16,4 2-17 0,7-3-4 15,1-1-10-15,1-2-17 0,2-1-14 0,-1-3-20 0,-2-1-21 16,1-2-23-16,-2 0-31 16,-1-3-31-16,-5 0-37 0,1 1-235 0,-4-1-525 0,-1-2 232 0</inkml:trace>
  <inkml:trace contextRef="#ctx0" brushRef="#br0" timeOffset="11453.2981">11183 3267 205 0,'0'0'282'15,"0"0"-12"-15,-1-3-10 0,1 3-13 0,0 0-11 0,0 0-16 0,0 0-20 16,0 0-23-16,0 0-13 15,0-2-19-15,0 2-12 0,0 0-15 0,0 0-11 16,0 0-11-16,0 0-10 0,0 0-13 0,13 1-3 16,-13-1-11-16,13 4-8 0,-5 0-4 0,1 0-7 15,3-1 0-15,1 3-7 0,-2 1-1 0,-1 2 0 16,0-2-11-16,-1 3-13 0,-1 2-9 0,-2-2-15 0,1 1-8 0,-2 3 0 16,-1-2-4-16,-1 3-9 0,-3-3-5 0,0-4-4 15,-2 4 2-15,0-4 3 16,-2 0 6-16,0-2 1 0,0 1 7 0,-2-1 0 0,3-2 10 0,-1-2-2 15,0 2 4-15,1-3 1 0,0 1 8 0,0-2 1 16,3 0 3-16,-6-3 7 0,5 0 4 0,-1 0 8 16,1-3 6-16,0 3 0 15,1-6-3-15,1 0-6 0,1-2-2 0,3 0-3 0,1 0-1 16,0 0 2-16,2 0-4 0,0 2-2 0,4 0 0 0,-3-2 2 16,1 4-2-16,3 0 9 0,-2-2 2 15,3 3 2-15,-1-1 2 0,1 1 4 0,0 2 7 0,-2-1 7 16,-1 1 2-16,-3 1 0 0,-2 1-4 15,1-1-3-15,-2 2-1 0,-2-1 0 0,0 1 2 0,-1-1 5 16,-2 2 3-16,5-2-1 0,-5 2-4 16,3-2 1-16,-3 2-2 0,0 0-1 0,4 0 0 0,-4 0-5 15,0 0 1-15,0 0-6 16,0 0-2-16,0 0-5 0,0 0-1 0,0 0-3 0,6-2 3 16,-6 2-2-16,0 0-5 0,0 0 0 0,0 0-1 0,0 0-5 15,0 0 4-15,0 0-7 0,0 0 7 16,0 0-3-16,1 6-3 0,-1-3-4 0,-3 1 1 15,1 1 4-15,2 1-1 0,-3 3-2 0,-1 3 1 16,1-2-3-16,-2 3 8 0,3 0-2 0,0 3-2 16,0-2 13-16,-1-1-5 0,1-1-7 15,1-2-2-15,1-1 6 0,0-2-6 0,1 0-2 0,0 1 0 16,1-5 2-16,1 3-4 0,1-2 1 0,2 1-9 0,2-4 1 16,0 2-2-16,2-3-1 0,0-3-1 0,4 0 6 15,0-3-2-15,-1 1 0 0,3-4 2 0,-7 2 5 16,3-3 14-16,-1 1 10 0,0-7 2 15,-2 5 11-15,-2-1-1 0,1-1 29 0,-4 2-4 16,1 0 9-16,-1 4 3 0,-3-1 1 0,2 1-7 16,-3 2-4-16,1 2-4 0,0 0-5 0,-1 1-16 0,1-3-2 15,-1 5-17-15,0-3-17 0,0 3 4 0,0 0-12 16,0 0 0-16,0 0 4 0,0 0-11 0,-4 11-19 16,1-4 16-16,-1 0-13 0,2 2-6 0,-2 1-4 0,3 3 0 15,-1 0-3-15,-2-1-6 16,3-2-7-16,1-3 5 0,1 3 6 0,2-3-5 0,-2 0 2 15,2-2 1-15,1 1 4 0,-1-2 2 16,5-1 0-16,1-1 1 0,-1 0-1 0,4-2 1 0,2-2 2 16,0-2 3-16,3-1 6 0,2-3 5 15,-2-3 1-15,0-1 4 0,0 0 9 0,0-1 15 16,-3-5 16-16,-1 2 12 0,-2-1 8 0,-1 0 21 16,1-1 7-16,-1-2-4 0,-4 0 7 0,-2-1 5 0,-1 2 4 15,1 5 6-15,-4 1 2 0,0 1 2 0,0 3-2 16,3 2 2-16,-3-1-13 0,-3 4-7 15,3-1-11-15,0 1-10 0,0 1-10 0,-4 1-15 0,4 2-9 16,-7 0-5-16,7 0-9 0,-10 7-10 16,4 0-16-16,2-1-3 0,-3 3-6 0,0 1-4 0,0 3-5 15,1-1 5-15,-1 6-1 0,2 0 6 16,-1 0-5-16,3 3 9 0,-1 1-2 0,4-1-5 0,-2 2 8 16,2-2-11-16,2 1 0 0,-2-2-16 0,4-1-19 15,-3-5-11-15,2 0 0 0,2-2-24 0,0-1-26 16,-2-3-21-16,3 0-30 0,-1-2-41 0,2 0-38 0,-1-5-212 15,4-1-516-15,-3-1 228 0</inkml:trace>
  <inkml:trace contextRef="#ctx0" brushRef="#br0" timeOffset="12049.188">11988 3375 188 0,'0'0'236'0,"0"0"-19"0,0 0-13 0,0 0-16 15,-2 9-16-15,2-9-15 0,0 5-7 0,2-3-10 16,-2 3-13-16,1-1-12 0,2 0-8 0,0 1-10 16,1-3-8-16,2 1-7 0,1-1-9 0,4-1-5 0,-1-1-6 15,-3 0-9-15,7-1-2 0,-4-1-7 16,1 0 10-16,-4-1 3 0,2-2 18 0,-1 1 5 0,-2-1 0 16,-1-1-4-16,1-2 1 0,-3 3 3 0,1-3-1 0,-1 3 2 15,-3-3-8-15,0 2-3 0,-2 1 3 16,1 1-11-16,-2 1-1 0,0-1 0 0,1 1-14 15,-3-1-15-15,0 2 11 0,-1 2-20 0,-1-2 2 16,-1 4-4-16,-1 0 1 0,2 3-7 16,0-2-1-16,-1 3-2 0,1 0 1 0,1 1-4 15,-1 2-3-15,0 2-9 0,4 0-9 0,-3 1-8 0,5-1 1 16,1 1 6-16,0-2-11 0,3-3-1 16,1 1-4-16,3-1-6 0,3 1-4 0,3-2-10 15,-3-2-2-15,5-2 1 0,8-2-4 0,-2 0-2 0,0-2 0 0,0-4 4 16,0-1 2-16,3 0 7 15,-3 0 6-15,-3-4 7 0,2-1 16 0,-3 0 14 0,0-4 16 16,-4 1 13-16,-1 1 6 0,-5-1 9 16,0 2 4-16,-1 1 16 0,-2-1-5 0,-4 0 2 0,0 1-7 15,0 1 0-15,-3 0 3 0,-1 2-1 16,-3 0-13-16,4 3-9 0,-8 1 14 0,4 0-21 0,-3 1-2 16,0 2-3-16,0 2-10 0,1 0-12 0,0 2-1 0,2 3-13 15,0-1-5-15,1 1-1 0,2 4-15 16,1-2 0-16,3 3-1 0,3 2-6 0,0 3 5 0,7 1-2 15,1 1 2-15,0-1 2 16,2 3 4-16,1-2 7 0,0-2 1 0,0 1 1 0,2-1 1 0,-5-5 8 16,-1 0 7-16,-3-1 3 15,-1-4 10-15,-1 2 14 0,-2-2 6 0,1 0 5 0,-1 0 3 16,-3-2-2-16,0 1-7 0,-3-1 2 0,-4-2-8 16,-3 1-20-16,-4 0-26 0,-7-2-23 0,-3 0-36 15,-2-3-48-15,-1 1-73 0,0-1-88 0,-4-2-209 0,-8 0-542 16,-2-4 239-16</inkml:trace>
  <inkml:trace contextRef="#ctx0" brushRef="#br1" timeOffset="15768.9316">4647 2945 88 0,'1'-3'267'0,"0"-1"-19"0,-1 1-14 0,1-1-6 0,1 2-3 0,-2-1-9 16,0 3-8-16,1-3-19 0,-1 3-9 0,0-4-19 16,0 4-15-16,2-3-17 0,-2 3-15 0,0-4-8 15,0 4-10-15,0 0-12 0,0 0-11 0,0 0-9 16,0 0-1-16,-2-2-15 0,2 2-6 15,0 0-4-15,0 0-8 0,0 0-2 0,0 0-6 0,0 0 1 16,0 0-4-16,3 9-6 0,-4-3 2 16,1 3 1-16,0 5-28 0,0 6 7 0,-2 2 0 0,1 1 3 15,-1 6-3-15,-1 7 4 16,1-1-2-16,0 3 4 0,-2 0 3 0,1 1 1 0,0-2 3 16,2 4-2-16,-2 0 2 0,2 3 3 0,-2-4-5 0,2 0 1 0,1-1-3 15,-1 0 4-15,-1-1-2 16,2-5-2-16,0-6-1 0,0-2 1 0,0-1-1 15,2-1 0-15,0-1-2 0,0-3 2 0,-1-4-8 16,1-2-2-16,-1-3-2 0,0-2-11 0,0 0-11 16,0-3-11-16,-1 0-10 0,1-1-13 0,0 0-7 15,1-1-12-15,-2-1-14 0,0 2-15 0,1-2-16 16,-1-2-21-16,1 3-22 0,-1-3-22 0,3 1-178 0,-3-1-403 0,0 0 178 16</inkml:trace>
  <inkml:trace contextRef="#ctx0" brushRef="#br1" timeOffset="17399.4424">4727 2953 53 0,'0'0'219'15,"-3"-2"-3"-15,3 2-4 0,-3-1-8 0,3 1-8 0,0 0-10 0,0 0-3 0,0 0-12 16,-4-2-11-16,4 2-11 16,0 0-12-16,0 0-10 0,0 0-10 0,0 0-6 0,0 0-7 0,0 0-6 15,0 0-5-15,0 0-11 0,0 0-3 16,0 0-10-16,0 0-5 0,0 0-6 16,0 0-5-16,0 0-10 0,0 0 1 0,0 0-9 0,0 0-3 0,0 0-2 15,0 0-5-15,0 0-4 0,14-2-1 0,-6 1 0 16,0 0-2-16,1 0-1 0,1-1-6 0,1 2 3 15,2-3-2-15,2 2 1 16,1-2-8-16,-1 1 5 0,7-1-3 0,-7 0 0 0,1 2 3 16,5-2-6-16,1 1 2 0,-2 1 2 15,2-1 0-15,0-1-5 0,-5 3 0 0,4-2 1 0,-1 2-2 16,1-2 3-16,-5 2-5 0,0-1 3 0,6 1-3 0,-2-2 3 16,-4 1-3-16,1 2 2 15,4-4 1-15,-5 2-9 0,-1 1 3 0,0 0 3 0,0 0-3 0,-1 0 1 0,0 0 0 16,1 0-1-16,-1-2 2 15,3 2 11-15,3-1 5 0,5 1 0 16,0-3-3-16,2 3-1 0,0-2 0 0,-2 1-2 16,2 1-1-16,3 0 0 0,-1 0 0 0,-1 1-3 0,2-2 2 15,8-2-2-15,-11 6-2 0,0-6 3 16,1 3 0-16,0 3-3 0,0-3 2 0,-1 1-2 16,0 0-1-16,-1-1 3 0,1 0-1 0,-2 1-4 15,-2-1-2-15,1 0 3 0,-3 0 0 0,3 0-3 0,-1 0 5 16,-8 2-4-16,9-2 3 0,-9 0 2 0,8-2-2 15,-2 4-4-15,3-1 1 0,-3-4 2 16,0 3-1-16,2 0 3 0,-1 2-4 0,-2-1-1 0,-2-1 5 16,2 0-3-16,3 0 5 0,-1 0-5 15,-1-1-2-15,-1 2 4 0,2-2-4 0,-2 1 5 16,4 0-4-16,0-2 5 0,0 2 0 0,0 0-6 0,1 0-1 0,-1 0 3 16,3 0 0-16,0-1 3 0,0 2 1 15,0-1-7-15,1 0 6 0,-1 0-1 0,1-1-5 0,1 1 3 16,-1-2-2-16,1 2 3 0,-2-3-3 15,1 3 1-15,2-1 1 0,8-1 1 0,-9 1 5 16,0-1-1-16,10 2-1 0,-9 0-9 0,0-2 4 16,8 3 1-16,-9-2 0 0,-1 1-3 0,2 0 0 15,-2 0 0-15,1 0 1 0,0 0 1 0,-2 0-1 0,2 0-1 16,-2-2 3-16,1 2-3 0,2 2 3 16,-4-4 0-16,1 1-1 0,1 0 0 15,2 1 1-15,1-2-1 0,-2 1 4 0,9-1-3 0,-8 0 5 16,9-2-6-16,1 3 0 0,-1-1 2 0,-1 0-2 0,3-1 2 0,-3 1 3 15,0 2 1-15,-11-1-1 16,11-1-2-16,-7 1 3 0,-1-1-7 0,-1 4 0 16,-1-2 2-16,3-1 0 0,-3 1 1 0,3 2-2 15,-4-1 1-15,3-2-1 0,-1 1-1 0,9 0 5 16,-8 0-3-16,-2-1 4 0,2 1-3 16,-1-4-4-16,1 4 5 0,9 0-2 0,-1 0 5 0,-9 0 2 0,0-1 1 15,10-1 1-15,-11 0 2 0,2 1-1 16,1-1 9-16,9 3-7 0,-11-2 2 0,-1 0-3 15,1 1-2-15,0 0 1 0,-1 0 2 0,0 0-1 16,0-2 0-16,-1 4-1 0,0-2-2 0,1 0 6 16,-2 1-2-16,2-1-5 0,-3-1 1 0,-3 1 0 0,3 1 2 15,-3 0-8-15,2-2 15 16,-2 0-7-16,0 1-6 0,3 0-4 0,-1 0-1 0,-3 0 13 0,2-2-12 16,-1 2 0-16,-1 2 2 0,0-4 0 0,-1 2 0 15,-3 0-2-15,4 0 1 0,-1 2 3 0,-3-2-1 16,-3 1 0-16,4-1 1 0,3-1-3 0,0 1 1 15,-5-2 0-15,6 4 0 0,-6-2 0 16,5-2 5-16,2 4-6 0,-8-2 5 0,6 0-8 16,2 0 2-16,-2-2 3 0,-4 2-5 0,2-3 7 15,-3 3-5-15,5-1 3 0,-4-1 1 0,4 1-3 0,-5-1 1 16,0 1-1-16,0 1-3 0,5-4 5 0,-7 2-1 0,0 1 1 16,3-1-1-16,3-3 6 15,-6 3-6-15,0 1 3 0,0 1 1 0,0-2-4 0,-4 0 0 16,1 2-10-16,-2-3 12 15,-1 3-2-15,2 0-2 0,-3 0 3 0,0-1-4 0,0 0 9 16,-4 1-7-16,4 0-4 0,-3 0 1 0,-1-2-4 16,-3 2 6-16,7 0 3 0,-7 0-12 0,4-1-2 0,-4 1-9 15,0 0-7-15,6 0-15 0,-6 0-11 16,0 0-19-16,0 0-26 0,4-1-23 0,-4 1-32 16,0 0-46-16,0 0-39 0,0 0-36 0,2 4-197 0,-2-4-508 15,0 0 225-15</inkml:trace>
  <inkml:trace contextRef="#ctx0" brushRef="#br1" timeOffset="18989.517">10191 2804 107 0,'0'0'134'0,"0"0"-1"0,-3 1-7 0,3-1-5 15,0 0-7-15,0 0 1 0,0 0-5 16,-3 2-8-16,3-2-2 0,0 0-8 0,0 0-9 16,0 0 0-16,0 0-3 0,0 0-12 0,0 0 1 15,0 0-7-15,0 0-7 0,-5 1-4 0,5-1-2 0,-5 2-3 16,3 0 4-16,2-2-1 0,-3 1-3 16,3-1 1-16,0 0 0 0,-3 3 0 0,3-3-2 0,0 0 1 15,-3 1-1-15,3-1-5 0,-1 2-1 16,1-2-1-16,0 0-4 0,0 0 1 0,0 0-4 0,0 0-4 15,0 0 0-15,0 0-5 0,0 0 1 0,0 0-2 0,5 4 4 16,1-2-4-16,1-1 0 16,2-1-1-16,3 3-4 0,2-2-1 0,3 1 2 0,7-2 16 15,2 2-5-15,0-2 3 0,2 0-3 16,13-1-2-16,-3-2 0 0,0 2-2 0,2 1-5 0,-1-1-2 16,1-2 0-16,-1 1-1 0,1 1 0 15,0-2-3-15,-12 3-1 0,13-3-1 0,-2-1-3 0,-11 4 2 16,12-2-3-16,-13 0-2 0,3-1 4 0,0 2-3 15,-2 0-5-15,-2-2 4 0,1 3-1 16,-2-1 0-16,-1 0-1 0,0 1 0 0,0-3-3 16,-2 3 1-16,1 0-2 0,1 0 1 0,-4 0 4 15,2 4-5-15,-1-3 3 0,2-1-2 0,0 3 2 16,-1-3 1-16,2 1 2 0,0 2-6 0,1-3 3 16,-2 1-2-16,1-1 3 0,-2 0 0 0,2 0 2 0,3 0 1 15,-4 0 0-15,2 0-2 0,0 0 1 16,-1-1-3-16,0 0 3 0,1 2 4 0,-2-2 1 15,1 0-4-15,-3 2 0 0,3-4 3 0,-3 3-3 0,0-2 0 0,-1 1-2 16,1 0 3-16,0-4 0 16,-1 3 3-16,4 1 3 0,-3-2-1 0,-4 2 5 0,5-1-4 15,1 1 5-15,-2-2-8 0,3 0-2 0,-3 1 2 16,0 0-1-16,2-1 2 0,-2 0 0 0,-1 0-4 16,-1-1 3-16,-2 3 1 0,0-1-2 15,6 1 3-15,-8-2-2 0,6 1-3 0,-1 0 2 16,-3 1-2-16,-2-1 1 0,2 1 2 0,0 0-6 0,-3 0 2 0,2-1 3 15,-1 1-7-15,-1 1 4 0,2-1 3 16,-3-2-7-16,2 2 2 0,0-1 0 0,-3 2 3 0,3 0 0 16,-2-1 0-16,-5 0 2 15,2 1 4-15,0-2-10 0,0 2-1 0,-2-1 3 0,2 1-3 0,-1-2 0 16,0 0 0-16,-1 2 2 0,0-1-2 0,0 1 1 16,-2-1 1-16,1 1-5 0,-1 0 1 15,-1-2 0-15,2 2-3 0,-2 0 3 0,0-1 0 0,2 1 0 16,-3 0 2-16,2 0 1 0,-6 0-2 15,7 0-1-15,-7 0 8 0,4 0 1 0,-4 0 3 0,0 0 4 16,7 0 3-16,-7 0-1 0,0 0 3 16,6 0-3-16,-6 0-2 0,0 0 2 0,0 0-7 0,0 0-2 15,0 0 3-15,6-1-2 16,-6 1 1-16,0 0-2 0,0 0-5 0,0 0-4 0,0 0 4 16,0 0-5-16,0 0-2 0,0 0 8 0,0 0-4 0,4 2-1 0,-4-2 0 15,3 3-2-15,-2-2 4 16,-1-1 2-16,2 4-4 0,0-1-3 0,-1-1 3 0,0 0 2 15,0 1-1-15,-1 1 8 0,2 0-1 16,0 1 1-16,0 0 0 0,-1 0-5 0,2 2 6 16,-1 2 5-16,0 4-6 0,-3 1 5 0,0 0 3 15,3 6-2-15,0-2 1 0,-1 2 4 0,1 2 5 0,-4 2-7 16,4-1-5-16,-2 3 2 0,-2-1-1 0,1 13 0 0,-1-2-1 16,2-1-7-16,-4 1 2 15,4 0-2-15,-3 1 2 0,2-2 4 0,-5 3-7 16,1 0 8-16,2-1 3 0,0 0-7 0,0-1 5 15,-1-1-2-15,1-12 2 0,2 5-9 0,-1-2-3 0,-1-2 9 16,2 2 0-16,-2-1 0 0,3-1 0 16,0-2 1-16,0-1 2 0,-1-1-1 0,1 0-3 0,0-7-4 15,1 1 20-15,-1 1-16 16,0-4-4-16,3-2-5 0,-3-1-2 0,0-1 6 0,1 0 3 0,2 0 0 16,-3-3-4-16,3-1-5 0,-3 0 5 0,3 1 3 15,-2 1 3-15,2-5-8 0,1 1 7 0,-1 1-8 16,-3-2 1-16,5 1-3 0,-5-1-7 0,4 0 5 15,-4 0-11-15,0 0-5 0,0 0-5 0,5-3-21 16,-5 3-17-16,3-3-18 0,-3 3-25 0,-1-4-34 0,1 4-39 16,-4-4-42-16,2 0-46 15,-3 1-289-15,-3 1-600 0,-4-2 265 0</inkml:trace>
  <inkml:trace contextRef="#ctx0" brushRef="#br1" timeOffset="21249.8438">4741 3956 70 0,'0'0'189'0,"-4"-1"-3"0,4 1-4 15,0 0-7-15,0 0-9 0,0 0-2 0,0 0-6 16,0 0-10-16,0 0-7 0,-3-2-10 0,3 2-6 15,0 0-9-15,0 0-5 0,0 0-12 0,0 0-8 0,0 0-5 16,0 0-11-16,0 0-10 0,0 0-6 16,0 0-4-16,0 0 2 0,0 0-11 0,0 0-3 0,0 0-5 15,0 0-6-15,0 0-3 0,0 0-1 0,0 0-6 16,0 0 5-16,0 0-7 0,0 0-1 0,0 0-2 16,0 0 0-16,18 1 3 0,-12 0 2 0,4-1 1 15,-1 2-5-15,1-2-1 16,3 0 6-16,1 2-4 0,1-2 0 0,1-2 4 15,7 4 0-15,-2-4-7 0,3 4 3 0,1-4-1 0,-1 2-4 16,2-2-1-16,3 1 12 0,1 0-10 0,-1-2-1 0,9 0 2 16,-7 0 1-16,7 0-2 15,-9 2 3-15,10-4-6 0,-10 4 3 0,10-1-3 0,-10 0-4 0,9 2 1 16,-11 0 4-16,-1 0-4 0,4-3-4 16,-6 3 2-16,1 1-3 0,2-1 2 0,0 0-1 15,-3 0-2-15,0 0-2 0,1-1 1 0,-2 1 2 0,-1 1-2 16,1-1 2-16,-4 0-4 0,3 0 2 15,-7 0 0-15,2 0 0 0,-2 0-5 0,7 0 5 0,-7 0 1 16,2 2 0-16,4-2 6 0,-1 0 0 16,1 0 0-16,-1 2-3 0,-3-2 2 0,2 1 0 0,5-1-8 15,-4 2 8-15,-6-2 1 16,3 0-3-16,0 2-2 0,-2 0 1 0,2-1 1 0,0 0-1 0,-1 1-1 16,-1-2-4-16,6 3 1 0,3-2 5 0,-3-1-7 15,3 1 2-15,0 1 7 0,-3-2-7 0,3 2 1 16,0 0 7-16,0-3-6 0,2 2 0 0,0-1-1 15,0 0 2-15,0 0 4 0,5 1 1 16,-2-2-3-16,0 1 0 0,0-1 1 0,-2 1-6 0,1 0 6 16,-1 0-3-16,2 0 1 0,-3 1-1 0,2-1 4 15,-2 2-5-15,3-2 4 0,-3 1 11 0,2 1-15 16,-3-2 4-16,1 0-2 0,0 1-2 0,1 1 9 0,0 2-7 16,1-4-2-16,3 2-8 0,7-2 4 15,-9 0 4-15,1 2 0 0,0-1 0 16,-1 0-3-16,0 1 6 0,0 0-2 0,2 1 2 15,-3-1 1-15,-1-2-10 0,-1 0 17 0,-2 0-15 16,0 1 3-16,0-1-4 0,0 2 6 0,-1 2-3 16,1-4 2-16,-2 0-6 0,-2-4 2 0,1 5 2 0,0-2-2 15,3 2 2-15,0 2 0 0,3-6 1 16,0 6-1-16,1-3 0 0,8 0-1 0,4 2-2 0,1-2-2 16,0 0 11-16,-2 1-5 0,-1 3-5 0,3-1 1 0,-3-3 3 15,-10 1-5-15,3 0 13 0,-3 0-13 16,2-1 0-16,-2 0 2 0,2 1-2 0,-4-2 2 0,1 1 0 15,1 0 6-15,0 0-1 16,-1 0-3-16,0 0-2 0,0-1 5 0,-1 2 0 0,4-1-7 0,-2 0 0 16,3 0 7-16,7 0-4 15,-7 0-1-15,-3 0-1 0,14 0 3 0,-13 0-1 0,12 0 0 16,-2 0 3-16,-11 1 0 0,12 1 0 16,-11-1-4-16,2 1 2 0,10-2-1 0,-1 2 2 0,0-1 2 15,-2 2-7-15,-8-1 6 0,9-2-3 0,-9 2 1 0,11-1-1 16,-2-1 2-16,-9 1-1 0,10 2 4 15,-11-3-2-15,13 2-3 0,-1-1 2 0,-13 2 0 0,13-3 3 16,-2 0-3-16,1 0-4 16,-11 2 3-16,11-2 1 0,-2 2-2 0,1-2 6 0,2 2-2 15,-3 0-7-15,3-1 2 0,-3 1 0 16,0-2 16-16,0 0-13 0,-7 0-2 0,8 0-2 0,2 2 3 16,-3-4 0-16,0 4 3 0,-8-2-2 15,9 1 3-15,-11-1-1 0,13 2-3 0,-3 0 9 0,-10-5-7 16,13 6 3-16,-11-3-6 0,11 1-1 0,-2 1 3 0,0-2 5 15,-12 1-2-15,16 1 5 0,-6-2-10 16,2 1 5-16,-10-1 1 0,13 2-3 0,-15-2 3 0,3 1-2 16,0 2 2-16,0-2-3 0,8-2 0 15,-9 1 11-15,10 0-15 0,-11 0 3 0,0-2-2 0,2 2 3 16,-1 2-1-16,-1-2-2 16,11 1 11-16,-13-1-11 0,1-1 0 0,1 2 0 0,2-1-2 15,-4 3 2-15,1-2-2 0,-2 0 5 0,1 0-3 16,-2-1-4-16,0-1 4 0,0 2-5 0,-3-1 9 15,1-1 0-15,-1 1-1 0,-5 1-5 16,5-2 4-16,-1 0 2 0,-3 1-1 0,0-4-2 0,-2 4-1 16,6-1 3-16,-4-1 0 0,4 1-1 0,0 0 1 15,2-2-6-15,-3 3 4 0,1-3-1 0,3 3 12 16,-9-3-11-16,8 1-3 0,-2 2 5 0,0-2-2 0,0 0-4 16,-4 1 0-16,3-1-5 0,-2 1 10 0,-4-1 2 15,7 0 2-15,-4 2-2 0,3-2 2 16,-3 0-3-16,-2 1 11 0,5-2-3 0,-3 1-2 0,4 2-4 15,-4 0 1-15,-2-3 1 0,2 2 6 0,3-2-11 16,1 3 1-16,2-3 0 0,-2 1-2 0,-6 0 6 16,5 0-7-16,-2 1 4 0,-4 0-2 15,2-1 4-15,-2 0-3 0,2 0 0 0,-1-1 5 16,-4 3-8-16,5-2 6 0,-4-1-1 0,-2 1-1 16,2 2-1-16,-3-4 11 0,1 2-1 0,-1 1-18 0,-1 1 6 15,1-2 1-15,0 0-5 0,-3 0 12 0,1 1-9 16,-3-1-3-16,3 3 9 0,0-3-10 15,-4 1 14-15,7 0-8 0,-6 0-1 0,-1 1 1 0,3-2-3 0,-2 2-2 16,0-2 7-16,-4 2-4 16,9-2 1-16,-4 0 4 0,-2 1-6 0,1-1 10 0,1 2-8 15,-1-1 1-15,0 0 0 0,-4 1 1 16,7-1-4-16,-3 0-2 0,-1 1 5 0,-3 0 1 0,4 0 2 16,-1-1-2-16,-3 1 0 0,0 0-6 0,7 0 1 15,-7 0 5-15,2-2 0 0,-2 2 5 0,0 0-1 16,0 0 0-16,0 0 5 0,0 0 0 0,5-3 1 15,-5 3-1-15,0 0 1 0,0 0 1 0,0 0-2 16,0 0 0-16,0 0-4 0,2-1-6 0,-2 1 3 0,0 0-18 16,0 0-23-16,0 0-32 15,-2-6-37-15,2 6-51 0,-5-5-64 0,2 1-67 0,-6-2-266 16,1-2-598-16,-5-1 265 0</inkml:trace>
  <inkml:trace contextRef="#ctx0" brushRef="#br1" timeOffset="24649.2774">2483 1288 242 0,'1'-8'269'0,"-3"1"-26"0,-1 0-19 15,-1 1-29-15,0 0-19 0,-4-1-17 0,-1 3-11 16,-4 0-15-16,-1 2-11 0,-1 0-12 15,-1 2-11-15,-8 2-9 0,9-2-12 0,-1 5-7 16,1 0-6-16,-1-1-12 0,2 3-2 0,2 1-5 0,0 1-6 16,1 1-2-16,1 0-5 0,3 1-4 15,3 1-4-15,1 0-5 0,3 2-6 0,3 0-2 16,1 0-4-16,3 3-5 0,7 0 1 0,0-3-3 0,3 2 2 16,3-1-5-16,0-2 5 0,4 3-1 0,-2-3-1 15,-1-1 2-15,2-3-5 0,-3 4 5 0,-3-1-3 0,-4-3 2 16,-2 1-3-16,-2-1 1 15,0-2-4-15,-5 0 0 0,-3 2 1 0,-1-3 5 0,0 7-2 16,-4-4-2-16,-7 5 7 0,-3-1-5 16,-4-2 5-16,-5 0-1 0,-1 1-1 0,1-3 1 0,-1-3 4 15,1 3-6-15,0-5-1 0,1 3 3 0,6-6-7 16,2 0-13-16,4-1-20 0,0-1-29 16,0-4-43-16,3 1-48 0,0 0-48 0,3 0-171 15,1-4-407-15,1-5 180 0</inkml:trace>
  <inkml:trace contextRef="#ctx0" brushRef="#br1" timeOffset="25688.9002">2500 1524 252 0,'0'0'241'0,"0"0"-19"0,0 0-9 0,0 0-15 0,0 0-10 16,0 0-23-16,3 2-13 0,-3-2-18 15,0 0-15-15,0 0-13 0,0 0-16 0,7-1-8 0,-1 0-11 16,0 1-7-16,3-1-8 16,1 0-7-16,4-3-11 0,-1 2-5 0,2-3-6 0,1 3 0 15,5-4-5-15,-6 1-5 0,1 0 1 0,-2 1 2 0,-2-3-5 16,1 2 3-16,-4 1-1 0,-1-1-4 16,-1 0 9-16,-1 3 9 0,-3-5 8 0,0 2 0 0,-2 0 4 15,0-1-1-15,1 0 4 0,-4 1 2 16,0-2-2-16,-3 1 0 0,0 0-7 0,0 0 3 0,0 1-7 15,-1 2 1-15,-1-2-7 0,-2 3-2 16,-1-1-2-16,0 1-2 0,0 4 0 0,-4-1-9 16,3 2 2-16,-2 0 1 0,2 3 0 15,-3-2-8-15,1 3 3 0,6-1-5 0,-3 3 0 0,1-1-1 16,1 3-5-16,0-1 6 16,3 2 1-16,1 1-3 0,0 1-2 0,4-1 0 0,4 1-3 0,-1-1-3 15,3-1-4-15,2 0 3 0,2 0-8 0,5 0 3 0,2 0-4 16,3-2 0-16,1-4-12 0,0-1-2 15,1-1-3-15,0-5-4 0,0 1 5 0,1-3-2 16,-2-2 6-16,-1-2-1 0,-6 0 6 16,1-1 1-16,-2 0 5 0,-1-2 8 0,-2-1 18 15,0-1 8-15,-3 0 13 0,0-1 10 16,-1-1 15-16,-3 0 9 0,0 1 10 0,-3 1-1 0,1 0 3 0,-1 0 12 16,0 3-7-16,-1 0-5 0,1 1 13 0,-2 3-1 0,4 0-4 15,-4 0-11-15,1 1-8 16,1 4-7-16,0-6-6 0,0 6-15 0,0-4-19 0,0 4-16 15,0 0-33-15,0 0-8 0,1-3 3 16,-1 3 2-16,0 0 0 0,0 0 4 0,2 14-3 0,-1-8-4 16,2 1-1-16,-3-2 9 15,1 4 0-15,1-2 0 0,-1 1-2 0,2 1-2 0,-3-2 4 16,1 2-3-16,1-1-1 0,-2-1-1 16,1 2-4-16,-1-5-6 0,0 3 6 0,0-3-1 0,2-1 4 15,-2-3 5-15,-2 7 4 0,2-3 2 0,0-4 6 16,0 0 4-16,-1 5 5 0,1-5 11 0,0 0 10 15,0 0-6-15,0 0 0 0,0 0 3 0,0 0-1 16,0 0-1-16,-3-16 7 0,3 7-8 0,0 0 4 0,0-4 2 16,0 1-1-16,3-1-7 0,-3 0 5 0,1 0-4 15,2 1 5-15,0 0-5 0,0 2-3 16,-2 1 3-16,2 2-1 0,1-2-4 0,2 3 2 16,-2 0-1-16,3 3-6 0,-1-1 1 0,0 1 5 0,-1 5-6 15,4-1-3-15,-2 3 5 0,1 1-2 16,0-1 1-16,2 5-12 0,1 1 4 15,-1 0-9-15,-1 2-5 0,0 0-9 0,-2 1-3 16,1 0-1-16,-3 1-7 0,-2-1-6 0,0-2 0 0,-2 3 4 16,-1-4-2-16,-1-1 5 0,2-1 2 15,-4 0 8-15,3-3 3 0,0-1 6 0,-1-1 12 0,1-3 8 16,0 5 15-16,0-5-1 0,0 0 6 0,0 0-9 0,0 0 13 16,0 0 5-16,-4-16-5 0,4 6 4 15,-2 0 4-15,5-2-5 0,-1-3 1 0,2 1-5 0,3-3-5 16,-3 3 1-16,3-1 1 0,2-1-10 15,0 3 3-15,0 3-1 0,0 0-3 0,1 2 2 0,1 1-3 16,1 0-2-16,-3 2-4 16,0 3 2-16,2-1 1 0,1 2-3 0,1 3 0 0,-4 0 0 15,3 4-3-15,-2-1-3 0,1 4 1 0,1-1-10 0,-1 2-6 16,-4 1-7-16,3 0 2 16,-3 1-18-16,-2 1-17 0,-2 0-26 0,0-1-16 15,0 3-14-15,-3-2-15 0,-2 2-22 0,1-1-35 0,-2-1-23 16,2-2-184-16,-3-2-428 0,2 0 190 0</inkml:trace>
  <inkml:trace contextRef="#ctx0" brushRef="#br1" timeOffset="26583.3566">3572 1359 264 0,'3'-8'294'0,"0"-1"-10"0,0 3-2 0,-3-1-27 15,-3 0-23-15,0-1-21 0,-1 2-14 16,1 0-18-16,-4 1-13 0,0 0-2 0,-3 1-21 16,-3 1-13-16,-2-1-14 0,1 4-8 0,0 0-15 0,0 0-3 15,-1 1-16-15,1 2 0 0,-1 4-20 16,1-2-1-16,0 2-7 0,-5 4-3 0,7-3-4 15,2 2-6-15,0-1-1 0,0 1-6 0,3 2 0 16,1-1-6-16,0 0-11 0,3 0-5 0,0 1-2 0,2-4-10 16,1 0-5-16,2 0-3 15,0-1 1-15,2 1-2 0,3-4 3 0,0-1 1 0,2 3 5 0,2-5-2 16,-2 0 2-16,6-4 1 16,-1 1-2-16,0-2 2 0,-3 1 2 0,-1 0 8 0,0-3 13 15,-3 2 3-15,0 1 10 0,-1-3 2 0,-2 4 6 0,1-1 4 16,0 1 2-16,-3 0-2 0,-2 2 3 15,5-3-12-15,-5 3 9 0,0 0-10 0,4-3-5 0,-4 3-6 16,0 0-8-16,0 0-6 0,0 0-25 0,5 0 2 0,-5 0-5 16,0 0-7-16,2 6-7 15,-1-4-14-15,1 1-9 0,0 1-4 16,1-2 1-16,2 2-2 0,-1-3 0 0,1 1 3 0,4-1-1 16,1 0 8-16,0-2 5 0,4 0 17 0,-3-5-7 0,3 1 6 15,-1 0 1-15,-2-1 17 16,0-3 13-16,-2 0 22 0,-2 2 10 0,-2-3 27 0,2-1 2 0,0 1 6 15,-2-1 11-15,-1 1-1 0,-3 2 3 0,2 0 8 16,-3 0 12-16,0 1-6 0,-1 1 1 16,-1 2 3-16,1-1-7 0,1 1 8 15,0 4-31-15,0-5 0 0,0 5-18 0,-3-5-10 0,3 5-19 16,0-4-24-16,0 4-26 0,0 0-8 0,0 0-33 0,0 0 10 16,0 0 10-16,0 0 0 0,0 0 3 15,0 0-3-15,10 17 5 0,-7-11 0 0,-2 0 4 16,3 1-5-16,-2 1 4 0,-2 0 2 15,4 1 5-15,-4-1 0 0,-1 0-2 0,-1 0-1 0,-2 0 8 16,3-1 1-16,-5-1 4 0,2-3 3 16,2 2 4-16,-2-3 10 0,3 2 7 0,1-4 8 0,-3 5 13 15,3-5 10-15,-3 2 9 0,3-2-3 0,0 0-6 16,0 0-5-16,-3-11 2 0,3 4 4 0,2 0-11 16,-1-1 0-16,0-2 3 0,2-2 3 0,-1 1-2 15,2-2-9-15,3 1 2 0,-3 3-6 0,5-1 3 16,-2 3 0-16,-3 2-3 0,3-2-3 0,-1 2-2 15,-2-1 0-15,3 1-2 0,1 2-1 0,1 1 1 16,-5 2-5-16,6 0 4 0,-3 2-7 0,3 1-7 16,-3 1-2-16,4 4-4 0,-3 2 1 15,1 2-3-15,-2-1-5 0,-3 1-1 0,0 0-3 0,-1 1-3 16,0 1 0-16,-4 1 2 16,-2-1 1-16,0-2 0 0,0 1-6 0,-2-2 3 0,-1 0-9 15,-1-2 1-15,0-2-9 0,1 0-5 0,1-1-10 16,-3-1-5-16,3-2-4 0,-2-2-12 0,4 0-11 15,3-1-21-15,0 0-33 0,-11-6-33 0,8-2-18 16,3-1-6-16,3-4-149 0,1-1-385 0,3-6 170 16</inkml:trace>
  <inkml:trace contextRef="#ctx0" brushRef="#br1" timeOffset="26769.6862">3793 1311 932 0,'13'-23'-15'0,"1"-2"41"0,0-8 9 0,0 0 27 0,-3 8 22 0,2 3 39 16,-3 4 22-16,0-3 15 16,1 3 14-16,-4 4 6 0,0 2 3 0,0 2-4 0,-1 3-7 15,-2 0-16-15,0 2-19 0,-1 0-15 16,-1 2-13-16,-1-1-10 0,3 3-9 0,-1 0-14 15,-3 1-5-15,4 7-7 0,-1 1-6 0,0 1-7 16,0 3-8-16,1 7-9 0,0 1-14 0,-2 0-9 0,0 0-5 16,3 2-22-16,-4-1-19 15,0 1-21-15,2 0-18 0,-1 0-32 0,-1 1-23 0,-1-3-25 16,-1-1-20-16,1-7-29 0,0 1-22 0,-2-6-178 16,-1 2-436-16,1-2 193 0</inkml:trace>
  <inkml:trace contextRef="#ctx0" brushRef="#br1" timeOffset="27019.3879">3919 1295 165 0,'1'-6'208'0,"2"3"-18"0,0-1-21 0,1-1-2 16,3 0-12-16,0-1-6 0,4-2-12 0,-1 2-8 0,3-2-2 16,-1 1-3-16,1-1-8 0,1 3-2 0,-4-2-4 15,4 1 0-15,-4-1-3 0,4 2 0 0,-7 1-11 16,3 1-4-16,-6 0-13 0,2 2-10 0,-2-1-7 0,-4 2-5 15,7 3-2-15,-3-1-1 0,1 2-7 16,-1 3 1-16,-1 1-8 0,-1 3-4 0,1 1-13 16,0 2-10-16,-3-1-14 0,3 2-12 15,-3-2-30-15,1 1-31 0,2-3-30 0,-3 2-23 0,0-3-39 16,3-4-37-16,-2-1-201 16,-1 0-438-16,2 0 193 0</inkml:trace>
  <inkml:trace contextRef="#ctx0" brushRef="#br1" timeOffset="27269.6169">4247 1197 146 0,'0'-4'327'0,"1"-1"-7"15,-1 0-4-15,0 1-18 0,0 4-19 0,0-6-17 0,0 6-29 0,0-4-11 16,0 4-32-16,0 0-26 16,0-5-11-16,0 5-23 0,0 0-16 0,0 0-10 0,0 0-9 0,-8 12-10 15,4-4-13-15,-1 0-7 16,1 4 9-16,-2-1-24 0,2 2-5 0,1-1-16 0,3 2-1 15,0-2-10-15,0 0 3 0,3-1-10 16,1 2-4-16,2-2-3 0,1-2-4 0,4-1-15 0,-1 0-3 16,0-4-7-16,4 0-12 15,3-6-15-15,4 1-14 0,-7-2-26 0,3-1-24 0,0-1-9 16,1-4-23-16,-3 1-33 0,1-4-29 16,-1-2-16-16,-4 3-200 0,-2 2-460 0,-1-3 203 0</inkml:trace>
  <inkml:trace contextRef="#ctx0" brushRef="#br1" timeOffset="27863.0049">4664 1193 97 0,'-2'-5'376'0,"-2"1"-19"0,1-3-13 0,3 3-17 16,-3 1-17-16,0 0-11 0,2 0-24 15,-1 1-20-15,2 2-28 0,-1-3-25 0,1 3-25 0,-3-2-19 16,3 2-32-16,-2-2-3 0,2 2-12 16,0 0-14-16,0 0-6 0,-5 9-12 0,2-1-8 0,-1-1-6 15,0 6-15-15,-1-1-13 0,0-1 5 16,-1 3-7-16,-1-1-20 0,1-1-14 0,0-2-3 16,0 2-4-16,2-3-1 0,2-3-7 0,-1 0 4 15,1-1 3-15,-1-3 0 0,3 2 14 0,-1-2 7 16,1-2 1-16,0 0-6 0,0 0-6 0,4-13-1 0,1 1 1 15,3-7-7-15,2 0 5 0,0-2 11 0,-1-3-10 0,2-1 5 16,4-10 4-16,-3 11-1 0,1-10 10 16,-2 10-6-16,3-8 1 0,-4 10 3 15,0 2 6-15,1 4 4 0,-2-2-3 0,-2 7-8 16,-1 0-17-16,0 1 28 0,-2 3-28 0,-1 2 12 0,-1 0 4 0,1 3-11 16,0 1-6-16,0-1-38 15,-3 2 7-15,7 5 0 0,-2 0 9 0,2 6-6 16,2 5 4-16,-1 3 10 0,-1-1-13 0,1 5-6 15,-1 3-3-15,6 8-8 0,-6-9-6 0,2 1-5 0,-2-1-21 16,1-1-9-16,2-3-10 0,-3 0-17 16,3-1-22-16,-3-8-21 0,4 5-19 0,-5-6-43 0,-1-4-24 15,0-2-236-15,0 1-516 16,-2-3 228-16</inkml:trace>
  <inkml:trace contextRef="#ctx0" brushRef="#br1" timeOffset="28419.5791">4720 1173 134 0,'-4'-1'227'0,"1"-1"-10"0,3 2-13 0,-6 0 0 15,6 0-18-15,0 0-18 0,-5-3-7 0,5 3-27 16,0 0-10-16,0 0-15 0,12-7-11 0,1 3-9 0,1-1-8 0,1 0-10 16,6 0-2-16,-1-4-1 15,1 2 6-15,2-1 2 0,-5-1 14 0,4-3-2 0,-1 2 7 16,-3 0 4-16,-4 1 2 0,-1 2 2 15,0 0-2-15,-1 2 3 0,-5-2-1 16,1 2 3-16,-2 0 5 0,-1 3-1 0,1-1-10 16,-3 1 4-16,0 1 2 0,0 0-13 0,-3 1-12 0,4-3-11 15,-3 2-11-15,-1 1-18 0,0 0-20 0,0 0-10 16,0 0-5-16,3 7 2 0,-1 0 4 0,-2-1-14 16,1 6-1-16,-1 2-8 0,0 1-23 0,3 1 0 15,0 1 3-15,-2 0-3 0,1-4-5 16,-1 1-5-16,2-3 5 0,-2 2 3 0,1-5-5 15,-2-1 1-15,1 0 11 0,-1-1-10 0,0-3 6 0,2-1 4 16,-2 2 10-16,1-1 5 0,-1-3 21 0,0 0 15 0,0 0 9 16,0 0-9-16,0 0 1 15,0 0-9-15,7-14 10 0,-6 6 7 0,2-2 0 16,0-2-17-16,3 0 10 0,0-8-3 0,1 2 2 0,-1 2-6 16,0 2 2-16,0 1 2 0,2 2-3 0,-2-1-2 15,0 2 8-15,-1 2-14 0,0 2 3 0,1 0-6 16,-1 0-2-16,0 1-8 0,0 3-14 15,-1-1-1-15,1 1-4 0,-5 2 3 0,10 4-11 0,-6-1 2 0,3 2-7 16,-1 2-4-16,-1 0 1 16,1 5-1-16,1 5-11 0,-1-4-4 0,-2 6-10 0,3 1-16 15,-1-6-19-15,-3 0-10 0,1-1-15 16,-1 0-17-16,2 2-15 0,-1-3-26 0,-1-2-7 0,2 0 0 16,0-3 3-16,1-1 4 0,1-2-10 0,0-1 1 0,0-1-114 15,1-1-330-15,2-3 146 0</inkml:trace>
  <inkml:trace contextRef="#ctx0" brushRef="#br1" timeOffset="29400.0188">5396 1166 95 0,'7'-12'140'0,"-1"1"22"0,-2 0 20 16,-1 2 9-16,1-4 4 0,-3 4 14 15,-1 0 10-15,0 0 5 0,-1-1-17 0,1 0-4 16,-2 2 0-16,1 1-14 0,-1 1-4 0,0 2-5 16,2 0-17-16,-3 1-22 0,1 1-15 0,0-2-15 0,-3 4-4 15,0-2-18-15,5 2-14 0,-10 3-3 0,3 3-5 0,-1-1-13 16,2 1-8-16,-1 2-7 15,0 4-7-15,1-2-16 0,2 1-11 0,1 0-13 0,-1-1-3 16,2-1-1-16,2-1-9 0,0 2 1 16,2-4-2-16,-2 1 1 0,3-2-3 0,-1-1 6 0,1-1-2 15,2 0 3-15,0 0 6 0,1-3-5 16,1 1 4-16,0-3 5 0,-1 1 18 0,1-3 7 0,-3 3 13 16,2-3-5-16,-1 2 5 0,-1-3 5 0,0 3 15 15,-1 0-6-15,0-1-2 0,-3 3-6 0,4-3-2 16,-4 3-4-16,5-2-5 0,-5 2-8 0,0 0-9 15,4-1-17-15,-4 1-16 0,0 0-5 16,0 0 1-16,0 0 5 0,6 5-14 0,-4 0-11 16,2-3-5-16,2 2-14 0,0 1-10 0,2-2 1 15,2-2-8-15,4-2-7 0,0 2-1 0,-1-4-1 16,4-1 13-16,2-3 5 0,-7-1 16 0,5-4 12 16,-3-1 23-16,-3-5 17 0,2 2 25 0,-6-3 16 15,0-2 18-15,-2-3 12 0,0 5 10 0,-4-4 2 0,0-1 10 16,-2 0 19-16,-2 1-5 0,-2 1-2 15,2 2 23-15,0 5 15 0,-3 2 11 0,1 1-6 0,-2 2-15 16,1 2-7-16,0 2-20 0,1 0-10 16,2 2-14-16,-1-1-11 0,-1 3-8 0,3 1-18 0,2 1-11 15,-10 3-8-15,3 3-14 0,3 1-7 0,-3 3-14 0,1 2-24 16,-1 2-13-16,4 1-3 16,-1 5-6-16,1 3-2 0,2-3-5 0,2 0 9 0,-1-1-4 15,3 2 4-15,-2-2-1 0,5-2 5 16,-3-1-6-16,4 1 3 0,0-3 3 0,-2-3 0 0,2 0-4 15,-1-4 4-15,2 2 0 0,2 0 4 16,2-5 2-16,-3-1 2 0,1 0 11 0,0-4-7 0,3-1 9 16,1 1 1-16,-1-4 6 15,-1-3 2-15,1 3 10 0,-3-5 7 0,2 1 5 0,-2 0 15 0,0-1 3 16,-1 1 13-16,-2-4 4 0,0 2 4 16,0-2 7-16,-4 2 18 0,-1 2-4 0,0 0 13 15,2 0 3-15,-4 2 6 0,0-1-11 0,-1 1-8 0,-1 2 2 16,1 0 3-16,1 1-5 0,-2-1-6 15,1 1-13-15,1 1-6 0,0 3-18 0,-1-4-21 0,1 4-10 16,-2-1-19-16,2 1 5 0,0 0 6 16,-5 5-3-16,2-1-12 0,3 2-12 0,-3 1 5 15,0 1-7-15,0 0-2 0,2 0-3 16,-3 1 7-16,4-2-2 0,0 2-1 0,0-2 8 0,1 2-8 16,2-3-5-16,0 1-2 0,-2-1 0 0,3 2-2 0,2-4 8 15,1 1 3-15,1-2 7 0,1-1 7 0,1 0 1 16,4-3-1-16,0-2 5 0,0-2 5 0,0 1 5 15,-1-2 2-15,-3 3 23 0,1-5 8 16,-4 1 18-16,3 0 3 0,-3-2 17 16,-1 1 2-16,-1 1 16 0,-1-2 1 0,-1 2 9 15,0 0 0-15,0-1 8 0,0 3 8 0,-2 1-3 0,2 0-9 16,-2 1-5-16,1 1-18 0,-1 0-11 16,-1 2-30-16,0 0-23 0,0 0 1 0,0 0 3 0,0 0-2 15,0 11-4-15,0 1-9 0,0 1-13 0,3 3-2 16,-2 8 3-16,4 3 0 0,0 10 2 15,-1-1 0-15,2 1 3 0,-3-1-6 0,0 4 1 0,-2-2-7 0,0-2-3 16,-2-1-3-16,1-8 3 16,0 1-10-16,-1 5 4 0,-1-9-3 0,1-2-7 0,1-1-3 15,-2-7-8-15,2-2-6 0,0-3-11 0,0 1-9 16,-1-4-8-16,2 0-5 0,1-4-23 0,-2-2-51 16,4 0-73-16,-4 0-152 0,7-9-438 0,0-3 195 15</inkml:trace>
  <inkml:trace contextRef="#ctx0" brushRef="#br1" timeOffset="29759.8555">6031 938 163 0,'0'0'290'0,"-1"-6"-11"0,-1 4-14 15,2 2-13-15,-1-4-9 0,1 4-15 0,-3-3-11 0,3 3-20 16,0 0-10-16,0 0-25 0,4-6-24 0,-1 5-9 15,4-3-19-15,4 0-5 0,2-1-20 0,1-1-8 0,7 1-5 16,-2-2-11-16,-5 1-4 16,1-1 6-16,-1 3-13 0,-1-1-9 0,-3 1-1 15,-3 2 5-15,1-1 2 0,-4 1-4 0,1 1-1 0,-5 1-9 0,7-2 1 16,-7 2-5-16,5-1-4 0,-5 1-1 16,-1 7-3-16,-3 0 7 0,-2 1-6 0,-4 5 1 15,-4 4-6-15,4 1 3 0,-1 1-6 16,-2-1 4-16,3 0-7 0,3 2 0 0,2-3 5 0,-1-4-9 15,6 2 3-15,-3-3-10 0,3-1-7 16,2-2-4-16,1 0 7 0,1-4-21 0,1 1-4 0,5-1-12 16,4-2-14-16,2-3-28 15,-1 1-27-15,8-4-25 0,-1-4-34 0,1-2-33 16,-1-1-31-16,2 0-49 0,-7-2-163 0,4-3-480 0,-4 1 212 0</inkml:trace>
  <inkml:trace contextRef="#ctx0" brushRef="#br1" timeOffset="30352.8575">6406 908 125 0,'-3'2'213'0,"-1"1"-12"0,1 0-11 0,0 0-16 15,0 1-16-15,0-2-22 0,3-2-10 16,-5 5-15-16,3-3 0 0,1 1-12 0,1-3-3 0,0 4-16 16,0-4-5-16,0 0-14 0,8 3-1 0,-1-3-15 0,-7 0-12 15,14-3-13-15,-4 1-3 0,-3-3-5 16,4 3 3-16,-2-3-3 0,0 1 3 0,0-4 6 15,1 4 19-15,-3 0 5 0,-3-3 24 0,2 4 31 16,-3 0 12-16,1-3-2 0,-3 4-13 0,1-2-4 16,-2 4-12-16,1-6-2 0,-1 6-16 0,0 0-3 15,-7-3-8-15,7 3-4 0,-14 2-9 0,8 2 1 0,-1 2-10 16,0-3-2-16,-1 7-2 16,0 1-2-16,1-2-4 0,0 2-2 0,1 1 3 15,3-3-7-15,-1 1-7 0,2 0-13 0,1-1-2 0,1-1-7 16,3 3 1-16,0-5-3 0,1 1-3 0,2-4-13 15,3 1 0-15,-2-2-6 0,3-3-10 0,4 1-1 16,0-5-7-16,3 2 1 0,2-5 5 16,0 2 6-16,-2-4 3 0,1-2 3 0,-2 0 2 15,-1-1 9-15,1-1 19 0,-6 3 17 0,2-4 11 16,-2-1 12-16,-3 1 4 0,1 2 15 0,-1-4 13 0,-4 3 7 16,2 2 7-16,-2 0-5 0,-2 3-5 0,-1 1 11 15,2 1-16-15,-1 2-3 0,-2 0-7 16,-1 1-13-16,2 4-4 0,-5-3-9 0,5 3 1 15,-12 2-2-15,4 3-4 0,-1 0-5 0,1 6 1 16,-2-2-7-16,3 4-13 0,-2 4-7 0,1 1 3 16,1 1-8-16,4-6-1 0,-1 3-7 15,3-2 3-15,-1 5-6 0,2-5 1 0,4 1 0 0,1-3 3 16,1 3 4-16,-1-6-5 0,3 2 10 16,-2-4-1-16,4 2 7 0,-3-2-4 0,3 1 9 0,-2-3 5 15,1-1 11-15,-1-1-1 0,1-1-1 0,-1-1 7 0,1-1-5 16,1-1 0-16,3-1-8 15,-3 0 3-15,3-2 0 0,-2 3-18 0,-1-3-26 0,-3 0-33 16,3 1-40-16,-3-3-45 0,1 3-54 16,-1-2-71-16,-4 1-190 0,2 0-507 0,-5 4 224 15</inkml:trace>
  <inkml:trace contextRef="#ctx0" brushRef="#br1" timeOffset="31379.2733">2484 1908 11 0,'0'0'227'0,"0"0"-13"0,-3 2-9 0,3-2-11 0,0 0-6 16,0 0-9-16,0 0-12 15,0 0-12-15,-2 3-15 0,2-3-12 0,0 0-12 16,0 0-10-16,0 0-12 0,0 0-8 0,0 0-4 16,0 0-3-16,0 0-4 0,0 0 0 0,0 0-6 0,0 0-4 15,0 0-9-15,0 0 0 0,0 0-9 0,0 0-5 16,0 0-7-16,10 1 2 0,-4-2-9 16,2-1 4-16,5-1-5 0,3 0-2 0,8-1-2 15,5 0-5-15,9-3 0 0,7 0-2 0,3-3-3 0,21 2 12 16,-3-9-2-16,9 4 1 0,1-2 0 15,1 0 1-15,12-1-1 0,1 3-5 0,3-4 1 16,-1 2-4-16,-1-1-2 0,-2-5-3 0,1 3 3 0,-4-4-11 16,-3 6 7-16,-6 1 4 0,-2-1-10 0,-6 5 2 15,-22 3-7-15,-1-2-1 0,-1 1-3 0,-4 4 1 16,-13 1-1-16,0-2-6 0,-1 2 1 0,-6 1 3 16,-7-1 0-16,-4 2-3 0,0 1 7 0,-1 1-3 15,-4-1 0-15,-1 0-2 16,1-1-3-16,-1 2-1 0,-4 0-2 0,0 0-3 0,0 0-7 15,0 0-2-15,0 0-6 0,0 0-6 0,-17 2-4 0,8-2-8 16,-2 2-5-16,1-1-12 0,-4 1-15 16,-3 0-19-16,3 1-20 0,-3 0-26 0,3 1-19 0,-1-3-17 15,-6 4-173-15,-2-1-385 0,1-2 171 0</inkml:trace>
  <inkml:trace contextRef="#ctx0" brushRef="#br1" timeOffset="31928.6535">2709 1881 107 0,'-23'5'205'16,"0"-1"-13"-16,7 0-10 0,-4-1-7 0,8-2-9 15,3 2-5-15,1-1-6 0,3 0-10 0,1 0-12 0,0-1-6 0,0-1-13 16,4 0-5-16,-6 2-5 16,3-2-7-16,3 0-11 0,0 0-5 0,0 0-5 0,0 0-5 15,0 0-5-15,19 0 0 0,-7-2-6 0,8-1-4 0,4 0 0 16,2-1-6-16,14-4-1 0,1 1 7 16,3-2-3-16,23-2 4 0,1-1 2 15,6-2 1-15,3 1 1 0,6-1-1 0,8 0-7 16,6-3 0-16,6-1-7 0,4 2-4 0,6-4-4 0,6 0-2 0,4-5-2 15,1 5-13-15,-3-2 4 16,2 2 0-16,-4 0-4 0,-2 0-2 0,-6 3-3 0,-6-1-2 16,-6 6-4-16,-10-3 3 0,0 2-7 0,-9-2-3 15,-7 3 0-15,-6-1-6 0,-20 2 0 0,-4 2-3 16,-5 2 4-16,-8 2-7 0,-5 0-1 16,-3 1 0-16,-8 0 2 0,-5 2 3 0,1-1 0 15,-2 1 1-15,-2 1 1 0,-2 1-2 0,0-1-10 16,-1 0 3-16,-3 1-3 0,0 0-8 0,0 0-6 15,0 0 4-15,0 0-6 0,-11 6-3 0,4-4-8 0,-3 2 0 16,1-2-3-16,-3 1-3 0,-1 1-6 16,2-2-11-16,-1 2-6 0,0-1-17 0,1-1-1 0,1 0-8 15,-3 1-5-15,-1 1 2 0,-2-2-13 16,1-1-1-16,-1 2 3 0,-4 2-2 0,0-2 17 0,-1 0-12 16,-2 0 3-16,4 0 5 0,-3 1-11 0,1-3 16 0,-2 4-3 15,-1-3-1-15,-1 1-20 16,-3 1-97-16,0 0-233 0,-10 1 104 0</inkml:trace>
  <inkml:trace contextRef="#ctx0" brushRef="#br1" timeOffset="32539.7707">4881 1520 501 0,'-29'6'45'16,"2"-1"22"-16,-2-1 4 0,1 0 24 0,-1 0-5 0,0 0 9 0,-1-2-7 16,2 1 6-16,2-1-1 15,-1 2 3-15,3-1 10 0,1 0 2 0,2-2-11 0,4 1 3 16,1 0-3-16,1 2-4 0,4-6-2 0,1 5-8 0,0-3-8 0,3 2-1 16,0-2-1-16,3 0 2 15,-1 0 3-15,5 0 2 0,-6 0-10 0,6 0-4 16,0 0-10-16,8-5-5 0,6 1-8 15,6-2 7-15,8 0-14 0,13-4 5 0,8 1 3 16,24-4 4-16,2 4-5 0,5-5-1 0,0 2 1 16,5 0-2-16,4-1-6 0,8 4-6 0,0-5 4 0,2 3-6 15,1-2-9-15,-2 1 10 0,-3-1-9 0,2 1-2 0,-7-1-6 16,-3 0-4-16,-2 2-3 0,-8-4 0 16,-8 2-2-16,-24 6-18 0,-1-3 13 0,-4 2 1 0,-11 0 1 15,-2 2 1-15,-5 0-2 16,-5-2 15-16,-4 4 19 0,-5 2-2 0,-1-2 12 0,2 1-13 0,-6 2 0 15,0 0-15-15,-3 1-8 0,0 0-10 0,0 0-5 0,0 0-8 16,-19-3-2-16,9 4-1 16,1 2-4-16,-6-3-8 0,1 4-3 15,-1 0-13-15,1-1-19 0,-2 2-5 0,2 0-8 0,-1 0-6 16,-1 1-1-16,2 0-11 0,0 0-2 0,-1 0 3 0,-1-1 0 16,-4 4 8-16,5-3 2 15,-5 1 7-15,0-1 8 0,6 0 9 0,-7 0 0 16,0 0 5-16,0-1 9 0,-3-1 4 0,4 1 11 15,-4-1-7-15,3 0 11 0,0-1 8 0,0 0 10 0,5 1 8 16,1-2 2-16,1 0 14 0,0 0 11 16,1-2 4-16,2 2 8 0,1-1 0 0,0 1 7 15,4-2 1-15,1 2 4 0,1-2 9 0,4 0 8 16,-9 1 17-16,9-1 8 0,0 0-6 0,0 0-16 0,2-5-2 16,6 0-11-16,8-1-5 0,9 0 4 0,13-4-6 15,4 1-7-15,5 2-4 0,22-5-3 16,-2 0-3-16,-19 1-5 0,23 2-3 0,-22-1-5 0,26-2-4 15,-7 0-18-15,-21 3 4 0,0 0-5 0,-1 0-4 0,-3 2 5 16,-3-3-5-16,-15 4 5 0,0 1 1 16,-2-2 5-16,-8 3 6 0,-1 0 5 15,-5 3 11-15,-1-3 4 0,-2 4 5 0,-3-2-9 16,0 0-4-16,-3 2-10 0,0 0-9 0,0 0-13 16,-13-1-17-16,-1 1-15 0,-7 1-23 0,-1 2-30 15,-1-2-36-15,0 1-45 0,2 0-68 0,0 1-252 16,4-2-537-16,-5 0 237 0</inkml:trace>
  <inkml:trace contextRef="#ctx0" brushRef="#br1" timeOffset="32689.0853">6737 1191 197 0,'-1'-3'233'16,"0"0"-41"-16,0-2-50 0,1 5-61 0,-4-7-86 0,2 2-135 0,-1 1-152 15,-1 1 67-15</inkml:trace>
  <inkml:trace contextRef="#ctx0" brushRef="#br1" timeOffset="33559.3767">2530 1912 192 0,'0'0'208'0,"0"0"-2"0,0 0-12 0,0 0-14 16,0 0-11-16,0 0-16 0,0 0-11 0,0 0-20 16,0 0-8-16,0 0-13 15,0 0-11-15,0 0-8 0,0 0-8 0,0 0-7 0,0 0-5 16,0 0-7-16,0 0-7 0,0 0-10 0,0 0-2 0,0 0-10 15,0 0-6-15,0 0-3 0,0 0-9 0,0 0-8 16,4-2 1-16,1-1 0 0,0 0 3 0,3 0-4 16,1 0 3-16,-2-1 2 0,-3 0 1 15,3 0 0-15,-1 3 2 0,-2-3 2 16,0 2 4-16,1 1 1 0,-4-1 5 0,-1 2 3 0,6-2-1 0,-6 2-2 16,1-2 0-16,-1 2-10 0,0 0-17 15,0 0-21-15,0 0-25 0,0 0-33 0,-17 2-59 0,13-1-78 16,-3-2-119-16,1 0-370 15,0 0 164-15</inkml:trace>
  <inkml:trace contextRef="#ctx0" brushRef="#br1" timeOffset="58080.7411">12696 3808 5 0,'0'0'150'0,"0"0"-5"0,0-3-16 15,0 3 7-15,0 0-5 16,-3-3-6-16,3 3-8 0,0 0-8 0,0-3-8 0,0 3-2 0,0 0-9 15,0 0-3-15,0 0-8 0,0 0 2 0,0 0-5 16,0-3-5-16,0 3-5 16,0 0-5-16,0 0-7 0,0 0 2 0,0 0-11 15,0 0-3-15,0 0-5 0,0 0-5 0,0 0 1 0,0 0-8 0,0 0 0 16,0 0-3-16,0 0-2 0,0 0 0 0,0 0-4 0,0 0 0 16,0 0-3-16,0 0 5 15,0 0-6-15,0 0 4 0,0 0-1 0,0 0 0 0,0 0-5 0,0 0 2 16,0 0 2-16,0 0 1 15,0 0-4-15,0 0 0 0,0 0-3 0,0 0-1 0,0 0-1 16,0 0-1-16,0 0 9 0,0 0 3 16,-5 7-7-16,3-5-1 0,1 2 3 0,-1-1-1 0,1 1-3 0,-2-1 1 15,2 1-4-15,-2 1 1 16,0-2 0-16,2 1 0 0,-2 2 2 0,0-4 2 0,1 2 2 16,0 2 3-16,-1-4 2 0,0 0 0 0,-1 3-3 15,1-1 2-15,-1-2 1 0,1 0-1 16,-2 2 2-16,1-2-1 0,1 1 0 0,-1 0-1 0,-1 0-3 15,0 0 3-15,0-1-1 0,-2 0-2 16,3 0-2-16,-1 1 0 0,-1-3 1 0,2 2-2 0,-1 0 2 16,-2-1-1-16,3 0-2 0,0 0 1 15,-2 0 0-15,1 0 1 0,0-1-3 0,0 3-2 0,0-3 4 16,5 0-1-16,-9 0-4 0,4 0 4 0,5 0-3 0,-7 0-1 16,7 0 0-16,-8 1 8 0,2 0-9 15,6-1-4-15,-7 0 3 0,5 1-5 0,2-1-3 0,0 0-5 16,-8 0-9-16,8 0-10 0,0 0-17 15,-4-2-17-15,4 2-24 0,0 0-37 0,0 0-47 16,0 0-247-16,0-6-451 0,0 1 200 0</inkml:trace>
  <inkml:trace contextRef="#ctx0" brushRef="#br1" timeOffset="59220.8518">12679 3868 101 0,'0'0'97'0,"6"0"-5"15,-6 0-2-15,0 0-7 0,3 0-6 0,-3 0-1 0,0 0-6 0,0 0-2 16,3 1-11-16,-3-1 5 15,0 0-3-15,0 0-5 0,0 0 0 0,0 0-5 16,4 1 0-16,-4-1-2 0,0 0 3 0,0 0-1 16,0 0-4-16,0 0-3 0,0 0-2 0,0 0-6 0,-2 5-4 15,2-5-8-15,0 0 3 0,0 0-2 0,0 0-8 0,0 0 9 16,0 0-1-16,0 3 2 16,0-3-4-16,0 4-4 0,0-4-3 0,0 0 2 0,-4 4-1 0,4-1 4 0,-1 0-4 15,-1-1 2-15,2 2-2 16,-3 0 2-16,2-1 0 0,-2 2 3 0,-1 0-2 15,1-1 4-15,0 0-1 0,-1 0-1 0,1 0 1 16,-1 0 1-16,0 0 6 0,-2-2 2 0,2 1 0 0,-2 0 1 16,-1 0-1-16,1-1-1 15,2 0-1-15,-2 0-5 0,1-2 1 0,0 3 1 0,0-2-1 16,-1-1-1-16,1 0 1 0,1 2-3 0,1 0-2 0,-2-2-1 16,5 0 2-16,-7 2-1 0,7-2-3 0,-6 0-5 15,3 2 3-15,3-2-2 0,0 0-4 0,0 0 3 16,-7 0-2-16,7 0-2 0,0 0-3 15,0 0 4-15,-6 0 2 0,6 0-4 0,0 0 4 16,0 0-1-16,0 0 0 0,0 0 9 0,0 0-1 16,0 0 0-16,0 0-2 0,0 0-4 0,0 0 3 15,0 0-4-15,0 0 2 0,-4-4 0 0,4 4-3 16,0 0-2-16,0 0-4 0,0 0-5 0,0 0-4 16,0 0-8-16,0 0-12 0,0 0-9 0,0 0-12 0,0 0-17 15,0 0-15-15,0 0-9 0,0 0-20 0,7-5 6 0,-3 2-11 16,-1 0-5-16,1 0 3 0,-1 1 3 15,3 0 6-15,-2-1-15 0,2-1-6 16,-1-1 0-16,0 2-71 0,-1 0-214 0,0 0 95 16</inkml:trace>
  <inkml:trace contextRef="#ctx0" brushRef="#br1" timeOffset="59364.0699">12609 3918 678 0,'3'-3'-19'0,"1"0"32"15,-3 2 19-15,3-2 16 0,-1 0 2 0,-3 3 16 0,2-3 1 16,-1 2 8-16,-1 1-3 0,4-4-3 0,-4 4-1 0,0 0-8 16,0-3 9-16,0 3-8 15,0 0-1-15,3-2 3 0,-3 2-5 16,0 0-3-16,0 0-7 0,0 0-4 0,0 0 1 0,0 0-11 15,0 0-1-15,0 0-2 0,0 0 2 0,0 0-7 0,0 0-9 16,-8 6 8-16,8-6-17 0,-6 4-21 0,3-4-19 16,-1 3-31-16,0-2-28 0,-2 2-52 0,-1 0-132 15,0 0-297-15,2 0 132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6-28T09:18:02.12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1646 2431 116 0,'0'-6'157'0,"0"1"-1"0,0 1-3 0,0-4-6 0,0 6-1 0,0-4-12 0,-3 1-9 0,3 0 4 0,0 1-1 31,0 1 1-31,0-1-9 0,-2 1-7 0,2 3-13 0,0-4-11 15,0 4-4-15,-1-3-13 0,1 3-7 0,0 0-6 0,0 0-3 16,0 0-5-16,0 0-1 0,0 0-6 0,0 13-3 16,-1-7 3-16,-2 4-2 0,3 2-2 0,0 7-2 15,-3 3-5-15,-1-1-2 0,1 2-4 0,-4 3 0 16,3 7-4-16,-3-6-1 0,1-1-2 0,-5 10-5 16,4-10 0-16,-3 6 0 0,3-9-1 0,0 1-1 15,0-1-5-15,0-2 5 0,0-1-4 0,1-3 0 16,2-4-2-16,1-2-1 0,2-1 5 0,-1-2-6 15,1-3 2-15,1 0-2 0,0 1 0 0,-2-2 4 0,4 1-5 0,-2-2 2 16,0 1-1-16,1-1-1 0,2 0 0 0,-3 0 4 16,3-3-5-16,1 2 0 0,2 1 3 0,-2-1-3 15,1-1-1-15,4-2 1 0,1 1 0 16,0 0 0-16,4 0-3 0,0 0 5 0,3-2-4 16,4-1 1-16,0 1 1 0,4 0-1 0,2 1 0 15,-2-5-4-15,1 3-3 0,-1 0 2 0,-1 0-5 16,-1-1-9-16,-4 2-8 0,-2-1-10 0,-4 1-11 15,-2 2-7-15,-4 0-15 0,0-3-2 0,-1 1-17 16,-2 0-27-16,-1-1-40 0,-3 3-29 0,1-6-181 16,-1 6-393-16,0 0 173 0</inkml:trace>
  <inkml:trace contextRef="#ctx0" brushRef="#br0" timeOffset="268.279">1691 2531 162 0,'0'-8'175'0,"0"3"-23"0,0-3-12 0,4 1-13 16,0 0-19-16,3 1 1 0,3-2-13 0,0 0-8 0,0 3-11 15,1-4-8-15,2 3-4 0,1 3-12 0,0-3-2 16,-7 3-4-16,7 1-4 0,-4 0-6 0,0 2-8 16,0-2 2-16,-3 1-5 0,1 4-5 0,-1-1-7 15,2-1-6-15,-4 2-22 0,-2 0-19 0,3 0-21 16,-5 1-35-16,1-1-30 0,-2 4-118 16,-3-1-256-16,-3 0 113 0</inkml:trace>
  <inkml:trace contextRef="#ctx0" brushRef="#br0" timeOffset="582.1623">1589 2679 143 0,'-2'-1'192'16,"2"1"-18"-16,0-6-22 0,0 6-11 0,5-6-12 0,1 3-12 15,1-1-12-15,0 1-12 0,3 0-5 0,1-1-12 16,6 0-5-16,-3 0-9 0,7 1-6 0,-5 1-6 16,-1 0-7-16,2 0 2 0,-3 1-9 0,3 0 1 15,-3-1-8-15,3 2-1 0,-7 0-5 0,1 0-2 16,-2 0 3-16,-1 0-5 0,-1 0 2 0,-3 0-6 16,0 0-1-16,-4 0 0 0,9-1-4 0,-9 1 2 15,6 0-5-15,-6 0-2 0,2 1-17 0,-2-1-24 16,0 0-45-16,0 0-44 0,0 0-175 0,0 0-325 15,0 0 144-15</inkml:trace>
  <inkml:trace contextRef="#ctx0" brushRef="#br0" timeOffset="939.8001">2023 2563 243 0,'-1'-3'250'0,"1"3"-13"0,-2-4-19 0,2 4-21 15,0-2-22-15,0 2-16 0,0 0-20 16,0 0-13-16,0 0-12 0,0 0-11 0,0 0-12 15,10 6-9-15,-3-1-4 0,0 2-9 0,3 1-6 16,1 3-8-16,2-2-5 0,1 6-4 0,-1 0-6 16,0 0-4-16,-4-2-2 0,4 4-4 0,-2 0-5 15,-1 0-2-15,0-1-10 0,-3-3 0 0,3 6-1 16,0-4-8-16,-2 1-9 0,-1-1-10 0,0-1-21 16,0-1-9-16,0-2-16 0,-1 1-25 0,-2-4-41 0,0-2-23 0,2 0-24 15,-2-1-25-15,-1 0-106 0,1-5-330 0,-4 0 146 16</inkml:trace>
  <inkml:trace contextRef="#ctx0" brushRef="#br0" timeOffset="1169.0496">2288 2585 200 0,'-3'-6'248'15,"0"1"-15"-15,-1 0-14 0,1 2-14 0,2-1-18 0,-2 2-21 16,0 0-11-16,3 2-26 0,0 0-7 15,-7 5-11-15,1 1-14 0,-1 4-7 0,0 2-9 0,-4 5-6 16,1 2-11-16,3 1-8 0,-3 2-3 0,-1 1-5 16,1 1-4-16,-1-1-3 0,0 3-2 0,0-3-7 15,1 3-3-15,0-4-1 0,1-1-5 0,1 1-7 16,-1-4-16-16,5-3-17 0,-3-2-27 0,4-1-23 16,-1-4-31-16,4-2-31 15,0-2-52-15,0 0-196 0,0-4-406 0,0 0 180 0</inkml:trace>
  <inkml:trace contextRef="#ctx0" brushRef="#br0" timeOffset="1527.3741">2482 2578 92 0,'0'0'271'16,"0"0"-27"-16,1-3-23 0,-1 3-21 0,0 0-17 16,0 0-20-16,0 0-18 0,0 0-14 0,0 0-15 15,-6 10-17-15,5-6-10 0,-1 1-15 0,0 2-21 16,2 1-9-16,-1-2-22 0,1 2 3 0,3-1-15 16,-2-2-8-16,1 0-6 0,0 0-9 0,0-1 0 15,2 1-2-15,-2-3 2 0,2 0 0 0,-1 0-3 16,-3-2 6-16,0 0-2 0,7 0 0 0,-7 0 4 15,0 0 7-15,5-8 3 0,-4 4 7 16,0 1 12-16,-1-2 7 0,-2 1 17 0,1 0 3 0,-1 0-3 16,1 0-3-16,-1 1-4 0,-2 0-3 0,1-1-6 15,0 2-7-15,3 2-33 0,-6-1-31 0,6 1-34 16,0 0-54-16,-12 2-53 0,8 2-147 0,0-1-357 16,1 1 158-16</inkml:trace>
  <inkml:trace contextRef="#ctx0" brushRef="#br0" timeOffset="1799.4985">2534 2959 61 0,'0'0'297'15,"0"0"-28"-15,0 0-21 0,-12 0-27 0,12 0-23 16,-5 0-19-16,5 0-21 0,0 0-16 0,0 0-19 15,0 0-18-15,-7 3-20 0,7-3-22 0,-2 4-23 16,2-4-18-16,0 5-17 0,0-5-8 0,0 3-5 16,0-3-4-16,0 0 4 0,0 0 2 0,0 0 0 15,0 0 2-15,0 0-1 0,0 0 3 0,0 0-2 16,0 0 5-16,0 0 2 0,0 0-2 16,0 0 0-16,-3-10-3 0,3 10-23 0,0 0-47 15,0-10-85-15,-2 6-161 0,2-1-345 0,0 5 152 16</inkml:trace>
  <inkml:trace contextRef="#ctx0" brushRef="#br0" timeOffset="2064.9053">2633 2805 135 0,'0'0'240'0,"0"0"-19"0,0 0-21 16,0 0-15-16,0 0-23 0,0 0-12 0,0 0-16 16,0 0-13-16,20-2-13 0,-10-1-11 0,-1 2-11 15,6-1-10-15,-1 2-7 0,1-2-6 0,-7 1-5 16,2 1-8-16,-3 0 2 0,-1 0-11 0,0 0-4 16,-1-2-5-16,-5 2-3 0,5 0-5 0,-5 0-1 0,4 2-2 15,-4-2 0-15,0 0-10 0,0 4-23 0,0-4-44 16,0 0-54-16,0 0-72 0,0 0-166 0,0 0-377 15,0 0 167-15</inkml:trace>
  <inkml:trace contextRef="#ctx0" brushRef="#br0" timeOffset="3818.8879">3454 2474 150 0,'-2'-4'218'0,"2"0"1"0,-2-2-3 0,-1 2-8 0,3 1-12 0,-4 0-13 15,1-2-10-15,-1 4-12 0,-2-2-13 16,2 2-13-16,-3-1-11 0,-2 2-6 0,-1 0-4 16,1 3-20-16,-4 1-6 0,0 4-5 0,0-3-3 15,-2 4-11-15,-1 2-3 0,-2 2 0 0,3-1-10 16,-2 4 0-16,3-1-2 0,0 1-4 0,1 3-1 0,0-2 3 15,3 4-8-15,0-4-4 0,2 4-2 16,1-3-5-16,0 4-1 16,2-2-5-16,5 0 4 0,1 2-6 0,2-4-7 0,4 2 4 15,0-2-12-15,4 0 5 0,-1-2-11 0,4-3-7 0,2 2-6 16,2-6-9-16,2 0-16 0,2-4-11 0,0-2-16 16,2 0-13-1,0-3-15-15,3-6-22 0,-3-1 0 0,3-2-6 0,-5-2 0 0,2-1 10 0,-4-1 8 31,0-2 6-31,-5 1 20 0,-1-5 6 0,-1 3 9 16,-3 3 26-16,-6 1 34 0,-1-1 27 0,0 0 21 16,1 1 7-16,-4 3 30 0,-2-3 31 0,0 3-5 0,-1 2-6 15,-1-2-10-15,-2 4-6 0,2-2-8 0,-3 3-9 16,-3 0-6-16,3 1-7 0,-3 3-9 0,0 0-8 0,2 3-3 16,-5 2-6-16,2 3-3 0,-1 1 5 0,1 1-16 15,3 2 0-15,-1 1-10 0,2 0-8 0,2 4-8 16,2-3-8-16,0 1-9 0,2 5-3 0,1-5-3 15,0-2-13-15,4 0 3 0,0-1-6 0,2-3-4 16,1 0 6-16,-2-2-15 0,1-1 3 0,0-1-5 16,2-2 0-16,-1-2 0 0,-1-1 1 0,2-2 3 15,1-2 8-15,-1-1-2 0,2-6 8 0,0 3 4 0,0-1 3 16,-3-3 12-16,1 1 7 0,1-1 4 0,-2-1 15 16,-3 0 9-16,3 1 10 0,-1 1 24 0,-2 0 15 0,0 5-5 15,-1-1-4-15,0 1-5 0,-1 1 5 0,0 1-13 31,1 0-6-31,-2 1 0 0,-1 3-5 0,0-5-8 16,0 5 2-16,4-3-4 0,-4 3-5 0,0 0 1 16,0 0 0-16,14 9-2 0,-11-4-3 0,3 2-3 15,-3 0-10-15,1 0-3 0,-1 2-5 0,-2 2-2 16,2 1-11-16,-3-2-9 0,-3 3-12 0,2-4-1 16,1 3-3-16,-2-3-5 0,-1 1-8 0,1-3-9 15,2 0-4-15,0-2 5 0,-2-1 4 0,2-4 7 0,-1 5 2 16,1-5 7-16,0 0 5 0,0 0 5 0,0 0 1 15,0 0 5-15,0 0 7 0,8-16 1 0,-5 8 5 0,0 0 7 16,0-5 14-16,1 2-1 0,2-2 5 0,-1-1 2 16,1-1 5-16,-1 2 3 0,4 1 20 0,-2 1-5 15,3 0 1-15,-3 1-5 0,3 2-3 0,1 0-2 16,-4 1-2-16,3 4 0 0,-3 0 0 0,1 1 1 16,1 1 1-16,-1 4-2 0,1-1 4 0,-2 2-3 15,0 3 6-15,0 0-7 0,0 5-1 0,-1 1 0 16,-2 1-3-16,0 5-3 0,-1-1 1 0,-2-2-9 0,1 3-15 15,-4 0-11-15,1-4-9 0,-2-3-3 0,2-1-18 32,-2-3-2-32,1 0-6 0,2-2-6 0,0-2 4 15,0-4-4-15,-1 7 8 0,1-7-4 0,0 0-8 0,0 0 12 16,0 0 2-16,0 0 2 0,15-18 8 0,-9 11 8 16,4-3 3-16,0-2 19 0,-3-1 3 0,4-3 10 15,-4 3 13-15,3 0 5 0,-2 0 8 0,2-2 6 16,0 3 16-16,-3 0 8 0,0 0 12 0,-1 0 13 15,0 1 10-15,-1 0-3 0,-1 0 7 0,-1 4 8 0,0-2 2 16,-2 5 1-16,1 1 0 0,-2-3-8 0,1 3-6 16,-1 3-9-16,0 0-10 0,-3-6-5 0,3 6-6 15,0 0-9-15,0 0-5 0,-11 9-11 0,4-1-14 16,3-3-10-16,0 3-11 0,1-1-19 0,0 2-15 16,2-2-5-16,-1 2 6 0,4-1-10 0,0 1-4 15,1 0 0-15,4 1-5 0,0 1 8 0,2-1 2 16,-1 0 5-16,2-2 3 0,0 1 6 0,1 1 1 15,-1-1 5 1,0-1 1-16,1 3-1 0,-4-3 7 0,0 0 5 16,-2-2-4-16,-1-1 4 0,-1 0 1 0,-2 1 3 0,2-2 2 15,-2 1 3-15,-1 0 7 0,-3 1 1 0,2-4 1 16,-3 1 5-16,-2 3-6 0,2-3-2 0,-2 0 0 16,-1-2 3-16,-1 2-1 0,-1-1 1 0,-1 0-9 15,2-2-17-15,1-1-30 0,7 1-35 0,-13-4-42 16,9-2-45-16,1 3-188 0,2-1-388 0,1-5 173 15</inkml:trace>
  <inkml:trace contextRef="#ctx0" brushRef="#br0" timeOffset="4035.9528">4203 2696 30 0,'4'-5'341'16,"-1"1"-9"0,-3-1-2-16,0 5-12 0,3-8 1 0,-3 8-11 15,3-5-27-15,-3 5-32 0,1-4-35 16,-1 4-18-16,0 0-23 0,0 0-22 0,0 0-14 0,4 14-11 15,-4-6-20-15,0 4-12 0,0-1-35 0,-1 9-15 16,-2-5-19-16,3 5-21 0,0 2-22 16,0-1-17-16,0-3-10 0,0-3-8 0,3-1-4 15,-2-3-11-15,1 1-15 0,-2-3-15 0,-2 0-6 16,2-2-13-16,-4-1-21 0,4-3-30 0,0-3-41 16,0 0-32-16,-4 1-160 0,4-1-434 0,0 0 192 0</inkml:trace>
  <inkml:trace contextRef="#ctx0" brushRef="#br0" timeOffset="4801.7472">4565 2757 120 0,'0'-7'241'0,"-1"2"-12"0,-1-1 1 0,-2 1 3 0,1 0-18 16,0 0-20-16,-2 1-8 0,0 0-21 0,-2-2-8 15,-1 4-18-15,2-1-5 0,-4 1-16 0,2 0-13 16,-1 4-13-16,0-2-6 0,0 1-8 0,2 3-7 16,-1-1-11-16,-1 3-1 0,2 1 0 0,-2 1-11 15,0 2-6-15,2 0-4 0,-1 0-6 0,3-1 0 16,1-1-6-16,0 7-3 0,1-3 2 0,0 1-6 16,0-2 2-16,2-2-5 15,1 0-5-15,-1 0 1 0,2-3-9 0,2 1 2 16,0-2-5-16,0 0 0 0,1-2 1 0,1-3-4 0,-5 0 0 15,16 0-10-15,-4-6 1 0,2 1-7 0,3-4-1 16,2-2-6-16,0-2 0 0,-2 0 1 0,3-3 1 16,-2 0 2-16,-1-4 4 0,-4 1-1 0,1-2 1 0,-1-2 4 15,-1 0 5-15,-3-3 15 0,0-8 9 0,-3 9 11 16,-2 0 9-16,-1 1 20 0,-3 1 14 0,1 3 19 16,-1 1 15-16,0 7 16 0,-1 3 6 0,-1 0-12 0,1 1-3 15,1 5-15-15,-1-1-15 0,1 1-7 16,0 3-10-16,-3-4-8 0,3 4-14 0,0 0 6 0,-9 7-8 15,6 0-4-15,1 2-7 0,-2 4-12 0,1 1-2 32,1 4-7-32,-1 2-9 0,1 1-3 0,-1 0-4 15,2 1 1-15,-1 0-3 0,-2 1-12 0,0 0-1 16,2 2 1-16,-2-1-13 0,1 0-2 0,0-2-19 0,0 2-4 16,1 0-9-16,2-2-31 0,0-1-23 0,3-2-28 15,1-4-33-15,0 0-58 0,3-4-56 0,0 0-225 16,2-2-565-16,-1-6 250 0</inkml:trace>
  <inkml:trace contextRef="#ctx0" brushRef="#br0" timeOffset="5433.7302">4744 2758 174 0,'0'0'206'0,"0"0"-10"0,0 0-19 0,0 0-21 0,0 0-12 15,0 0-18-15,0 0-8 0,0 0-17 0,14 8-18 16,-14-8-21-16,14 0-22 0,-5-1-19 0,0-1-15 16,4-1 3-16,-4 0 1 0,3-5-6 0,-5 3 1 15,0-1 5-15,0 0-5 0,-3-1-2 0,1 2 10 16,-4-2 22-16,2 1 17 0,-3 2 12 0,0-1 2 16,0 1 16-16,0 4 0 0,-4-6 2 0,1 5-3 15,3 1-2-15,-10 0-4 0,10 0-3 0,-13 1-6 16,6 2-6-16,0 1-2 0,-2 0-6 0,2 0-3 15,1 3-2-15,-1-1-6 0,2 1-4 0,0 2-5 16,1 0-3-16,0-2-3 0,2 2-4 16,0 4-1-1,1-2-1-15,1 3-3 0,0-5-4 0,1 0-5 0,0 0-5 0,3 2 1 0,0-3 2 16,0-3-5-16,2 2 0 0,1-3-2 0,2 0 0 16,0-3-4-16,5-2 1 0,-4 1-1 0,3-4-7 15,1 0 1-15,6-6-1 0,-6 3 0 0,4-3 3 16,0-1-1-16,-2-3 2 0,0 1-2 0,-5 3 11 15,-1-2-8-15,-1 1 14 0,4-5-6 0,-6 5 20 0,0-1 8 16,-1 0 7-16,-2 0 2 0,3 1 7 16,-6 2 15-1,2 0 7-15,-1 4 8 0,-1-3 7 0,-1 5-2 16,0 3-5-16,2-9-15 0,-2 9-5 0,0-4-9 16,0 4-5-16,0 0 0 0,0 0-8 0,0 0-5 0,-13 11-3 15,8-6-10-15,0 3-12 0,2 1 6 16,-4 2-17-16,3 2 1 0,-1 0-13 0,0 6-1 0,2-1-6 15,0-3-6-15,2 0-2 0,2 2-5 0,2-1 3 16,-2-3 2-16,1 2 9 0,2-3-5 0,-3 0 8 16,1-3-4-16,1-1 1 0,-1 0 2 0,1-4 8 15,0 2-5-15,0-1 8 0,3-2 0 0,-1 1 1 16,2 0 1-16,1-1-1 0,1-1 2 0,0-1 1 0,0 2-5 16,1-2-13-16,0 1-24 0,0-2-28 0,1 0-34 15,-2 1-51-15,5-2-63 0,-5-1-225 0,3-3-488 0,-4 3 216 16</inkml:trace>
  <inkml:trace contextRef="#ctx0" brushRef="#br0" timeOffset="7167.2906">5511 2557 29 0,'2'-3'257'16,"-2"-2"-6"-16,1 1-14 0,-1 1-10 0,0-1-10 15,0 4-11-15,0-3-19 0,0 0-16 16,0 3-15-16,0 0-18 0,0 0-17 0,0 0-7 16,0 0-14-16,0 0-6 0,-4 8-12 0,4-2-6 15,-3 1-9-15,2 0 0 0,-2 3-14 0,3-1-1 0,-2 3-9 16,1 1 3-16,-2 2-13 0,3-1 0 0,-3 0-5 15,2 5 2-15,-3 0-6 0,2-1-4 0,1-2 0 16,-2 2 1-16,3-3-5 16,-1 5-2-16,-2 2-6 0,3-3-7 0,0-4-19 0,-3-2-25 15,2 0-29-15,-1-1-29 0,0-3-38 0,1 0-53 0,0-3-58 16,-3 0-154-16,2-2-438 0,0-3 193 16</inkml:trace>
  <inkml:trace contextRef="#ctx0" brushRef="#br0" timeOffset="7728.8486">5376 2705 19 0,'6'-1'198'0,"4"0"-16"0,-2-1-21 0,5-2-12 0,1 1-17 0,-1 0-13 16,2 0-8-16,0-2-11 0,1 0-13 0,2-2-8 15,-2 2-7-15,-2-3-10 0,0 1-4 0,4-1-3 16,-5 1-1-16,0-1 9 0,-2 1 16 0,-4 1 12 16,0 1 14-16,-1-1 9 0,-1 2 9 0,-2 0 5 15,1 0 5-15,-1 0 6 0,-3 1-1 16,1-2 5-16,1 1-2 0,-1 1-9 0,-1 0-6 16,3 0-13-16,-3 3-11 0,0-4-7 0,1 3-13 15,-1 1-8-15,0 0-18 0,0 0-3 0,0 0-5 0,0 0-6 16,0 0-2-16,0 0 0 0,0 0-6 0,-4 14-1 15,3-7-4-15,-2 2-8 0,2 0 2 0,-2 5-6 16,0-1-2-16,-1 2-4 0,1 0-16 16,-1 2 23-16,-1 4-5 0,3-7-2 0,-1 6-15 15,-1-2 13-15,-1 3-8 0,1-3-3 0,3-2-3 16,1-2-4 0,-4-2-6-16,4 1-2 0,-3-1-2 0,1-4-7 15,1-4-9-15,1 1 17 0,1 0 0 0,-2-2 3 16,1-3 4-16,0 5 4 0,0-5-14 0,0 0 18 15,0 0 0-15,0 0-5 0,0-13 4 0,3 5-1 0,-2 2 2 16,3-6 1-16,-1 3 1 0,3-4-2 0,-1 2 2 16,1-2 1-16,0 1-2 0,1 3-1 0,0 2 4 15,0-4 2-15,-2 5-6 0,3-1 1 0,0 1-5 0,-4 2 3 16,3 0 1-16,-1 3-1 0,1-1 2 0,-4 2-1 16,4 0 5-16,-3 2-6 0,6 0-2 0,-7 2-12 15,2 2 15-15,-3 0 1 0,3 3-29 0,-3 3 5 16,2 2-6-16,-4-1-17 0,-1 1-16 0,-2-1-34 0,-1 1-34 15,-2-3-39-15,-1 2-41 0,4-4-43 0,-4 2-224 16,3-6-519-16,1 1 229 0</inkml:trace>
  <inkml:trace contextRef="#ctx0" brushRef="#br0" timeOffset="8063.0695">5770 2776 259 0,'0'0'242'0,"0"0"-24"0,2-2-20 0,-2 2-18 0,0 0-19 16,10 1-17-16,-5-1-13 0,4-1-18 0,1 1-26 15,2-2-19-15,4-1-23 0,1-1-20 0,2-2-26 16,-3 2-7-16,4-4-5 0,-6 2 5 0,-2-1-4 16,1 1 1-16,-4-1 4 0,-1 2 2 0,-4-2 10 15,2 1 27-15,-2 1 23 0,-4 1 30 0,1 0 15 16,-2 1-3-16,0-1 6 0,-4 2 4 0,1 0 0 15,-6 1-1-15,2-2 1 0,1 6-5 0,-3-2-11 16,0 2-10-16,0 0-7 0,2 1-1 0,1 2-7 16,-3 2-11-16,0 2-2 0,3 2-2 15,0 0-9-15,0 1-3 0,3 7-6 0,-2-5-4 0,2 3-1 0,4-4-10 16,1 1-20-16,2-1-27 0,0 1-22 0,4-3-14 31,0 2-23-31,3-4-32 0,3-3-45 0,1-1-69 16,-2-4-232-16,4-4-503 0,-1 0 223 0</inkml:trace>
  <inkml:trace contextRef="#ctx0" brushRef="#br0" timeOffset="8613.8177">6594 2558 177 0,'-1'-13'280'0,"0"3"-3"0,-1-3 16 0,-1 3-15 0,0 0-18 0,-2 2-31 16,0 0-14-16,0 1-16 0,-1 2-14 0,-1 0-19 15,2 1-20-15,-2 0-18 0,-2 3-8 0,2-1-14 16,0 2-13-16,0 2-8 0,1 0-10 0,-1 3-5 16,-1 4-5-16,2 2-9 0,-1 2-6 0,0 7-2 15,3 1-3-15,-2 1-10 0,2 3 2 16,1-2-5-16,-1 4-7 0,1 7 4 0,-1 3-7 15,0 0-15-15,-1 1 17 0,1-12-4 0,0 10-7 0,-1-10-14 16,0-1-37-16,0-2-38 0,2 0-44 16,-1-4-41-16,2-6-55 0,2 0-70 0,-3-5-213 0,3-4-540 15,0 0 238-15</inkml:trace>
  <inkml:trace contextRef="#ctx0" brushRef="#br0" timeOffset="9154.8339">6301 2763 76 0,'0'0'265'0,"0"0"-27"0,3-5-23 0,4 3-23 0,0-1-16 16,6 0-18-16,1 0-20 0,9 0-13 0,-1 0-10 16,1-2-12-16,1-1-11 0,0 1-9 0,2 0-10 15,0 1-8-15,-4-2-7 0,-2 2-8 0,-5 1 0 16,-3-2-7-16,-3 1 4 0,-2 1 18 15,0 1 22-15,-1 0 26 0,-2 2 25 0,-1-2 14 0,1 0 0 16,-4 2 11-16,4-1-27 0,-4 1-4 0,0 0-15 16,0 0-9-16,0 0-24 0,0 0-1 0,0 0-5 15,0 0-13-15,0 0-2 16,-8 12-19-16,2-7-1 0,0 1-16 0,-1 1 14 16,1 4-4-16,-3-1 0 0,3 0-17 0,0 3-5 15,0-1-17-15,3 1 1 0,1 0-14 0,1-4-7 0,0 0-15 16,1-2-10-16,1-1 1 0,1 2-7 0,2-2-2 15,0 0-11-15,3-4 1 0,0-1-1 0,6-1-12 16,1-2-4-16,-2-2-5 0,3-2 0 0,3-5-2 16,-1 0 9-16,-1-2 7 0,0 0 7 0,-1-1 8 15,-2 0 7-15,-5 1 11 0,0 3 27 0,-2-2 24 0,-3 3 27 32,0 0 34-32,-1 0 16 0,-4 0 7 0,0 1-4 15,-1-1-3-15,-1 0-5 0,-1 4 1 0,-3-1-11 0,0 1 1 16,-2 3-12-16,-2-2-23 0,2 3 7 15,0 1 2-15,0 0-21 0,1 5 11 0,-1-3-8 0,2 1-29 0,1 3-5 16,1 1-19-16,2 2-27 0,-2-2-23 16,3 3-18-16,0-1-14 0,3 2-10 0,2 0-17 15,1-2-17-15,1-1-32 0,0-2-21 0,3 0-23 16,2 1-12-16,-2-4-8 0,3-1-146 0,0-1-421 16,-2-1 187-16</inkml:trace>
  <inkml:trace contextRef="#ctx0" brushRef="#br0" timeOffset="9394.0112">6922 2560 238 0,'7'-14'285'0,"-4"3"19"0,0-1 4 0,-2 2 10 0,-1 4-5 16,1-2-1-16,-1 1-17 0,0 3-21 0,0 0-24 15,2 0-35-15,-2 4-20 0,-3-6-19 0,3 6-20 16,0 0-15-16,0 0-15 0,0 0-15 0,-9 14-3 16,8-4-13-16,-2 2-12 0,0 2 0 0,1 6-13 15,-1-1-12-15,0 4-10 0,-1-1-10 0,-1 2-11 16,0-2-1-16,0 2-14 0,0-2-22 0,-2-2-8 15,2 2-9 1,1-1-12-16,0 1-18 0,0-4-23 0,-1 4-24 16,3-11-26-16,2-1-18 0,-1-2-24 0,2-2-12 15,0-1-52-15,5 0-37 0,-2-3-38 0,-4-2-169 0,14-5-519 16,-6 1 230-16</inkml:trace>
  <inkml:trace contextRef="#ctx0" brushRef="#br0" timeOffset="9613.3794">7060 2596 171 0,'2'-11'394'16,"-2"2"15"-16,1-1-15 0,-1 4-8 0,0-1-16 16,0 1-15-16,-1 1-27 0,2 0-30 0,-1 2-30 15,0 0-32-15,0 3-26 0,-1-3-20 0,1 3-21 16,0 0-16-16,0 0-19 0,-3 15-10 0,1-5-11 16,-1 0-14-16,1 3-7 0,-2 5-16 0,2 1-9 15,-2 4-14-15,1-1-19 0,0 2-22 0,-1-1-20 16,1 1-23-16,0 2-24 0,-2 0-21 0,3 0-17 15,-3-3-30-15,5-1-20 0,0-1-21 16,-1-7-17-16,1 0-20 0,-2-3-19 0,5-3-37 0,-1 0-39 16,-1-5-253-16,1 1-593 0,-2-4 264 0</inkml:trace>
  <inkml:trace contextRef="#ctx0" brushRef="#br0" timeOffset="10457.5934">7182 2754 133 0,'1'-4'365'15,"-1"2"-13"-15,0-1-26 0,-1 0-46 0,1 3-4 0,-3-4-31 16,3 4-17-16,0 0-37 0,0 0 2 16,-13 6-23-16,9-3-34 0,-2 4 7 0,2-1-17 15,0 5-10-15,-1 3-4 0,3-4-12 0,0 0-23 0,1 2-27 16,2-4-6-16,3 3-26 0,2-4-23 0,1-3-10 16,2 2-17-16,1-2-19 0,3-4-8 0,1 0-12 15,-1-2-4-15,1 0 6 0,-1-2 5 16,1-3 8-16,-4-3 6 0,0 1 12 0,-3-2-4 15,0 2 14-15,-3-6 26 0,0 5 21 16,-2-3 23-16,-2 5 19 0,-2-2 11 0,-1 1 14 16,-2-4 5-16,-2 7 4 0,0-5-7 0,-1 4 2 15,-2-2-5-15,1 4 8 0,1-1-7 0,1 0-3 0,-1 3-18 16,1 3-12-16,-1-2-3 0,3 3-4 0,0 0-13 16,5-1-3-16,-8 6 8 0,5-3-9 0,2 1-19 15,2 1-18-15,-1 1 0 0,5 1-7 0,-1-1-21 16,5-1-9-16,1-1-8 0,3 1-4 0,1-3-2 0,4 1-1 15,-2-1 6-15,0-2-1 0,4-1 7 0,0-3 4 16,-3 0 6-16,3 0 6 0,-6-3 4 0,0 2 4 16,-1 0 6-16,-1 0 16 0,1-1 24 0,-6 0 15 15,0 2 39-15,0-1 28 0,-1 3 12 0,-2-1 2 16,-1-1 7-16,1 2-4 0,-4 2-8 0,3-5-13 16,-3 5-10-16,3 0-6 0,-3 0-23 0,0 0 3 15,0 0-5-15,0 0-11 0,0 0-2 0,-16 5-15 16,10 2 3-1,2-2-3-15,-3 3-14 0,1-1-9 0,1 1-15 16,2 1-14-16,-1 2-15 0,2-4-7 0,1 4-9 0,-1-3-15 16,2 2 4-16,0-1-12 0,3 0 9 0,0 0-8 15,-2-2 6-15,4 0 1 0,0 1 7 0,1-4 3 16,2-1 6-16,1-1 7 0,2-4 1 0,-1 0 7 16,4-2 2-16,-1 0 3 0,-3-1 1 0,2-3 14 0,-5 5 2 15,-1-3 24-15,2 0 25 0,-2 2 19 0,1-1 11 16,-5 0 8-16,2 1 20 0,0 0 6 0,-3 1-6 0,2 1-2 15,-3 2-11-15,2-4-11 0,-2 4-11 0,0 0-6 16,0 0-5-16,0 0-3 0,0 0-3 0,-9 12-13 16,4-6-18-16,2 4-20 0,-2 2-21 0,3 1-20 15,0 0-35-15,4 0-13 0,0 1-20 0,3-2-2 16,0 2 8-16,4-2 0 0,3 3-3 0,4-2-4 16,-2-5 0-16,6 1 4 0,-6-5 6 0,7-1 5 0,-4-1 7 15,4-2 6-15,-1 0 9 0,1-5 8 0,0-3 10 31,-4 1 7-31,4-2 16 0,-3-1 17 0,-4-5 28 16,2 0 22-16,-2-3 28 0,0-1 22 0,-4-1 17 16,-2-2 16-16,-2 0 9 0,-3 0 7 0,-3-1 7 15,-3-1-9-15,-4 0-3 0,-3 4 1 0,-4-2-17 16,-3 1-8-16,-4 4-9 0,-10-4-9 0,-4 3-8 16,0 2-10-16,-2 6-4 0,-1 1-7 0,0 2-12 0,10 3-12 15,1 2-29-15,3 4-41 0,9 0-62 0,1 5-49 16,4-2-57-16,0 5-51 0,7-4-81 0,3 3-290 15,3 0-687-15,4 1 305 0</inkml:trace>
  <inkml:trace contextRef="#ctx0" brushRef="#br0" timeOffset="11095.4178">8118 2667 156 0,'0'0'321'0,"-3"-4"0"0,3 4-7 0,0-5-10 0,0 5-9 16,-4-2-15-16,4 2-12 0,0-4-5 0,0 4-12 16,0 0-18-16,0 0-23 0,-3-3-14 0,3 3-17 15,0 0-11-15,0-2-16 0,0 2-17 0,0 0-9 16,0 0-5-16,0 0-13 0,0 0-10 0,0 0-13 15,0 0-6-15,0 0-10 0,0 0-4 0,0 0-7 16,0 0-3-16,-5 0-13 0,5 0-2 0,0 0-6 16,0 0-6-16,0 0 1 0,0 0-8 0,0 0-2 15,0 0 5-15,0 6-8 0,-2-1 3 0,2-3-2 16,2 4-2-16,-2 0-3 0,1 0-2 0,-1 3 5 16,1 1-11-16,2-1 3 0,-3 1-7 0,0 4 7 15,3-3-17-15,-3-2 4 0,4 3-9 0,-4 1-14 0,0-1-16 0,3-2-25 16,-3-1-31-16,0 1-22 0,0-1-45 0,0-2-52 15,0-3-46 1,4 1-76-16,-4-5-304 0,3 2-699 0,-3-2 308 16</inkml:trace>
  <inkml:trace contextRef="#ctx0" brushRef="#br0" timeOffset="11273.6433">8172 2562 2514 0,'-6'-13'197'15,"0"2"-103"-15,2 0 4 0,0 3-2 0,0 0 17 16,-2 2-14-16,5-1-13 0,-2 3-16 0,1-1-14 16,1 2-25-16,-2 0-11 0,3 1-31 0,0 2-27 0,0 0-34 15,0 0-32-15,0 0-41 0,10 8-53 0,-4-2-50 16,-1 1-195-16,-1-2-481 0,1 2 213 0</inkml:trace>
  <inkml:trace contextRef="#ctx0" brushRef="#br0" timeOffset="11761.6777">8225 2652 218 0,'1'-3'303'0,"1"1"-19"0,-2 2-23 0,1-2-18 0,-1-3-29 0,0 5-12 16,3-3-21-16,1 1-23 0,-4 2-12 0,3-2-16 15,-3 2-11-15,0 0-15 0,0 0-7 0,11 4-15 0,-8-1-3 16,0 2-14-16,1-2-2 0,-1 5-9 0,1-2-6 16,-1 3-5-16,1-2-4 0,-1 5-8 0,0-3-7 15,-2 0-10-15,1 3-11 0,-2-4-13 0,1 0 2 0,-2 0-1 16,-1-3 3-16,-2 2-5 0,4-2 0 0,-3-1 0 16,3 2 3-16,0-5 1 0,0-1 0 0,0 0 1 15,-4 4 6 1,4-4 0-16,0 0 5 0,0 0 3 0,0 0 4 15,0 0 9-15,-3-11 0 0,3 7 0 0,3-1 1 16,-3-3-6-16,0 0 2 0,4 0-5 16,2 1 4-16,-2-1 1 0,2-1 2 0,2 0 10 0,-1-2-2 15,2 2 5-15,-1 0 6 0,1-1 15 0,-1 4-8 0,-2-1-2 16,1 5-4-16,0-5-3 0,0 4-7 0,0 0 4 16,-1 3 2-16,-1 0-12 0,1 0 0 0,-1 2 6 15,1 1-12-15,0 5 6 0,2-4-9 0,-4 8 1 16,-1-2 0-16,1 2-1 0,-3 1-4 0,1 1-4 15,-4-1-14-15,1 1 2 0,0 1-20 0,-5 4-18 16,6-5-16-16,-4 1-22 0,1 0-27 0,-1-2-22 0,3-5-15 16,-1 0-7-16,2-3-10 0,2 1-13 0,-1-4-28 15,3 0-28-15,3-2-177 0,-7 0-442 0,17-6 195 16</inkml:trace>
  <inkml:trace contextRef="#ctx0" brushRef="#br0" timeOffset="12242.488">8621 2701 216 0,'7'-6'262'15,"-3"-2"22"-15,-1 4 15 0,-2-4 2 0,2 5-2 16,-3 0-19-16,2-3-7 0,-2 6-27 0,-2-5-35 16,1 5-21-16,-2-2-23 0,3 2-6 0,-9 0-25 15,2 2-16-15,0-1-15 0,0 3-10 0,-1 2-3 16,-1 0-14-16,2 1-27 0,0 1-21 0,2 0-31 16,1 0-19-16,3-1-18 0,-1 0-15 0,2 1-16 15,2-3-7-15,-2-1-7 0,3 0 4 0,1 1-6 16,2-1 5-16,-2-1 3 0,2 0 12 0,-1-3 3 15,1 0 9-15,1-2 3 0,2 1 9 0,-2-2 11 16,1-1 18-16,-3 1 22 0,0 0 39 0,-1 0 19 16,3-1 8-16,-3 3 27 0,0-2 5 15,-1-1 5-15,-3 4 2 0,6-2 3 0,-4 0-13 16,-2 2-10-16,0 0-6 0,4-3-26 0,-4 3 4 16,0 0-10-16,0 0-6 0,0 0-9 0,1 14 9 15,-2-5-10-15,-1 4-10 0,-1 5-16 0,0 8-18 0,-1-2 8 16,-1 11-10-16,-1-1 8 0,2 5-4 0,1-3 6 0,1 3-8 0,-1 0-3 31,0-1-2-31,0 1-1 0,0-1 1 0,3-2 1 16,-1-2 1-16,-1-8-2 0,1 1 6 0,-2 7-2 15,3-8 1-15,-3-2-1 0,2-2 5 0,-2-7-3 16,0-3 0-16,-1-2-7 0,1-4 14 0,-1 2-6 0,0-3 11 16,-2-2-4-16,-1-1 3 0,0-2 3 0,7 0 4 15,-22-10-15-15,9 1 20 0,-4-6-7 0,1-4 10 16,0-1-4-16,0-3-7 0,2 0-4 0,-3-7-8 0,6 5 15 15,2 0-3-15,2-3-27 0,3-5 10 0,4 7-20 16,4-11-27-16,6 12-45 0,4-8-33 0,7 2-39 16,5 2-44-16,5 1-76 0,2 3-298 0,4-1-636 15,4 3 282-15</inkml:trace>
  <inkml:trace contextRef="#ctx0" brushRef="#br0" timeOffset="13089.2911">9394 2560 22 0,'4'-7'241'0,"2"0"1"16,-5 1 8-16,0 1 35 0,-1 1 6 15,2-5-27-15,-4 5-24 0,1-4-24 0,-3 3-19 16,0-1-24-16,-1 2-13 0,-2 1-14 0,-2-1-19 15,1 2-16-15,-3 3-3 0,-1 0-19 0,-1 1-5 16,-1 3-8-16,1-1-4 0,-1 2-10 0,2 0-8 0,-1 2-11 16,0 0 11-16,4 1-16 0,1 1-1 15,1 0-3-15,2-3-23 0,3 2 6 0,-1 1-6 16,3 0 1-16,0-1-12 0,3 3 8 0,1 0-4 16,2-1-4-16,1-1-10 0,3 0 17 0,0-1-10 0,1 0 3 0,0 0-8 15,2-1-1-15,2 0 3 0,4 2-1 16,-8-2 0-16,0-2-1 0,2 1 2 0,-2 0 1 15,0 1 1-15,1-1 2 0,-5-2 0 0,-3 1 0 0,2 2-3 16,-4-5 0-16,1 6 2 0,0-4-1 0,-3 7-1 16,0-4 1-16,-3 4 0 0,-1-3 6 15,-3-2-2-15,-2 1 2 0,1 2-1 0,-6-3 6 0,0 0-14 16,0-1 16-16,0 1-2 0,-2-5-4 0,2 2 7 16,-1-3-5-16,-2 1-2 0,3-2-1 0,1-2 4 15,3-2-4-15,0 1-15 0,0-5-29 0,3-2-32 16,0-1-44-16,5-2-59 0,4 0-72 0,3-1-261 0,0-7-552 15,5 1 245-15</inkml:trace>
  <inkml:trace contextRef="#ctx0" brushRef="#br0" timeOffset="13307.5644">9539 2569 197 0,'0'0'258'0,"0"0"-12"0,0 0-13 0,7 0-13 0,-7 0-7 16,0 3-15-16,0-3-12 0,0 6-12 0,0-2-19 15,-2 0-11-15,1 4-13 0,1-1-10 0,-3 2-10 16,0 0-15-16,2 4-9 0,-2 0-7 0,2 0-10 16,0-1-4-16,0 1-8 0,2 1-6 0,-1 1-10 15,4-2-4-15,-3 2-13 0,1 0-9 0,2 4-11 16,-3-6-12-16,0-1-20 0,1-3-26 0,-2-1-26 16,0-1-21-16,0 0-28 0,0-1-40 0,0-1-41 15,-2-2-200-15,2-3-443 0,0 0 197 0</inkml:trace>
  <inkml:trace contextRef="#ctx0" brushRef="#br0" timeOffset="13673.7483">9550 2527 227 0,'0'0'303'0,"-1"-4"-25"0,1 4-27 0,1-3-25 0,2 1-25 0,1 2-15 15,2-4-23-15,2 2-11 0,2 1-16 0,3 0-16 16,1 0-10-16,0 1-11 0,3 1-6 0,-3 1-18 16,1 0-5-16,1 3-9 0,-1-2-2 0,1 3-17 15,2 2 4-15,-5 1 2 0,7 2-4 0,-9-1-8 16,3 6-2-16,-4 0-4 0,1 1 0 0,-1 0-6 16,-4 1 1-16,-2-3-5 0,0 7-2 0,-4-4-2 15,0-3 1 1,-4-1-5-16,1 7 1 0,-4-2 1 0,0-2-1 0,0-3-3 0,-3 1-2 0,0-3-1 15,-1-1 3-15,0-2-4 0,-5 2 0 16,3-2 1 0,-2-3-3-16,-5 3 2 0,6-2 0 0,0-4-1 15,-1 0 0-15,-1 0-2 0,2 0 1 0,0 0-8 16,4-2-18-16,-1 1-34 0,2-4-23 0,1 2-34 16,1-3-78-16,3-1-60 0,-1 1-194 0,4-3-480 15,2-1 213-15</inkml:trace>
  <inkml:trace contextRef="#ctx0" brushRef="#br0" timeOffset="13931.2358">10019 2569 294 0,'3'-2'364'16,"0"1"-17"-16,0 0-24 0,-3 1-26 0,0 0-46 15,0 0 7-15,2 5-10 0,-2 3-6 0,-1-3-28 16,0 4-21-16,-1 0-17 0,-1 1-17 0,2 4-18 15,-2 6-10-15,0-7-9 0,2 7-20 0,-2-1-3 16,2 0-26-16,-1-1 14 0,1-2-14 0,1 3-7 16,0-1-13-16,0 2-1 0,0-6-11 0,0-1-2 15,-3-1-10-15,3 0-15 0,0 0-11 0,0-3-11 16,-1 0-15-16,-1-1-25 0,2-1-17 16,-1 0-20-16,1-5-24 0,0 3-35 0,-2-2-31 15,2-3-36-15,0 0-44 0,0 5-75 0,0-5-177 0,0 0-549 16,0 0 244-16</inkml:trace>
  <inkml:trace contextRef="#ctx0" brushRef="#br0" timeOffset="14288.8229">9908 2556 202 0,'0'-3'335'31,"0"-1"-9"-31,0 4-18 0,0 0-18 0,-3-3-17 0,3 3-20 16,0-2-22-16,0 2-25 0,0 0-23 0,0 0-18 15,-3-3-18-15,3 3-11 0,0 0-15 0,0 0-14 16,10-1-9-16,-4 1-11 0,5 0-5 0,2-2-12 16,-1 2-1-16,4 0-11 0,2-2-8 15,5 2-1-15,2-2-8 0,-1 0-6 0,0 1-19 0,0-1 17 16,0 0-3-16,-2 0-6 0,-1 0-5 0,-5 1-5 15,-2 0 0-15,-5 0 2 0,0 0 7 0,-3 1-9 0,1-1 36 0,-3-2 24 0,2 3 7 16,-3-1 3 0,-3 1-6-16,0 0-15 0,0 0-11 0,0 0-2 15,0 0-22-15,0 0 6 0,0 0-20 0,0 0-25 16,0 0-53-16,-16 1-60 0,12 0-69 0,4-1-77 0,-7 5-90 16,4-4-259-16,3-1-670 0,0 0 296 0</inkml:trace>
  <inkml:trace contextRef="#ctx0" brushRef="#br0" timeOffset="16190.8648">10468 2842 131 0,'3'-1'133'16,"-3"1"-8"-16,0 0-13 0,9 1-9 15,-9-1-13-15,5 2 3 0,-1 0-2 0,-2 1-6 0,1 1-3 16,-2 0 7-16,-1 0-10 0,2 0-1 0,-2 2-4 16,-2-1-9-16,-1 2 0 0,-1-2-5 0,-1 4-5 15,-3-3-8-15,0 3-2 0,-5-2-5 0,3 0-4 16,-4-1-1-16,0 0-6 0,0-2-7 0,0-1 0 16,-3 2-22-16,2-2-14 0,1-1-25 15,1 0-44-15,-1-1-26 0,4-1-51 0,0 0-88 0,2-1-266 16,2-1 117-16</inkml:trace>
  <inkml:trace contextRef="#ctx0" brushRef="#br0" timeOffset="16871.9191">10632 2807 140 0,'0'0'178'0,"1"-3"-30"0,-1 3-8 0,0 0-17 0,0 0-11 15,0 0-10-15,0 0-9 0,0 0-13 0,0 0-8 16,6 4-7-16,-6-4-1 0,8 2-2 0,-8-2-14 16,7 0-3-16,-7 0-3 0,14-4-7 0,-4 1-5 15,-2 0-3-15,1-3 0 0,2-1-7 0,-1-1 6 16,-3 1-6-16,3 0-2 0,-1-2 7 0,-4 1 7 15,0 1 11-15,0 2 9 0,0-1 10 0,-3 1 23 16,0 0 0-16,0 2 7 0,-2-2-3 0,2 2-4 16,-2-1-11-16,-2 2-3 0,2 2-11 0,-5-4-8 15,2 3-2-15,3 1-2 0,-11 1-9 0,6 0-2 0,-2 3-5 16,0 0-4-16,0 4-2 0,0-3-5 0,0 3-3 16,3 0 0-16,-2 2 2 0,-1 1-6 15,4-1-8-15,2-2-2 0,-1 4-4 0,4 3-12 16,2-4-3-16,0 1-4 0,3-2-11 0,3 0-11 0,0-3-5 0,4-1-8 15,3-3-8-15,6 0-14 0,-3-3-7 16,4 0-10-16,0-6 3 0,0-1-5 0,-1-2-8 0,-1-2 23 16,-1-4 21-16,-2 1 1 0,-1-2 3 0,-3-2 20 15,-2-2 11 1,0 1 28-16,-3-1 29 0,-3-2 32 0,-1 0 29 16,-2 1 28-16,-3 0 23 0,2 7-2 0,-4-1 15 15,1 3 4-15,-3 1 5 0,0 2-7 0,2 2-18 16,-1 1 3-16,1 2-21 0,1-1-12 0,-3 1-21 15,2 2 3-15,1 2-16 0,-6 1-10 0,2 3 7 0,-1 2-18 16,0 2-8-16,0 5-3 0,-3 5-9 0,0 0 4 16,3 2-25-16,0 6 21 0,2 0-18 0,0 0 6 15,-1 10-5-15,0 5-3 0,2-2 1 0,-2 0-24 16,0-1 14-16,-1 0-4 0,-2-1 5 0,0-1-9 0,1-1 3 16,0-8-10-16,-1 0 7 0,2-3 0 0,-4-2-6 15,5 0-9-15,-2-4-2 0,2-4-5 0,1 0-4 16,-1-3-22-16,0 0-3 0,1-4-16 0,-2 0-13 0,4-1-11 15,0-2-5-15,-2 1-11 0,1-2-26 16,2-3-21-16,-8 1-32 0,8-1-22 0,0 0-21 0,-14-7-2 16,8 2 1-16,0-2 7 0,0 0-146 0,-1 0-399 15,0-4 177-15</inkml:trace>
  <inkml:trace contextRef="#ctx0" brushRef="#br0" timeOffset="17001.3457">10775 3156 701 0,'-2'-14'-32'0,"0"-2"20"0,2 3 23 15,1-3 19-15,1 3 6 0,3-1 9 0,-1 1 4 16,3 0 6-16,-1 2 10 0,1 1-11 0,1-1-3 15,1 2-4-15,2 0-1 0,2 1-7 0,0 1-3 0,1-1-4 16,4-1-1-16,2 0-3 0,0 0-6 16,-2 0-2-16,3 2-20 0,-1-1-15 0,2 0-23 15,-1-1-32-15,1 3-50 0,-4-3-66 0,-4 1-200 16,-2-1 88-16</inkml:trace>
  <inkml:trace contextRef="#ctx0" brushRef="#br0" timeOffset="17639.0987">11417 2534 283 0,'0'-3'309'16,"1"-1"-10"-16,-1-1-16 0,-1 3-13 0,1 2-31 15,-1-5-5-15,1 5-25 0,0-3-24 0,0 3-21 16,0 0-15-16,0 0-17 0,0 0-25 0,0 0 3 16,0 0-12-16,0 0-9 0,-1 10-13 0,1-5-4 15,0 2-4-15,-3 1-7 0,2-1-7 0,1 4-4 16,-2-2-7-16,1 2-1 0,1 1-3 0,0 1-7 15,0 0-4-15,0 0 0 0,-3 2-3 16,0-2-6-16,3 6 2 0,-3-6-4 0,3 1-3 16,-1 1-4-16,-2-2-3 0,2 1-22 0,1 7-29 0,-2-8-27 0,2 0-32 15,-1-3-21-15,2 1-38 0,-1-1-66 0,0-3-71 0,0-2-171 32,0 1-510-32,0-3 226 0</inkml:trace>
  <inkml:trace contextRef="#ctx0" brushRef="#br0" timeOffset="18204.2222">11266 2683 112 0,'-1'-1'280'16,"1"1"-25"-16,0-4-24 0,1 0-25 0,-1 4-18 15,7-5-22-15,2 2-17 0,0 0-13 0,4-2-14 16,3 1-13-16,1 0-11 0,4-1-10 0,2-3-9 15,-2 2-9-15,-1-1-8 0,2-2-6 0,-2 1-3 16,-6 0-5-16,0 1 0 0,-3 0 13 0,2 1 18 0,-6 0 7 16,2-1 18-16,-1 1 5 0,-1 0 21 0,-1 1 14 15,-2 1-2-15,0-1 7 0,2 2-1 16,-3-1-5-16,-2 2-4 0,2-1-7 0,-2 0-14 16,1 1-14-16,-2 2-8 0,2-2-14 0,-2 2-13 15,2-2-9-15,-2 2-9 0,0 0-3 0,0 0 0 16,0 8-9-16,0-1-1 0,0 1-9 0,-2 4 2 15,3 0-10-15,-1 0 4 0,0 2-6 0,1 2-2 16,-1 1-9-16,3-1-6 0,-3 3-2 0,-3-4-4 16,2 4-2-16,0-4-10 0,-1-1-4 0,0-3-2 15,1 2 1-15,-2-1 2 0,0 0-5 0,2-5-6 16,-2 0 13-16,3-4-8 0,-3 3 2 0,3-6 9 16,0 7 3-16,0-4 1 0,0-3-14 0,0 0 23 15,0 0-1-15,0 0-7 0,0 0 10 0,-1-17-10 16,1 9 4-16,1 0 1 0,2-1 7 0,3-4-9 0,-2 1 10 15,2-2-4-15,0 1 6 0,-1 2 0 0,3-1 2 16,1 0-4-16,-2 2 5 16,1 1 0-16,-1 1-3 0,2 5 0 0,-2-5-6 0,1 3 6 0,2 1-2 15,-3 1-3-15,3 2-1 0,-2 2-8 0,2 2 7 0,-3 1-2 16,3 0 1-16,0 3-6 0,0 0 6 0,0 4-3 31,-6 0 3-31,3 2-18 0,-2-2-14 0,0 2-22 0,-2 1-19 16,-1-3-30-16,-3 4-34 0,-2-1-46 0,0 2-50 15,2-4-62-15,-3 1-51 0,1-5-195 0,-1-3-587 16,1 0 261-16</inkml:trace>
  <inkml:trace contextRef="#ctx0" brushRef="#br0" timeOffset="18554.6433">11802 2719 151 0,'0'0'206'15,"0"0"-13"-15,0 0-20 0,0 0-15 0,10 4-20 16,-6-3-12-16,0 0-13 0,5 1-9 0,2-1-16 16,2-1-7-16,-1 0-15 0,4-3-15 0,1 2-4 0,5-3-5 15,-8 0-8-15,2-2-2 0,-3 0-4 0,-1-1-1 16,-1 2-4-16,-5 0 2 0,1-3 6 0,0 3 15 16,-3 0 18-16,-2-1 15 0,2 1 17 0,-4 1 0 15,-3-1-7-15,0 1 4 0,1 0 0 0,-4 1 6 16,0 1-4-16,-2-1-8 0,1 2 0 0,-3 1-6 15,0 0-4-15,0 1-1 0,2 2-11 0,-5 1-2 16,3 1 2-16,-1 0-3 0,4 3-12 16,-2 3-3-16,1-1-2 0,-2 2-1 15,3 0-18-15,0 1 11 0,3 1-3 16,-2 1-4-16,5 3-5 0,-1 3-6 0,7-2-9 0,-1-6-20 0,4 3-24 16,2-4-28-16,6 0-34 0,5-2-42 0,3-4-68 15,1-3-110-15,2-5-177 0,1-1-534 0,2-4 237 16</inkml:trace>
  <inkml:trace contextRef="#ctx0" brushRef="#br0" timeOffset="20218.2633">12444 2687 47 0,'-4'0'181'0,"4"0"-17"0,0 0-10 0,0 0-16 0,-3 1-8 0,3-1-16 16,0 0-6-16,0 0-8 0,0 0-4 15,0 0-5-15,0 0-4 0,0 0-7 0,0 0-9 16,0 0-5-16,0 0-7 0,0 0-3 0,7 4-3 15,-7-4-9-15,6 0-4 0,-6 0-4 0,10-3-3 16,-2-1-3-16,3 2 3 0,2-3 20 0,-2-1-7 16,-1 1-8-16,6-3-1 0,-4 2-5 0,0-1-2 0,0 1-4 15,-2-2-1-15,1 0 5 0,-1 0-3 16,-4 1 8-16,1 1 15 16,-3-2 7-16,0-1 3 0,-1 1 4 0,1-1 9 0,-4 0 2 15,2 2 14-15,-1-1 19 0,1 0 0 0,-2 3-4 0,-2 0-6 16,0 0-13-16,1 2-6 0,-1-2-11 0,-1 3-10 15,-1-1 5-15,1 2-19 0,3 1-6 0,-7 1 6 16,7-1-12-16,-9 5-7 0,7 0 0 0,-3 1-2 16,1 1-5-16,1 4 4 0,0 0-6 0,1 1 3 15,1 0-21-15,0 1 19 0,0 0-9 0,1 0 0 16,1-2-5-16,0 1-1 0,1 2 0 0,-2-5-5 0,1 3-3 16,1-2-2-16,-1-1-7 0,2-2-7 0,0 0-5 15,1-3-2-15,0 0-3 0,0 0-7 0,2-1-23 0,2-3-36 31,2-2-32-31,4 1-68 0,2-5-49 0,-1 0-53 16,4-5-160-16,-2-1-498 0,1-2 220 0</inkml:trace>
  <inkml:trace contextRef="#ctx0" brushRef="#br0" timeOffset="20373.9894">12801 2285 116 0,'-1'-3'230'0,"1"0"-26"0,0 3-22 0,-3-4-12 0,3 4-28 16,0 0-20-16,0 0-30 0,-3 11-38 0,5-6-54 16,-2 1-61-16,1 1-57 0,-1 2-72 0,3-2-204 15,-3 2 91-15</inkml:trace>
  <inkml:trace contextRef="#ctx0" brushRef="#br0" timeOffset="20669.1393">12911 2469 191 0,'0'0'321'0,"0"0"-20"0,0 0-23 16,0 0-24-16,-1-4-26 0,1 4-25 0,0 0-21 0,0 0-13 0,-7 13-17 15,3-5-20-15,-1 5-11 0,-4 4-5 16,-2 0-14-16,-1 4-12 0,1 0-11 0,-2 2-3 15,-1 0-8-15,-4 7-9 0,-2 6-5 0,0-5-7 16,5-10-4-16,-7 11-2 0,0-3-5 0,1 0-3 16,6-8-3-16,-1-2-4 0,-1 0-3 0,3 0-3 15,0-1-15-15,2-2-12 0,3-4-23 0,1-1-20 0,-1 0-20 16,4-3-38-16,0 1-21 0,1-4-29 0,1 1-43 16,5-3-47-16,-2 0-166 0,0-3-447 0,0 0 198 15</inkml:trace>
  <inkml:trace contextRef="#ctx0" brushRef="#br0" timeOffset="21135.8101">12865 2774 184 0,'4'-4'332'0,"-1"-1"-4"0,-1 2-9 0,-1-2-29 0,2 4-26 16,-1-2-19-16,-1 0-30 0,-1 3-30 0,0 0-14 15,0 0-13-15,3 11-22 0,-5-2-14 0,4 2-6 16,-1 3-8-16,-1 7-15 0,1 0-8 0,-1 4-5 15,3-2-12-15,0 4-3 0,-1-4-8 0,1 3 0 16,0 1-14-16,0-2-13 0,1 1-11 0,0-1-11 16,-1-1-5-16,-2-2-22 0,1-3-13 0,0 1 5 15,-2-7-5-15,1-4-7 0,0-1-7 0,-1 0-7 0,0-3-8 16,0 0 2-16,0-1 2 0,0-1-5 0,0-3-20 16,0 0-11-16,0 0-10 0,0 0 4 0,-6-12-3 0,4 4 4 15,0-3 13 1,1-3 3-16,2-8 9 0,-4 2 7 0,1-4 3 15,2 1 11-15,-1-3 4 0,0 1 10 16,1-2 3-16,3-7 12 0,-1 8 5 0,1 3 20 16,1-2 7-16,1 0 25 0,2 2 2 0,1 4 7 15,1 1 10-15,1 0 4 0,-2 2-1 0,1 4 6 0,1 2-3 16,0 1 3-16,1 3-9 0,0 1-2 0,2 0-10 16,-3 1 0-16,-1 2-4 0,1 2 0 0,-1 1 4 15,-1 2 1-15,0-1-5 0,0 3 1 0,-1 2-2 16,-2 0-5-16,-2 3 7 0,-1 1-4 0,-2 3 0 15,-1 1-3-15,-4 3-3 0,0-4-2 0,-6 3-4 16,1-5-1-16,-5 1-2 0,2-4-3 0,0-2-1 0,-6 3-8 16,5-6-28-16,1 0-33 0,-2-2-48 0,1 0-58 15,4-4-76-15,-4 2-233 0,5-1-507 0,3-5 225 0</inkml:trace>
  <inkml:trace contextRef="#ctx0" brushRef="#br0" timeOffset="21835.842">13480 2667 64 0,'0'0'253'16,"0"0"-12"-16,0 0-11 0,-7-1-13 0,7 1-11 15,0 0-14-15,0 0-10 0,0 0-15 0,0 0-8 16,0 0-15-16,0 0-17 0,0 0-12 0,0 0-10 15,0 0-10-15,0 0-10 0,12-4-8 0,-4 3-7 16,1-2-15-16,2 3-2 0,3-2-7 0,1-1-9 16,0 1-7-16,-3 0-2 0,2 1-5 0,-4 0-6 15,1 1 6-15,-2-1-9 0,-2 0 0 0,0 1-2 16,-3 0 1-16,-4 0-2 0,7 0 1 0,-7 0-3 16,6 0-2-16,-6 0-1 0,0 0-2 0,0 0-2 15,0 0-3-15,0 0-11 0,4 0-29 0,-4 0-25 16,0 0-37-16,0 0-40 0,0 0-45 0,0 0-51 15,-6 6-153-15,6-6-425 0,0 0 187 0</inkml:trace>
  <inkml:trace contextRef="#ctx0" brushRef="#br0" timeOffset="22180.1802">13493 2797 199 0,'-4'4'281'0,"4"-4"-11"0,0 4-14 0,0-4-7 0,-3 5-17 15,3-5-13-15,0 0-18 0,0 0-19 0,0 0-16 16,0 0-8-16,0 0-19 0,0 0-11 0,0 0-15 16,0 0-11-16,0 0-8 0,0 0-12 0,0 0-2 15,23-6-22-15,-15 5 3 0,8-1-7 16,-2 1-6-16,1-4-11 0,1 4-3 0,6-2-9 15,-8-3-3-15,2 6-11 0,-1-1 0 0,1-2-6 0,-6 1 0 16,-2 1-5-16,1-2 6 0,-1 2 0 0,-2 1 5 31,-3-3-5-31,1 3 6 0,-2-2-2 0,0-1 7 0,1 2-6 0,-3 1-1 16,0 0 3-16,-2-5-5 0,2 5-6 0,0 0-21 16,-7-2-29-16,7 2-34 0,-5 0-41 15,5 0-46-15,0 0-60 0,-9 1-63 0,9-1-154 0,0 0-482 16,-8-2 213-16</inkml:trace>
  <inkml:trace contextRef="#ctx0" brushRef="#br0" timeOffset="23209.637">14221 2685 157 0,'-2'-2'241'15,"-4"1"-14"-15,2 1-19 0,-1-3 0 0,1 3 1 16,0-4-9-16,1 4-12 0,-1-3-17 0,1 3-17 16,-1-3-11-16,3 1-14 0,-2-2-12 0,0 1-11 15,1 1 1-15,1-3-11 0,0 1-7 0,1 0-11 16,0-1-6-16,0 1-8 0,1-1-7 0,2-1-4 15,0 1-5-15,1-2-5 0,0 1-2 0,3-1-6 16,0 1 1-16,0 1-9 0,2 1-3 0,2-3-2 16,2 3-4-16,-1-1-2 0,5 2-2 0,-3 0 3 15,0 3-5-15,3 0-4 16,-1 2 2-16,-1-1-3 0,-1 3 0 0,-1 2 0 0,1-1-2 0,-3 1-6 16,-1 2-1-16,-4 0 0 0,2 0-1 0,-5 4-6 15,-3-2 1-15,-3 3-3 0,1-1 2 0,-5 2 1 0,-5 2 1 16,0-1 1-16,-4 1 3 0,2-3-2 0,-1 1 0 15,-2-3-4-15,1 4 10 0,-1-2-3 0,3-4 1 16,4 0 2 0,-4 0-2-16,4-2 0 0,-2 0 1 15,0 0-2-15,4-1 3 0,1-2 0 0,1 0-3 0,-1 1 3 16,2 0-1-16,-1-2 1 0,2 0-1 0,-2-1 4 16,2 2-2-16,1-1 5 0,2-2 1 0,-1 4 3 15,-2-2 3-15,1-1-7 0,3-2 14 0,0 0-3 16,0 2 4-16,0-2 8 0,0 0-1 0,0 0-3 15,7 3 1-15,-7-3 4 0,13 0 3 0,-2-1-14 16,6-3 14-16,-1 0-3 0,6 1 0 0,1-1-4 0,-1 1 5 16,2-1-10-16,0 2 1 0,-3 1-6 0,2-3 2 15,-8 3-5-15,1-1-3 0,-1 0 1 0,-4 1-5 16,-1-1 1-16,-3 2 2 0,-1 0-18 0,-6 0 19 16,8 0-2-16,-8 0-5 0,7-1-3 0,-7 1 5 0,5-2-12 15,-5 2-14-15,0 0-13 0,0 0-32 0,0 0-34 16,0 0-38-16,0 0-54 0,0 0-57 0,1-3-288 15,-1 3-580-15,0 0 257 0</inkml:trace>
  <inkml:trace contextRef="#ctx0" brushRef="#br0" timeOffset="23523.2144">14582 2748 242 0,'0'0'298'16,"0"0"-25"-16,0 0-28 0,5 2-18 0,-5-2-23 16,6 0-17-16,-6 0-19 0,17-2-18 0,-2 1-16 0,7-1-13 15,3-1-10-15,-1 0-11 0,1 1-11 16,1 1-11-16,3-2-12 0,-4 2-14 0,2-3-8 15,-2 3-5-15,1-2-5 0,-4 2-3 0,1 1-4 16,-9 0-2-16,0 0-16 0,-7 0-18 0,0-3-6 16,0 3-3-16,-4 0-8 0,3 0-11 0,-6 0 0 15,3 3-16-15,-3-3-19 0,0 0-40 0,0 0-42 16,-9 2-41-16,5 1-176 0,4-3-403 0,-16 1 179 16</inkml:trace>
  <inkml:trace contextRef="#ctx0" brushRef="#br0" timeOffset="23797.6769">14801 2612 162 0,'-1'-5'378'0,"-2"-2"1"0,0 1-17 0,2 2-5 0,-2-1-17 16,3-1-15-16,-1 2-16 0,-1-1-33 0,2 4-25 16,-3-2-26-16,3 3-27 0,-1-3-23 0,1 3-16 15,0 0-23-15,0 0-15 0,0 0-4 0,3 15-17 16,0-3-10-16,-2 2-9 0,-1 0-6 0,4 4-9 15,-2 2-15-15,-1-1 7 0,2 1-9 0,-3-1-1 16,0 0-11-16,1 1 2 0,-2 1-16 0,1 0 13 16,0 0-8-1,-1-5-3-15,-1-2-11 0,-1 0-20 0,-1-2-19 0,4 1-20 0,-1-3-23 0,-1-2-21 16,-1 1-38 0,3-4-34-16,-1 3-43 0,1-3-48 0,-2 0-56 15,2-2-327-15,2 0-687 0,-2-3 305 0</inkml:trace>
  <inkml:trace contextRef="#ctx0" brushRef="#br0" timeOffset="24426.6033">15115 2682 121 0,'-2'-4'277'0,"0"0"-19"0,2 1-23 0,0-1-17 0,-1 0-15 16,1 0-14-16,-2 1-9 0,2-1-17 0,0 0-11 15,0 1-20-15,3-2-8 0,-1 2-14 0,-1-2-9 16,2 1-11-16,1-1-7 0,3 2-8 0,-1-2-8 15,1 2-7-15,2 0-5 0,1 1-4 0,0-2-8 16,3 1-6-16,-3 2-2 0,0-1-3 0,-4 0-4 16,8 2-6-16,-2 1 1 0,-2 1-1 0,-2-2-4 15,1 2-1-15,1 2-4 0,-2 0-1 0,-1 0 0 16,-2 1-5-16,0 0 0 0,0 1-2 0,-4 0 1 16,-1 0-6-16,0 1 0 0,-6 2 0 0,-1-3 2 15,0 1-1 1,-4 2 0-16,-2 0-1 0,1-4-1 0,1 1 3 0,1-1-2 0,2-2-3 15,-1 1 5-15,1-1-4 0,2 0 4 0,1-2-4 0,1 0 2 16,0 1-1-16,1-1-3 0,0 1-4 0,3-2-1 16,0 0 1-16,0 0-1 0,0 0 2 0,0 0 0 15,9 5 1-15,-1-4 1 0,0 0-1 0,1 2 0 16,1 0 2-16,-1-1 2 0,4 2-3 0,-3 1 0 16,1-2 6-16,1 5-1 0,-1-1 1 0,0 2 7 15,-1 1-2-15,0 0 6 0,-3 0 4 0,-1-2 11 16,-3-1-2-1,0 3 0-15,-2-2 3 0,-1 0 0 0,-1 2 5 16,-3-2-3-16,1 0-3 0,-4 1-1 0,1-2 2 0,-6 1-6 16,1-3 3-16,-2 2-9 0,-1-2 2 0,0 0-6 15,-6 0 1-15,0-1 2 0,5-2-7 0,0 0-21 16,0 0-14-16,0-1-24 0,3-3-33 0,2 1-29 16,1-1-49-16,2 0-64 0,4 0-269 0,-1-5-535 15,2 2 236-15</inkml:trace>
  <inkml:trace contextRef="#ctx0" brushRef="#br0" timeOffset="24650.8308">15513 2623 183 0,'0'0'301'0,"3"-1"-29"0,-3 1-31 0,0 0-16 0,0 0-20 16,5 6-10-16,-5-2-17 0,2 2-18 0,0 1-16 15,2 1-16-15,2 2-10 0,1 1-12 0,0 0-14 16,3 0-16-16,-1 2-14 0,5 1-17 0,-5-4-17 16,7 4-25-16,1-3-17 0,-1 2-16 0,-3-6-30 15,3 6-39-15,-2-6-53 0,-1-1-50 0,-3-3-166 16,-1 0-398-16,0-1 176 0</inkml:trace>
  <inkml:trace contextRef="#ctx0" brushRef="#br0" timeOffset="24981.552">15832 2671 81 0,'-4'-2'307'16,"0"0"-20"-16,0 2-19 0,4 0-23 0,-13 2-17 0,6 0-23 16,-3-1-20-16,2 5-21 0,-5-2-14 15,-1 3-20-15,1 2-7 0,-1-1-11 0,-6 3-14 16,2 2-4-16,-3-3-14 0,0 3-8 0,0-4-13 15,1 1-2-15,0-1-13 0,4-3-3 0,3 1-8 0,0-1-2 16,2 0-3-16,3-4-5 0,3 3-1 16,0-2-2-16,2 0 1 0,-1-2-5 0,1 1 0 15,3-2 2-15,0 0-4 0,0 0-7 0,0 0 11 16,0 0-9-16,7-10 1 0,2 6-4 0,1-4 1 16,2 2 0-16,0 0-1 0,2-1-3 0,6-2 2 15,-2 2-2-15,-2 3-1 0,5-2 2 16,2 0-5-16,-4 1-7 0,1 0-9 0,4 3-8 0,-3-3-7 0,-1 2-9 0,1-2-16 15,-1 2-13-15,-5 1-21 0,1-1-32 0,-7 1-26 16,1-1-39-16,-1 1-35 0,-1 0-166 0,-2 0-422 0,-2 0 186 16</inkml:trace>
  <inkml:trace contextRef="#ctx0" brushRef="#br0" timeOffset="25213.6781">15749 2587 348 0,'-4'-2'358'16,"3"-2"-6"-16,-1 1-25 0,-2-1-17 0,3 0-12 16,-2 0-21-16,0 1-22 0,0 0-21 0,3-1-20 15,0 4-22-15,-4-2-24 0,4 2-24 0,-2-4-14 16,2 4-9-16,0 0-17 0,-2 10-2 0,0-4-26 16,2 3 2-16,0 2-15 0,2 3-9 0,-4 6-17 15,4 1-25-15,-1 3-17 0,-2 3-16 0,2 0-43 16,-1 8-12-16,0-1-21 0,0-10-20 0,3 0-27 15,-3-4-18-15,0-1-25 0,4 1-51 0,-3-6-56 0,-1-6-182 0,2 1-513 0,-1-2 227 16</inkml:trace>
  <inkml:trace contextRef="#ctx0" brushRef="#br0" timeOffset="25718.7613">16306 2532 5 0,'1'-1'297'0,"-1"-2"-8"0,0 3-14 0,0-4-18 0,0 4-22 15,0 0-23-15,0 0-25 0,0 0-19 16,-7 0-15-16,0 5-13 0,-3-1-19 0,-4 5-11 16,-6-1-11-16,1 2-14 0,0 2-4 0,-2 1-4 15,0-3-10-15,4 3-10 0,0-2-6 0,3-2 0 16,-4 1-9-16,5-1-1 0,0 0-4 0,2-2-6 16,0 2 1-16,4-6-2 0,0 4-2 0,1 0-2 15,-1-2-5-15,3-1 3 0,1 1 3 0,2-2-5 16,-2 1-1-16,3 0 5 0,0-1 3 0,3 0 5 15,1 0 11-15,3-1-11 0,1 0 6 0,5 1-1 16,1-1-2-16,3-2 1 0,4 0-2 0,3 0-4 16,0 1-12-16,-1-2 5 15,2 1-5-15,-1 0-5 0,1-2 7 0,2 4-5 0,-3-2-4 16,0 0 2-16,1 1-10 0,-2-1-12 0,-8 1 14 16,-1-3-21-16,0 2 1 0,-4 2-7 0,0-2-7 15,-3 0-12-15,-1 0-5 0,-2 0-8 0,-4 0-18 16,7 0-18-16,-7 0-29 0,0 0-40 0,0 0-44 15,0 0-29-15,0 0-33 0,-14-6-172 0,4 3-471 16,0 2 210-16</inkml:trace>
  <inkml:trace contextRef="#ctx0" brushRef="#br0" timeOffset="25944.6484">16314 2544 87 0,'0'-8'388'0,"-3"1"-2"0,3 0-17 0,-1 3-9 0,-1-1-21 0,1 2-31 16,1 0-34-16,-1-1-27 0,1 4-29 0,0 0-19 16,0 0-18-16,0 0-20 0,-2 10-22 0,1-1-14 15,1 1-7-15,-3 3-11 0,3 5-13 0,0 1-10 16,0 2-3-16,0 0-11 0,0 2-19 0,0 1-23 16,0 2-28-16,3 0-39 0,-2 0-34 0,2 10-47 15,-2-11-45-15,-1 0-46 0,3-1-63 16,-3 0-315-16,0-1-638 0,2-4 283 0</inkml:trace>
  <inkml:trace contextRef="#ctx0" brushRef="#br0" timeOffset="29942.9932">16980 2538 228 0,'4'-9'234'0,"-1"-2"-5"0,0 0 6 0,-1 2 4 0,1 0 7 16,-1 3-4-16,-1 1-5 0,0 0-20 0,-1 1-15 16,1 0-18-16,-1 1-14 0,1-1-18 0,-1 4-19 15,0-4-18-15,0 4-11 0,0 0-27 0,0 0 6 16,0 0-3-16,0 0-6 0,2 13-13 0,-2-6 1 15,2 2-12-15,-2 0-2 0,-2 1-2 0,2 1-9 16,2 2-2-16,-2-1-6 0,0 3 1 0,0-3-8 16,0 1 3-16,-3-1-1 0,1 1-7 15,2-1 0-15,-1 1 3 16,0-1-4-16,-1-1 1 0,2-1-3 16,-1 0 4-16,0-2-16 0,0 0-19 0,0 1-24 0,0-2-19 15,0 0-22-15,1 0-33 0,-1-1-35 0,1-2-18 16,0 1-48-16,0-3-44 0,0 2-234 0,0-4-535 0,0 0 236 15</inkml:trace>
  <inkml:trace contextRef="#ctx0" brushRef="#br0" timeOffset="30539.8822">16805 2490 197 0,'0'0'211'16,"0"-5"-21"-16,0 5-17 0,1-3-20 0,1 1-11 16,3 0-17-16,3 0-12 0,1 0-10 0,5 1-11 0,2-1-8 0,6 0-10 15,0 0-3-15,2 1-12 0,-3-1-4 16,2-1-6-16,2 2-3 0,-9-2-7 0,5 0-2 16,1-1-4-16,-7-1-1 0,1 2 7 0,1-1 10 15,-3-1 12-15,0 1 4 0,-3-3 19 0,-1 5 13 0,-2-3 5 16,-1 0 12-16,-1 1-1 0,1-2-1 0,-2 4 3 15,0-2 0-15,-1 1-3 0,-1-1-5 0,0 2-13 16,-3 2 1-16,4-3-18 0,-1 1-4 16,-3 2-15-16,3-2-3 0,-3 2-10 0,0 0-3 15,0 0 0-15,1 8-8 0,-1 2 0 0,-3-2-1 16,2 4-25-16,-1 8 28 0,1-2-17 0,-2 4-6 16,0 0-1-16,0-1 8 0,1 2-6 0,-4 1-2 0,2-2-7 15,-2 1-2-15,5-1-5 0,-5-2-2 0,1 2 4 0,0-1-3 16,-1-4-9-16,1-3-2 0,4-5-11 15,-2-1 21-15,-1-2 3 0,3 1-6 0,-1-3 1 16,0 0 3-16,2 1-1 0,0-5 6 0,-3 2-4 16,3-2 5-16,0 0-3 0,0 0 1 0,0 0-1 15,4-13 0-15,-1 4-4 0,1 2 7 0,1-4-6 16,0-1 6 0,2 0-4-16,1 2-2 0,-1-1-10 0,2-2 13 0,0 2-3 15,0 1 4-15,-1 2-1 0,2-2 2 0,-4 5-2 0,2-1 1 16,-1 2-5-16,2 0 6 0,-1 1 3 0,-1 1-4 15,-1 2-6-15,1 2 3 0,0 2-3 0,-1 0 1 16,-1 2-16-16,0 1 17 0,0 4-7 0,0 0-8 16,-3 0-15-16,1 1-5 0,-3 1-14 0,1 3-16 15,-3 1-19-15,1-1-24 0,-3 3-28 0,1-5-31 16,-1 6-34-16,1-7-42 0,0-1-36 0,-2-5-151 0,0 0-469 16,3-3 208-16</inkml:trace>
  <inkml:trace contextRef="#ctx0" brushRef="#br0" timeOffset="31271.6423">17347 2710 50 0,'3'-3'173'16,"-3"3"-14"-16,4-1-15 0,-4 1-10 0,7-1-18 15,0 1-10-15,2 0-12 0,-1 0-11 0,7-1-6 16,-2 0-8-16,1-1-7 0,1 1-3 0,-1-2-10 15,0 0 0-15,0-1-6 0,-2 1-6 0,1-2 1 16,-4-2 5-16,-1 4 5 0,1-3 21 0,-4-1 8 16,1 0 6-16,-3 1 12 0,0-2 25 0,-2 4 10 15,-1-3-3-15,0 0-15 0,-3 0-7 0,2 3-6 16,-5-2-4-16,2 2-10 0,-2-1-9 0,2 3-6 16,-3-1-5-16,-2 1-15 0,1 1 6 0,-1 1-9 15,1 3-5-15,-1 0-4 0,-2 2-4 0,-1 3 1 16,1 1-5-16,2 0 1 0,-2 2-6 0,3 2-5 0,-1-1-3 0,2 4 2 0,-1 4-7 15,3-6-4-15,1 6-8 0,1-2-5 0,2 3-15 16,4-2-6 0,-2-5-8-16,0 5-2 0,2-5 1 15,3-2 0-15,1-1 2 0,2-2 0 0,1-2 1 0,1 0 9 16,1-3-2-16,1-3-2 0,2-2-1 0,1 0 8 16,5-4-4-16,0-1 4 0,-1-3 1 0,3-2 3 15,-5-2 0-15,-1-3 3 0,0 1 3 0,-3-2 0 0,0 0 9 16,-3 0 8-16,0-2 14 0,-5 2 14 0,2 0 17 15,-2 4 8-15,-2 0 7 0,-1 0 12 0,0 4 27 16,-2 0 10-16,2 2 6 0,-3-1-14 0,0 4-6 16,1-1-14-16,1 1-5 0,-4 0-22 0,2 1-5 15,0 3-5-15,0 0-12 0,0 0-10 0,0 0-15 0,-1 9-6 16,0-2-16-16,-1 1-32 0,-1 1-1 0,2 4-3 16,-2-1-2-16,0 0-11 0,-1 1-4 0,2-2-4 15,0 3 3-15,1-5 0 0,-1-1 0 0,1-1 2 16,-2-1 2-16,2 1 6 0,-1-3 7 0,2 0 5 15,0 0 8-15,0-4 15 0,0 0-1 0,0 0 8 0,0 0-3 16,0 0 8-16,2-11 5 0,3 5 2 16,-1-1 1-1,2-1-1-15,-2 0 5 0,6-2 6 0,-3-1-1 16,2 0 0-16,-1 2 7 0,2 0 0 0,-3 2 0 16,6-2 0-16,-6 5 2 0,1 1-4 0,-4-2 2 0,5 1-6 15,-4 2 1-15,3 2-4 0,-1 0 0 0,0 0-5 16,0 2 2-16,0 2-1 0,-2 1 1 0,0 1-4 15,0 3 1-15,-1 2-9 0,1 1 3 0,-4-3-19 0,2 4-10 16,-3-1-7-16,0 0 5 0,1 0-11 0,-5-3-17 16,1 1-18-16,-1-3-21 0,0 2-26 0,-2-1-25 15,3-3-41-15,-4 0-42 0,2 0-186 0,-1-3-454 16,6-2 201-16</inkml:trace>
  <inkml:trace contextRef="#ctx0" brushRef="#br0" timeOffset="31773.139">18443 2476 297 0,'3'-2'292'0,"-6"-1"-9"0,3 3-17 0,3-4-13 0,-3 4-24 16,0-4-28-16,0 4-19 0,0 0-19 0,0 0-16 0,-8 8-14 15,2-3-11-15,-2 5-13 0,-2 2-13 16,-3 2-5-16,-1 2-11 0,1 2-6 0,-1-1-12 15,2 0 0-15,2 1-9 0,1-5-5 0,4 1-8 0,0-1 4 16,4 1-13-16,1-3 1 0,1 1-17 0,5 0-1 16,0-4-7-16,2 1-1 0,1-3-12 0,6-3-3 15,-1 0-2-15,7 1-2 0,2-5-2 16,-3-2 1-16,1-2-3 0,-2-1 3 16,0-3 0-16,0-2 6 0,-6 1-1 15,-2 0 9-15,-2-3 6 0,-1 1 18 0,-1-3 25 0,-1 2 24 16,-3 0 3-16,-2-1-5 0,-2 1-9 0,-4-2-3 15,0 3 3-15,-4 0-7 0,-2 1-12 0,1 3-7 16,-4 1-9-16,0 0 1 0,-1 2-6 0,-1 4-19 16,-1-1-37-16,3 4-42 0,0 0-44 0,1 4-55 15,6-1-42-15,2 1-62 0,-1 2-238 0,6-4-558 0,3 3 247 16</inkml:trace>
  <inkml:trace contextRef="#ctx0" brushRef="#br0" timeOffset="31990.0305">18819 2514 329 0,'2'-2'386'16,"0"-1"-15"-1,-2 3-17-15,1-4-23 0,-1 4-32 0,2-2-27 16,-2 2-31-16,0 0-36 0,0 0-9 0,0 0-23 16,0 0-5-16,-9 15-32 0,1-7-9 0,-2 3-13 15,1 2-6-15,-3 6-30 0,-3-2 7 0,1 4-18 16,0-1-8-16,-2 0-27 0,2 2-22 0,-3 1-16 15,-4 5-21-15,-3 2-35 0,3 1-16 0,1-2-30 16,5-7-27-16,-5-4-23 0,3 3-22 0,-1-5-15 16,1 0-11-16,7-2-16 0,3-7-16 0,-3 2-183 0,5-3-457 15,2-3 202-15</inkml:trace>
  <inkml:trace contextRef="#ctx0" brushRef="#br0" timeOffset="32207.3103">18812 2771 267 0,'7'-6'386'0,"0"1"-6"16,-3 2-13-16,2 0-18 0,-4-1-18 0,3 3-32 16,-5 1-25-16,4-5-31 0,-4 5-24 0,3-2-24 15,-3 2-26-15,0 0-14 0,0 0-19 0,0 15-12 16,-3-7-13-16,0 5-17 0,2 4-30 0,-4 3-24 16,3 1-34-16,-1 0-20 0,1 2-18 0,1-2-34 15,1 3-22-15,-1-3-19 0,2 3-22 0,-1-2-18 16,0-1-20-16,1 1-31 0,1-7-40 0,-2-2-28 15,-2-2-194-15,0-2-498 0,-1-1 220 0</inkml:trace>
  <inkml:trace contextRef="#ctx0" brushRef="#br0" timeOffset="32452.3071">18871 2770 228 0,'3'-24'257'0,"3"3"-8"0,-1 2-14 0,2 2-3 0,-4 3-4 16,-1 8-17-16,2-4-20 0,-1 3-19 0,1 1-17 15,3 0-17-15,-1 3-13 0,2 0-13 0,1 2-10 16,2 2-12-16,1 1-17 0,2 2 1 0,-1 3-7 16,-2 0-6-16,-1 0-15 0,1 4 8 0,-2-2-10 31,-2 2-6-31,-3-2-5 0,2 2 2 0,-5 0 0 0,2-2-5 16,-3-1 2-16,-3 2-7 0,-1 3 4 0,-3-1-7 15,-6 0 0-15,-5-1-4 0,-2-1-4 0,-4-3-48 16,-1-2-54-16,-1-3-73 0,1-3-107 0,-3-3-220 15,1-3-529-15,3-2 235 0</inkml:trace>
  <inkml:trace contextRef="#ctx0" brushRef="#br0" timeOffset="33364.2048">19495 2524 22 0,'0'0'275'0,"-3"-2"-14"0,3 2-10 0,-4-2-17 0,4 2-18 16,0 0-19-16,0 0-17 0,0-5-20 0,0 5-19 16,0 0-15-16,8-3-13 0,-2 3-10 0,4 0-12 15,0-1-10-15,4 0-7 0,0 0-12 0,0 1-11 16,-1-2-12-16,0 2-12 0,1 0-20 15,-4 0-8-15,0-2-23 0,-1 2-19 0,0 0-22 0,-2 0-31 16,-2 0-37-16,-1 0-41 0,2 0-189 0,-6 0-392 16,0 0 173-16</inkml:trace>
  <inkml:trace contextRef="#ctx0" brushRef="#br0" timeOffset="33575.5844">19505 2663 118 0,'0'0'303'0,"-3"3"-9"0,3-3-6 0,0 0-22 0,0 3-9 16,0-3-29-16,0 0-19 0,0 0-24 0,0 0-34 16,13 0-27-16,-5-2-43 0,7 1-41 0,7-2-39 15,1 1-54-15,1 1-69 0,5-1-59 0,-1 0-185 16,10-5-395-16,-10 5 176 0</inkml:trace>
  <inkml:trace contextRef="#ctx0" brushRef="#br0" timeOffset="33902.8269">19981 2445 318 0,'-7'-5'301'0,"4"-3"-18"0,-1 1-28 0,1 1-2 0,0 0-22 16,2 1-20-16,-1 0-11 0,1 0-22 0,1 0-15 15,1 0-14-15,1 1-17 0,2-1-12 0,3 1-19 16,0 0-9-16,4 0-13 0,2-1 2 0,1 5-19 16,2-2-5-16,1 3-15 0,-2-1 2 0,1 2-6 15,1 0-6-15,-3 2-5 0,-2-1-5 0,0 1-2 16,-4 2-9-16,-1-2-8 0,0 4-1 0,-4-2-5 15,0 4 1-15,-2 2 5 0,-2-1-9 0,-2 1-2 16,-3 1 2-16,-1-1-13 16,-3 0-2-16,-4 4-13 0,0-3-13 0,0 1-17 15,3-3-21-15,-6 2-23 0,1 0-20 0,4-3-27 16,2 0-25-16,0-1-30 0,3 0-196 0,-1 2-439 16,2-3 193-16</inkml:trace>
  <inkml:trace contextRef="#ctx0" brushRef="#br0" timeOffset="34072.361">20057 2794 144 0,'-1'3'303'0,"1"-3"-15"0,-3 1-15 0,3-1-19 0,-4 2-19 16,4-2-21-16,0 0-20 0,-3 3-27 0,3-1-20 16,0-2-15-16,0 7-37 0,1-4-52 0,1 1-40 15,-1 3-57-15,2-1-58 0,1 3-75 0,-1-3-170 16,0 3-386-16,1 0 170 0</inkml:trace>
  <inkml:trace contextRef="#ctx0" brushRef="#br0" timeOffset="47076.7599">2887 3679 18 0,'2'-2'212'16,"-2"-1"-6"-16,0 3-8 0,3-5-8 0,-3 3 14 16,0 2-13-16,0-4-13 0,0 4-9 0,3-5-14 15,-3 5-15-15,0-2-8 0,0 2-17 0,1-2-10 16,-1 2-11-16,0 0-8 0,0 0-13 0,0-4-5 15,0 4-5-15,0 0-7 0,0 0-4 0,0 0-5 16,0 0-3-16,0 0-3 0,0 0 0 0,0 0-3 16,0 0 5-16,0 0-1 0,0 0-3 0,0 11-3 15,-1-7 1-15,1 2 4 0,-2-1 2 0,1 2-3 16,-1 1-8-16,2 1 1 0,-1 3-5 0,-1 1 1 16,0 1-4-16,0-1 1 0,1 1-4 0,-3 1-2 0,1 3-1 0,0-3-1 15,0 3-12-15,0-3 7 0,0 1 2 0,1-3-5 16,-1 5-5-16,-1-6 5 0,2 4-2 0,0 2 4 15,0-5 12-15,-1 0-15 0,1-1-2 0,1-2-5 16,0-3 4 0,1 2-1-16,0-2-2 0,-1 0 1 0,1-3 0 15,-2 2-1-15,2-2-4 0,0 0 2 0,0-1-2 16,1 1 3-16,-1-3 0 0,0-1 3 0,-1 6-2 0,1-3-6 16,0 0 8-16,0-3 0 0,1 4-2 0,-1-4-2 15,0 5 7-15,1-2-2 0,-1-3 2 0,1 1-1 16,-1-1-1-16,0 0-2 0,2 3 1 0,-1 0 1 15,-1-3 0-15,4 2-5 0,-1-1 5 0,-3-1-1 16,0 0 6-16,14-3-6 0,-8 1-2 0,3 0 8 16,1-1-11-16,2-1 3 0,2-1-6 0,2-1 1 0,-2 2 4 15,6-6-4-15,-5 5-9 0,1 1 9 0,-1-1-2 16,1 1 1-16,0-2-3 0,-2 2-2 0,-3 0-4 16,-1 2 2-16,-1-2-8 0,-2 1-2 0,-1 0-11 15,-2 2-12-15,0-3-27 0,-1 2-43 0,-3 2-48 16,4-7-65-16,-1 4-277 0,-3 3-544 0,-3-10 241 0</inkml:trace>
  <inkml:trace contextRef="#ctx0" brushRef="#br0" timeOffset="47490.588">2976 3669 109 0,'-2'-2'198'15,"2"2"-10"-15,-2-4-11 0,1 1-9 0,1 3-12 0,-2-4-13 16,1 3-13-16,1 1-11 0,0 0-5 0,0 0-12 15,-1-4-6-15,1 4-10 0,0 0-4 0,-1-2-8 16,1 2-6-16,0 0-9 0,3-4-4 0,1 2-7 16,0 0-2-16,0 0-6 0,3-1-4 0,1-3-3 15,0 4-4-15,1-1-3 0,0-1-2 0,3-1-3 16,1 2 0-16,-2-1-6 0,2 0 5 0,1 0-6 16,-5 4-5-16,-1-4 4 0,2 3-1 0,-3-1-5 15,-2 2-2-15,0-1 0 0,0 1-3 16,-1-1-1-16,-4 1-1 0,7 1-5 0,-7-1-9 0,5 1-10 15,-3 1-25-15,-2-2-14 0,3 4-35 0,-3-4-41 16,0 3-47-16,0 1-144 0,0-4-356 0,-4 6 159 16</inkml:trace>
  <inkml:trace contextRef="#ctx0" brushRef="#br0" timeOffset="47764.3578">2912 3819 91 0,'0'0'227'0,"-3"2"-7"0,3-2-9 0,0 0-9 0,0 0-12 16,0 0-16-16,0 0-15 0,-2 3-18 0,2-3-11 15,0 0-15-15,0 0-13 0,0 0-6 16,13-3-12-16,-6 1-5 0,-1 1-9 0,1-1-9 15,0 0-3-15,5 2-9 0,-3-4-4 0,0 3-5 16,4-1-5-16,-2 1-3 0,1-2-3 0,3 3-9 0,-2-2-20 16,1 0-22-16,2 0-22 0,-2 1-33 0,0 1-25 15,2-3-52-15,0 0-49 0,-3 1-140 16,3-1-373-16,-4-2 165 16</inkml:trace>
  <inkml:trace contextRef="#ctx0" brushRef="#br0" timeOffset="48490.8949">3293 3841 171 0,'-4'3'211'0,"4"-3"-8"0,0 0-15 0,0 0-10 0,0 0-12 16,-4 0-7-16,4 0-14 0,0 0-16 0,0 0-11 15,0 0-12-15,0 0-9 0,0 0-9 0,0 0-12 16,0 0-6-16,0 0-4 0,14-3-11 0,-8 2-4 15,1-1-5-15,1 1-1 0,2-1-9 0,3-1-2 16,2 2-2-16,2-2-2 0,4-1-8 0,2 1 1 16,-2 1-3-16,3 0-4 0,-3 0-1 0,3 1-2 15,0-4 0-15,1 1-1 16,-5 2-2-16,-6 0-1 0,1 0-2 0,-2 0-3 16,-3 1 2-16,-3-1-4 0,-1 2-3 0,-1-1-6 0,1 1-6 15,-6 0-5-15,5 0-5 0,-5 0 11 16,0 0-12-16,0 0-4 0,0 0-2 0,0 0-6 15,0 0-3-15,0 0 8 0,-18 3-11 16,11-3 1-16,1 0 3 0,-3 0 4 0,3 1 0 0,0-2 0 16,1 1 6-16,-2 0 3 0,2-2 2 0,0 1 3 15,-2-2 3-15,4 3 1 0,-4-2 5 0,1-1 1 16,1-1 7-16,-1 1 16 0,0 0 1 0,1 0 7 0,2-2 15 16,-1 3 13-16,-1-2 5 0,3 0 0 0,-3 3 0 15,4-1 2-15,-2-1 0 0,3 3-6 0,-4-3-3 16,4 0-6-16,0 3-3 0,0 0-6 0,-1-2 2 0,1 2-9 15,5-2 1-15,-1 0-6 0,2 2-1 0,2 0-4 16,1 0 1-16,1 0-3 0,4 4-3 16,-4-4 1-1,4 5-2-15,-1-2-2 0,-2 2-4 0,6-1-2 0,-6 1-7 0,-3 2-4 0,-1-3 3 0,0 3-2 32,-2-1-4-32,-1 2 2 0,-1 0-1 0,-3-1-1 0,-2 3 4 15,0-1 3-15,-1 1-3 0,-2-3 11 0,-2 2-8 16,-1 2 4-16,1-1 0 0,-1 0-5 0,-1-1 2 15,2-2 3-15,0 0-1 0,-4 1-3 0,1 1-9 16,3-5-16-16,0 4-19 0,0-4-22 0,0 0-38 16,4 1-39-16,-1-3-41 0,1 2-162 0,3-4-379 0,0 0 168 15</inkml:trace>
  <inkml:trace contextRef="#ctx0" brushRef="#br0" timeOffset="48855.4552">3882 3696 85 0,'0'-2'341'0,"3"-1"-20"0,-2 0-16 0,2 2-23 15,-3 1-25-15,0-4-19 0,0 4-23 0,3-2-29 16,-3 2-16-16,0 0-14 0,0 0-21 0,4 8-12 16,-4-3-2-16,0 2-15 0,0 1-7 0,0 4-15 15,-4-1-2-15,4 5-10 0,-3 1-7 0,-1 3-8 16,1-7-4-16,0 3-7 0,0-2-4 0,-1 4-2 15,0-2-2-15,1-3-23 0,-1 2 20 0,1 3-3 16,0 1-9-16,0-5-1 0,2 1-5 0,-2-3 3 31,2 1-4-31,-1-3 1 0,2 0-1 0,0-3 0 0,0-2-10 0,2 1 2 16,-1-2 2-16,2 0 4 0,-2-1-9 0,2 0-1 16,3-1-4-16,0-1 3 0,2 0 2 0,-1 1-6 15,3-2-6-15,0-2-18 0,1 1-12 0,0-1-15 16,2-2-20-16,2 0-29 0,0-1-26 0,-3-1-36 0,1 1-44 15,0-2-46-15,-1 1-240 0,-2-3-535 0,1 2 237 16</inkml:trace>
  <inkml:trace contextRef="#ctx0" brushRef="#br0" timeOffset="49075.9666">3937 3697 188 0,'-3'-1'276'0,"3"1"-25"0,-3-3-28 16,3 3-20-16,0 0-23 0,0 0-18 0,7-6-15 0,-1 6-16 16,1-3-21-16,3 3-27 0,-2-3-33 0,6 1-27 15,-1 1-43-15,1 0-36 0,0 0-51 0,-1-1-56 16,-6 2-118-16,4-1-303 0,-4 1 135 15</inkml:trace>
  <inkml:trace contextRef="#ctx0" brushRef="#br0" timeOffset="49303.8829">3892 3828 225 0,'0'0'245'0,"0"2"-9"0,0-2-19 0,0 0-16 0,0 0-25 0,0 0-16 16,0 0-18-16,0 0-15 0,20-4-14 0,-12 2-12 15,2 0-11-15,1-1-11 0,2 1-20 0,0 0-20 16,-4 1-30-16,4-1-31 0,-2 0-41 16,2-1-47-16,-5 1-50 0,2 0-151 0,-3 1-337 0,3-1 150 15</inkml:trace>
  <inkml:trace contextRef="#ctx0" brushRef="#br0" timeOffset="49703.6309">4231 3843 14 0,'0'0'232'16,"-1"2"-8"-16,1-2-13 0,0 0-8 0,0 0-9 16,-4 2-14-16,4-2-11 0,0 0-11 0,0 0-8 15,0 0-7-15,0 0-6 0,-2 3-8 0,2-3-6 16,0 0-11-16,0 0-10 0,0 0-11 0,0 0-5 15,9 1-13-15,-9-1-3 0,12-1-10 0,-3-1-5 16,1 0-7-16,5-1-2 0,1 1-5 0,-1-2-4 16,8-1-3-16,-1 1-2 0,-1 0-4 0,-1 1-11 15,3-1 4-15,-7 1 0 16,5 1-6-16,-5-1 0 0,-3 1 0 16,-1 0-6-16,-2 2-2 0,-3-2-7 0,0 2-8 15,-1 0-4-15,-1-1-9 0,-2 0-12 0,-3 1-17 0,6-1-19 16,-6 1-14-16,0 0-21 0,0 0-22 0,0 0-35 15,0 0-28-15,0 0-32 0,0 0-151 0,0 0-401 16,0 0 179-16</inkml:trace>
  <inkml:trace contextRef="#ctx0" brushRef="#br0" timeOffset="50004.3838">4423 3705 53 0,'-3'-2'360'0,"0"0"-5"0,2-1-15 0,1 3-13 16,-2-4-22-16,2 4-18 0,-2-2-34 0,2 2-22 16,0 0-18-16,-2-3-28 0,2 3-28 0,0 0-12 15,0 0-17-15,0 0-19 0,0 0 4 0,0 9-22 0,0-4-4 16,0 2-6-16,0 2-15 0,0 0 4 0,0 6-12 16,0-2-4-16,0 3-7 0,-1 1 2 0,1-3-16 15,-2 5 1-15,-2 2 0 0,1-1-8 16,2-6 6-16,-2 6-14 0,2-6-4 15,1 5-22-15,-2-5-20 0,2 1-9 0,0-1-28 16,0-2-22-16,0 1-30 0,0-5-28 0,2 0-26 16,-2-3-36-16,1 0-53 0,1-1-279 0,0-1-583 0,-2-3 258 15</inkml:trace>
  <inkml:trace contextRef="#ctx0" brushRef="#br0" timeOffset="50323.6552">4765 3713 295 0,'0'0'361'0,"1"-3"-27"0,-1 3-24 0,0 0-29 16,0 0-29-16,0-4-29 0,0 4-20 0,0 0-10 15,0 0-27-15,2 9-17 0,-2-5-14 0,0 3-13 16,0 1-13-16,1 1-8 0,-2 4-12 0,2-2-8 15,0 3-14-15,-1-1 1 0,0 1-6 0,0 0-11 16,0 1-4-16,0 0-4 0,0 1-3 0,0 1-4 16,0-3-3-16,-1 0-4 0,0 4-7 0,1-5 15 0,-1 2-17 15,0-6 2-15,-1 4-5 0,2-5 7 16,-1 0-20-16,1 0-12 0,0-1-15 0,0-1-19 16,-1-2-19-16,2-1-19 0,-2 0-18 0,1-3-30 15,1 3-29-15,-1-3-32 0,0 0-35 0,2 4-44 16,-2-4-190-16,0 0-497 0,0 0 220 0</inkml:trace>
  <inkml:trace contextRef="#ctx0" brushRef="#br0" timeOffset="50753.0208">4703 3699 34 0,'-3'-2'296'0,"3"2"-16"0,0 0-18 0,0 0-18 16,0 0-11-16,0 0-21 0,0 0-15 0,0 0-18 16,0 0-16-16,0 0-11 0,0 0-19 0,0 0-7 15,0 0-10-15,0 0-14 0,0 0-13 0,0 0-1 16,0 0-12-16,0 0-3 0,0 0-7 0,0 0-6 15,0 0-2-15,0 0-3 0,0 0-5 0,0 0-17 0,0 0 11 16,0 0-5-16,0 0-4 0,0 0 5 16,0 0-11-16,9 6-1 0,-9-6 1 0,10 0-1 15,0-1-5-15,-1 0-4 0,0-1-2 0,5 0 0 16,0-1-1-16,2 2-5 0,0-2-3 16,-1 1-2-16,5-2 1 0,-4 4-8 0,1-3 0 15,-3 0 1-15,0 2 2 0,2-1-4 0,-8 1 7 16,0 1-8-16,-2-1 0 0,0 0-12 0,-6 1 13 15,8 0-4-15,-8 0 11 0,0 0-13 0,8 0 0 16,-8 0 2-16,0 0-2 0,0 0-16 16,0 0-35-16,0 0-50 0,-12 9-60 0,9-7-89 15,-2-1-260-15,5-1-560 0,0 0 248 0</inkml:trace>
  <inkml:trace contextRef="#ctx0" brushRef="#br0" timeOffset="51694.4169">4711 3697 11 0,'0'0'125'0,"0"0"-2"0,0 0-11 0,0 0-7 0,-2-3-6 16,2 3-4-16,0 0-7 0,0 0-5 0,0 0-4 16,0 0 3-16,-5 0-9 0,5 0-4 0,0 0-11 15,0 0-5-15,-4-2 1 0,4 2-9 0,0 0 0 16,0 0-3-16,0 0-3 0,-6 0-6 0,6 0-4 15,0 0 5-15,0 0-4 0,0 0-3 0,0 0-3 16,0 0 2-16,0 0 0 0,0 0-4 0,-5-1 5 16,5 1-1-16,0 0 0 0,0 0 3 15,0 0-5-15,0 0 1 0,0 0-5 0,0 0 3 0,0 0-2 16,0 0-3-16,0 0-1 0,-6-2 1 0,6 2-5 0,-3-2 1 16,3 2 8-16,0 0-4 0,-4-2 0 0,4 2-2 15,0 0 1-15,0 0 1 0,0 0 2 0,0 0-4 16,0 0 3-16,-4-1 2 0,4 1-3 0,0 0 4 0,0 0-3 15,0 0-2 1,0 0 1-16,0 0-1 0,0 0-2 0,0 0 0 16,0 0-5-16,0 0-2 0,0 0 3 0,0 0-5 15,0 0-3-15,0 0 5 0,0 0 3 0,0 0-6 16,0 0 0-16,0 0 0 0,10 5-5 0,-10-5 5 16,0 0-2-16,7 1 0 0,-7-1-1 0,8-1-2 15,-2 1-8-15,-2-1-22 0,-4 1-28 0,12-1-48 16,-4-2-52-16,1 2-190 0,-2-2-376 0,0 1 167 15</inkml:trace>
  <inkml:trace contextRef="#ctx0" brushRef="#br0" timeOffset="54282.7729">3954 4420 34 0,'0'0'194'0,"1"-2"-13"0,-1 2-6 0,0 0-9 0,2-2-13 15,-2 2-6-15,1-2-9 0,-1 2-12 0,0 0-8 16,0 0-13-16,0 0-4 0,0 0-13 0,0 0-4 15,-6 7-9-15,4-3-5 0,-1 0-4 0,0 3 1 16,0 1-4-16,-5 4-4 0,-1 4-3 0,-2 1-5 16,0 3 0-16,-2-2-3 0,0 3-1 0,2 3-2 0,-6 7-4 15,-1 2-3-15,1-1 1 0,0 1-5 0,3-7-2 16,-4 5-7 0,-2 1-5-16,3-10 2 0,6 2-2 0,-3-1-3 0,-2-1-1 0,4-3 2 15,0 0-5-15,2-2-2 0,3-5-2 0,2-1 1 16,1-2-1-1,-1-2 0-15,1 1-3 0,0-4 4 0,4 0-11 16,-2 1-6-16,0-2 1 0,2 0 1 0,0-3-4 0,0 2-6 16,0-2-14-16,0 0-5 0,0 0-20 15,0 0-12-15,0 0-31 0,8-7-36 0,-4 5-12 16,-1-2-24-16,1 1-42 0,2-2-110 0,1-1-348 16,1 1 154-16</inkml:trace>
  <inkml:trace contextRef="#ctx0" brushRef="#br0" timeOffset="54632.2747">4158 4625 240 0,'0'0'308'0,"1"-2"-20"0,-1 2-20 0,0-5-23 0,0 5-22 15,0 0-22-15,2-3-18 0,-2 3-19 0,0 0-18 16,0 0-17-16,0 0-11 0,0 0-15 0,0 0-7 16,6 8-12-16,-4-4 6 0,0 3-19 0,-1 0-10 15,3 1-2-15,-4 1-14 0,0 3 5 0,0 2-10 16,0-1-2-16,0 2 2 0,-2 4-9 0,0-1-9 16,1-1 4-16,-1 4-1 0,2-3-8 0,-4 0 2 15,1-2-4-15,2-2 11 16,-2 1-14-16,3-1-4 0,0-1 0 0,-1 0 2 0,-1 1-4 15,1-3-10-15,-1-2-6 0,2-1-13 0,0 1-16 0,0-2-12 16,0-1-12-16,0-1-13 0,2-1-10 0,-1-1-22 16,-1 0-9-16,0 1-20 0,0-4-29 0,0 4-23 15,0-4-21-15,0 0-163 0,0 0-404 0,0 0 179 16</inkml:trace>
  <inkml:trace contextRef="#ctx0" brushRef="#br0" timeOffset="55119.209">4069 4580 47 0,'-4'-3'209'0,"4"3"-13"0,0 0-16 0,-1-3-13 0,1 3-15 15,0 0-13-15,0 0-7 0,-6 0-13 0,6 0-5 16,0 0-11-16,0 0-3 0,0 0-1 0,0 0-8 16,0 0-4-16,0 0-4 0,0 0-7 0,0 0 1 15,0 0-7-15,0 0-4 0,0 0-1 0,0 0-5 16,0 0-5-16,0 0-3 0,0 0-4 0,0 0-3 15,0 0-3-15,0 0 5 0,0 0 2 0,0 0-4 16,0 0 0-16,17 5-3 0,-10-4-5 0,1-2-5 16,7-4-2-16,-1 3-4 0,5-4-2 0,4 0-1 15,-3 3-4 1,2-2-1-16,1 0-2 0,-1-1 4 0,2 3-10 0,-3-1 0 16,-5 1 1-16,-1 0-1 0,-1 2 0 0,-4-1 0 0,-3 0-5 15,0 0 3-15,0 2 2 0,-3-2 0 0,-1 2 7 16,-3 0 0-16,6 0 0 0,-6 0-4 0,0 0 1 15,1 4-2-15,-1-4-7 0,0 0 3 0,-7 6-11 16,3-3-26-16,1 1-34 0,2 0-42 0,-5-1-47 16,6-1-56-16,-3 2-256 0,3-4-503 0,0 0 222 0</inkml:trace>
  <inkml:trace contextRef="#ctx0" brushRef="#br0" timeOffset="57448.2423">2920 5694 72 0,'2'-2'190'16,"-1"-2"-11"-16,-1 0-7 0,2 3-5 0,-2 1-6 15,1-3-16-15,0 0-7 0,-1 3-14 0,0 0-11 0,0-3-8 16,0 3-12-16,0 0-10 0,0 0-3 0,0 0-9 16,0 0-4-16,0 0-3 0,-1 11-6 0,0-4-2 15,-1 0-6-15,1 0-2 0,-1 3-19 0,1 1-8 16,-2 3 4-16,3 5-3 0,-3-4-4 0,2 0 0 15,-2 4-3-15,0 0 0 0,0 1-2 0,2-1-2 16,-1-3-1 0,1 2 2-16,-2 0-2 0,3-3-5 0,-1-2 1 0,-2 1 1 15,3-2-4-15,-2 1 4 0,1-1-3 0,1-2 2 0,1 0-5 16,1-2 5-16,-2 0-2 0,0 1 0 0,0-2-12 16,0 1-9-16,0-2-11 0,1 1-14 0,-1-1-12 15,0-1-25-15,-1-1-21 0,1 0-19 0,0 1-17 16,0-3-13-16,0-2-21 0,0 5-98 0,0-5-290 0,0 0 129 15</inkml:trace>
  <inkml:trace contextRef="#ctx0" brushRef="#br0" timeOffset="57887.03">2758 5699 105 0,'-4'0'226'16,"4"0"-13"-16,0 0-19 0,-3-3-9 0,3 3-16 15,0 0-17-15,0 0-14 0,0 0-17 0,-3-2-11 16,3 2-8-16,0 0-11 0,0 0-11 0,0 0-7 15,0 0-5-15,0 0-9 0,0 0-6 0,6-4 0 16,-6 4-9-16,11 0-3 0,-5-2-7 0,3 2-2 16,2 0-2-16,2-4-7 0,3 1 1 0,0 2-3 15,6-3 0-15,-2-2-4 0,4 3-2 0,1-3-1 16,-2 1-4-16,2 1-1 0,-3-2-1 0,1 3 1 16,-8 1-3-16,1-1 0 0,0 0-1 0,-4 1-1 15,-2-1 1-15,-3 3 4 0,-1 0-6 0,0-1 2 16,-2 1 0-16,0-2-4 0,-4 2 3 0,6 0 1 15,-6 0 3-15,5 0-1 0,-5 0 3 0,0 0 0 16,0 0-8-16,0 0 1 0,4 1-10 0,-4-1-17 0,0 5-29 16,0-2-29-16,0 0-23 0,0-3-44 0,3 4-47 15,-1-1-142-15,-2-3-366 0,5 5 162 0</inkml:trace>
  <inkml:trace contextRef="#ctx0" brushRef="#br0" timeOffset="58264.5967">3246 5844 145 0,'0'0'215'0,"-2"2"-4"0,2-2-15 15,0 0-9-15,0 0-14 0,0 0-19 0,0 0-13 16,0 0-7-16,0 0-10 0,0 0-11 0,0 0-6 16,0 0-13-16,0 0-6 0,0 0-11 0,0 0-7 15,0 0-5-15,0 0-11 0,17-5-3 0,-7 3-3 16,2 0-6-16,8-2-3 0,-4-1-5 0,6 2-2 15,-1-1-4-15,2 1-4 0,1-1-9 0,0-1-7 16,0 2-11-16,0 1-10 0,0 0-2 0,-8 0-12 16,6 1-8-16,-7-2-13 0,2 1 2 0,-4 0-29 15,-2 0-21-15,-1 2-24 0,0-2-12 0,-2 0-17 0,-1 0-24 0,-3 1-117 0,-4 1-314 32,6-2 139-32</inkml:trace>
  <inkml:trace contextRef="#ctx0" brushRef="#br0" timeOffset="58563.3768">3554 5685 13 0,'-2'-2'257'16,"2"2"-20"-16,-4-2-20 0,4 2-13 0,-3-1-26 0,3 1-15 15,0 0-12-15,0 0-14 0,0 0-15 0,0 0-14 16,0 0-9-16,9 10-9 0,-2-6-8 0,3-1-8 15,0 5-10-15,1-1-2 0,2 0-9 0,-1 1 1 16,1 2-12-16,0-1-5 0,-2 2-6 0,-4 0-5 16,0 2-2-16,0 0-5 0,-4-1-4 0,-2 3-4 15,-2-1 6-15,-2-1-10 0,-4 0 2 0,-4 5 2 16,-2-4-3-16,3-1 0 0,-5 0 0 0,-2 2-1 0,7-5 1 0,-1 1 0 0,-2-3-9 31,0 0-36-31,2 0-47 0,4-3-46 0,0-1-47 16,3 0-195-16,1-3-403 0,0 1 178 0</inkml:trace>
  <inkml:trace contextRef="#ctx0" brushRef="#br0" timeOffset="59013.3956">4114 5678 60 0,'2'-4'278'0,"-2"1"-8"0,0 3-10 0,1-3-19 0,-1 3-17 16,0-3-29-16,0 3-17 0,0 0-20 15,0 0-17-15,0 0-15 0,0 0-11 0,0 0-10 16,0 0-15-16,-3 12-7 0,3-5-3 0,-1 5-9 16,-2 0-11-16,2-4-1 0,-1 6-8 0,0-1 0 0,-3 7-8 15,5-6-3-15,-4 5-7 0,1 0 1 0,-1 0-5 16,3-1-3-16,-1-4-2 0,1 6-4 0,-2-5-4 15,2-1 4-15,-1 2-6 0,1-1-2 0,-1-3 0 16,2 2 0-16,0 0 3 0,0-1-22 0,0-2-16 16,0-1-18-16,0-2-20 0,0-1-24 0,0 1-26 0,0-4-30 15,0 1-41 1,0-2-27-16,2 1-189 0,-1-3-431 16,-1-1 190-16</inkml:trace>
  <inkml:trace contextRef="#ctx0" brushRef="#br0" timeOffset="59431.5517">3951 5652 113 0,'-3'-1'241'0,"2"-2"-6"0,1 3-13 0,-6-2-17 0,6 2-15 0,0 0-14 0,-3-1-15 16,3 1-11-16,-1-2-13 0,1 2-7 0,0 0-12 15,0 0-11-15,0 0-9 0,0 0-11 0,0 0-10 16,0 0-5-16,0 0-8 0,7-2-4 0,-7 2-8 16,10 0-5-16,0 0-8 0,4-1-1 15,0-1-4-15,6 0-2 0,2-1-4 0,-1 0-5 16,6 0-9-16,-2-1-9 0,-1 0-7 0,3 2-6 15,1-2-2-15,-4-1-3 0,-1 2 1 16,-4 1 4-16,-3-1-1 0,-2 0 3 0,-4 2 7 16,0-3-6-16,-5 3 2 0,1 1 8 0,-2-1 5 15,0 1 13-15,-4 0 2 0,6 0-4 0,-6 0-2 16,0 0-4-16,0 0 2 0,0 0-2 0,0 0-2 16,-11 7-12-16,7-5-23 0,-1 2-35 0,3-2-45 0,-1 2-44 15,3-4-56-15,-4 5-218 0,3-3-454 0,1-2 202 16</inkml:trace>
  <inkml:trace contextRef="#ctx0" brushRef="#br0" timeOffset="61215.892">4488 5806 23 0,'0'0'222'15,"1"-3"-18"-15,-1 3-23 0,0 0-16 0,0 0-14 0,0 0-11 16,0 0-5-16,8 7-27 0,-5-2-14 16,0 2-7-16,1 1-9 0,0-1-8 0,2 1-5 15,1 1-5-15,0 1-5 0,0-2-8 0,2 3-9 16,-1-1-13-16,-2-4-22 0,2 3-27 0,1 0-22 15,-2-2-41-15,-2-1-28 0,2-1-27 0,-3 1-115 0,-2-1-277 16,2-1 123-16</inkml:trace>
  <inkml:trace contextRef="#ctx0" brushRef="#br0" timeOffset="61592.9762">4707 5825 196 0,'0'0'240'0,"-7"0"-20"0,7 0-16 0,-8 1-22 0,2 3-17 15,-3 1-14-15,1 1-17 0,-3 2-10 0,-2 0-15 16,1 1-10-16,-3 4-13 0,-1 0-6 0,3-4-7 0,3 1-6 16,-2 0-9-16,-1-1-3 0,1-2-9 0,2 2-4 15,-1-3-5-15,4 1-4 0,0-3-2 0,3 1-4 16,-1-2 0-16,2-1 4 0,-2-1-7 0,2 0-4 15,3-1 1-15,-4 1 1 0,4-1 0 0,0 0 0 0,-7-4-3 16,7 4-3-16,0-4-2 0,2 0 0 0,0 1-3 16,1-1-2-16,2-2-1 0,1 1 1 0,0-2-1 15,1 1 0-15,4 0-2 0,1-2 0 0,-1 2-1 16,2-1-7-16,1 2 4 0,0-3-2 0,0 5-8 0,2-3-6 16,0 2-9-16,-1 0-6 0,1 0-11 0,-1 0-4 31,0 3-11-31,-2 0-10 0,-1-1-15 0,-2 1-11 15,-1 1-15-15,-3 1-32 0,-1-2-20 0,1 2-21 16,-3 1-114-16,-3-2-315 0,0 0 140 0</inkml:trace>
  <inkml:trace contextRef="#ctx0" brushRef="#br0" timeOffset="61902.051">4599 5728 163 0,'-6'-5'302'0,"1"1"-19"0,0 1-17 0,3-1-10 0,-2 1-11 0,2 2-12 16,-1-2-27-16,0 1-21 0,3 2-18 0,-4-4-22 16,4 4-15-16,-3 0-17 0,3 0-7 15,0 0-9-15,-3 7-9 0,3-1-12 0,0 3-5 16,0-1-8-16,-1 6-6 0,2-1-4 0,2 6-8 16,-1 0-1-16,-1 1-3 0,-1 1-5 0,-1 1-8 15,1 1 0-15,-2 1-5 0,4-1 1 0,-4-3-1 0,2 2-6 16,0-7 3-16,-1 3-6 15,-1-3-4-15,2-1 0 16,-1-1-1-16,1 0 2 0,0-4-8 0,0 0-11 16,0-2-4-16,0 0-10 0,0-2-13 0,0-1-18 0,0-1-17 15,0 1-16-15,0-1-17 0,0-1-23 0,0-2-34 16,0 0-51-16,4 1-47 0,-4-1-167 0,0 0-460 0,0 0 204 16</inkml:trace>
  <inkml:trace contextRef="#ctx0" brushRef="#br0" timeOffset="62222.4693">4893 5686 175 0,'0'0'287'15,"0"-3"-29"-15,0 3-24 0,0 0-17 16,0 0-12-16,0 0-24 0,0 0-12 0,-2 13-12 15,0-7-14-15,2 4-16 0,2 1-11 0,-2 3-14 16,-2-5-7-16,4 5-11 0,-4 6-5 0,2 0-13 0,2 1-5 16,-2-3-5-16,1 2-5 0,-1 0-7 0,-3-2-3 15,3-2-2-15,0-2-9 0,-3 5 2 16,3-4-1-16,0-1-3 0,0-1 0 0,-3 1-8 16,3-5-4-16,-1 1 2 0,0-1-5 0,-1 0 2 15,2-4-1-15,0 1-8 0,0-3-9 16,0 2-15-16,-1-3-7 0,2 2-22 0,-2-1-12 0,-1 0-22 15,2-3-38-15,0 0-33 0,0 0-40 0,0 0-34 16,0 0-160-16,0 0-419 0,3-14 186 0</inkml:trace>
  <inkml:trace contextRef="#ctx0" brushRef="#br0" timeOffset="62488.0365">4893 5670 199 0,'0'-3'257'0,"0"0"-20"0,0-3-16 0,2 3-23 0,-1 2-21 0,1-3-14 15,0 1-16-15,3 1-18 0,0 0-13 0,3 0-9 16,2 1-11-16,1 0-12 0,3 0-10 0,0 0-5 16,0-1-12-16,1 1-12 0,-1-1-6 0,0 0-2 15,-3 2-9-15,2 0-4 0,-3 0 1 0,-3-1-5 16,2 0 1-16,-3 2-3 0,-1-2-5 0,0 0 3 15,-1 1-7-15,-4 0 0 0,0 0 0 0,8 0-5 16,-8 0-19-16,0 0-17 0,0 3-32 0,0-3-32 16,0 0-39-16,0 0-38 0,-8 7-183 0,3-5-385 15,1 2 171-15</inkml:trace>
  <inkml:trace contextRef="#ctx0" brushRef="#br0" timeOffset="62800.9183">4924 5879 229 0,'-1'1'279'16,"1"-1"-8"-16,0 0-19 0,-3 3-24 0,3-3-18 0,0 0-20 16,0 0-22-16,0 0-16 0,0 0-17 0,19-7-12 15,-10 4-11-15,4-2-12 0,2 3-10 0,-1-4-13 16,6-1-7-16,1 1-10 0,1 0-6 0,-3 0-8 15,-2 2-2-15,-1-1-5 0,-2 0-6 0,0 2 1 16,-4 0-4-16,-1-1 6 0,-1 1 8 0,-3 1 20 16,0 1 11-16,1 0 19 0,-3 0 0 0,-3 1 12 15,0 0-5-15,7-3-16 0,-7 2-6 16,0 1-7-16,0 0-7 0,0 0-7 0,0 0-26 16,0 0-35-16,0 0-29 0,-10 6-42 0,6-3-46 0,-1 0-59 15,1 0-56-15,1 0-56 0,-1-1-226 0,4-2-558 16,-4 4 247-16</inkml:trace>
  <inkml:trace contextRef="#ctx0" brushRef="#br0" timeOffset="77791.7356">4048 6443 95 0,'0'-3'189'16,"0"3"0"-16,0 0-23 0,0 0-9 0,0-4-13 15,0 4-18-15,0 0-10 0,0 0-9 0,0 0-9 16,0 0-12-16,0-2-11 0,0 2-8 15,0 0-2-15,0 0-7 0,0 0-9 0,0 0-4 0,0 0-13 16,0 10 9-16,0-6-2 0,-1 0 3 0,-2 3-2 16,0 2 3-16,0-1 1 0,-4 2-5 0,3 3 4 15,-4 4-10-15,-1 1-1 0,2-5-6 0,-3 7-4 16,3 1 2-16,-4 0 0 0,1 0 1 0,-1-2-4 0,1 2-3 0,0 1 3 16,0 0-7-16,-1 1 2 0,4-4-6 0,-3 2 3 0,3-5-1 15,-3 4-4-15,3-1 3 0,2-5-2 0,0 1-1 16,1-3 3-16,0-1-1 0,1-3-6 0,-1 2 2 15,1-4 1-15,2 0-2 16,-1 0-2-16,-1-2 7 0,3 1-9 0,-1-2 2 0,1 0 2 16,0 1-2-16,-3-3-3 0,3-1 1 0,0 4 1 15,0-4 0-15,0 2 2 0,0-2-15 0,0 3-16 16,0-3-12-16,0 0-25 0,0 0-24 0,0 0-33 16,0 0-28-16,0 0-32 0,0 0-143 0,0 0-350 15,0 0 156-15</inkml:trace>
  <inkml:trace contextRef="#ctx0" brushRef="#br0" timeOffset="78176.6667">4148 6583 26 0,'2'-1'194'16,"-1"-2"-3"-16,-1 3-8 0,1-3-5 0,-1 3-7 15,3-4-5-15,-3 4-18 0,0-2-6 0,0 2-10 16,0 0-14-16,0-3-10 0,0 3-11 0,0 0-11 16,0 0-9-16,0 0-7 0,0 0-5 0,2 9-5 15,-2-2-6-15,1 0-7 0,-2 2-2 0,-1 4-3 16,2-1-4-16,0 7-4 0,0-5 0 0,-1 5 0 15,-1 0-4-15,2 1 0 0,0 4-1 0,-2-4 2 16,0 0-5-16,-1 2-2 0,3 0 0 0,-2-3-6 0,-1-3 1 16,1-1 1-16,2-2-4 0,-1 0-2 15,-2 0-7-15,3-3 6 0,0-3-3 0,-1 0-1 16,1-1 0-16,-2 0-4 0,2-3-7 0,0 1-4 0,0 0-4 16,0-4-11-16,0 0-26 0,0 3-33 0,0-3-42 15,0 0-43-15,0 0-29 0,3-13-178 0,-1 6-402 16,0-2 179-16</inkml:trace>
  <inkml:trace contextRef="#ctx0" brushRef="#br0" timeOffset="78534.9811">4165 6582 5 0,'-1'-2'208'0,"1"2"-10"0,-2-4-18 0,2 4-17 16,0-3-21-16,0 3-9 0,0 0-11 0,-3-4-12 0,3 4-15 15,0 0-10-15,3-2-4 0,-3 2-15 0,3-3 0 16,1 3-9-16,-4 0-3 0,10-3-8 0,-3 3-4 16,0 0-4-16,0-2-5 0,0 2-2 0,3-1-3 15,0 1-6-15,-3 0-3 0,2-1 4 16,-1 0-3-16,-1 0-2 0,3 0-7 0,-3 1 4 15,-1-1-3-15,-1 0 0 0,1 1 1 0,0-1-5 0,-1 1-3 16,-5 0 2-16,7 2-1 0,-7-2-2 0,4-1 4 16,-4 1 0-16,0 0-3 0,5-1 1 0,-5 1-3 15,0 0-3-15,0 0-13 0,0 0-13 16,4 2-17-16,-4-2-27 0,0 0-32 0,1 5-27 16,-2-3-176-16,1-2-329 0,-2 7 146 0</inkml:trace>
  <inkml:trace contextRef="#ctx0" brushRef="#br0" timeOffset="78945.4504">4176 6776 233 0,'0'0'226'0,"0"0"-13"0,-5 1-10 15,5-1-15-15,0 0-15 0,0 0-16 0,-2 1-11 16,2-1-16-16,0 0-14 0,0 0-5 0,0 0-8 16,0 0-5-16,0 0-1 0,0 0-14 0,0 0-5 15,0 0-7-15,0 0-8 0,0 0-6 0,0 0-5 16,0 0 2-16,0 0-11 0,0 0-2 0,0 0-7 16,0 0-3-16,10-5-4 0,-6 4-1 0,3-1-5 15,-1 0-1-15,1-1-1 0,0 0 0 0,3 1-4 16,0 0 1-16,0-1-6 0,2 0-1 0,3 3 0 15,-3-4 2-15,2 2-2 0,-4 1-3 0,3-3 2 16,-5 2-3-16,1 2 2 0,-1-2-4 16,-4 2 0-16,2-1 1 0,-2 0 0 0,0 0 1 15,-1 0 4-15,-3 1 11 0,7-1-2 0,-7 1 11 16,3-1 0-16,-3 1 2 0,0 0-6 0,0 0-3 0,0 0-2 16,0 0-4-16,0 0-7 0,0 0-17 0,-6 8-33 15,2-7-38-15,1 3-42 0,3-4-58 0,-7 6-59 16,3-4-199-16,4-2-473 0,-5 3 210 15</inkml:trace>
  <inkml:trace contextRef="#ctx0" brushRef="#br0" timeOffset="81109.1823">2890 7646 92 0,'0'-3'178'0,"0"-1"-7"0,2 0-10 0,-2 1 2 0,0 0-8 0,1 0-5 16,-1 3 2-16,2-3-4 0,-2 3-7 15,1-4-6-15,-1 2-5 0,0 2-9 0,0 0-12 0,0 0-1 16,1-3-14-16,-1 3-8 0,0 0-10 0,0 0-5 15,0 0-10-15,0 0-5 0,0 0-8 0,0 0-4 16,0 0-4-16,0 0-3 0,-1 10-5 0,1-5 1 16,0 1-4-16,0 2-2 0,0 1-8 15,-1 3 1-15,-1 2-4 0,1 0-4 0,1 2 1 0,0-1 1 16,-2 3 0-16,1 0 3 0,1 2-4 0,0-2 1 0,0-2-3 16,-3-1-4-16,2-1 10 0,-1 5-9 0,1-5-3 15,1 0 8-15,-3 1-6 0,2-2-1 0,1-1-6 16,-2 1 0-16,1 0 4 0,1-4-7 0,0-1-12 0,0 0-19 15,-2-2-19-15,2-1-11 0,0 0-10 0,2 0-20 32,-4-2-26-32,4 1-26 0,-1-1-29 0,1-3-26 15,-2 0-150-15,0 0-378 0,0 0 167 0</inkml:trace>
  <inkml:trace contextRef="#ctx0" brushRef="#br0" timeOffset="81460.9334">2866 7581 104 0,'-1'-5'200'15,"-1"0"-14"-15,1 2-24 0,1 0-15 0,0-1-16 16,1 0-8-16,1 1-19 0,-2-2-8 0,1 2-9 15,2 0-10-15,1 1-11 0,1-1-1 0,2 1-9 16,0-2-3-16,3 2-4 0,-2 1-13 0,5-5-2 16,0 4-5-16,-3 0-1 0,3-1-3 0,1 1-5 15,-4 2-6-15,0 0-3 0,0-1-3 0,0 0 2 16,0 1-3-16,-2-1-5 0,0 1 0 0,-2 0 1 16,0 0 2-16,-2 1-14 0,-4-1 13 0,6 1-2 15,-6-1-2-15,6 1-2 0,-4 1-4 0,0-1 0 16,-2-1-1-16,0 4-8 0,0-4-22 0,-4 6-27 15,1-3-37-15,0 0-36 0,-1 3-124 0,-1 0-282 16,0 1 125-16</inkml:trace>
  <inkml:trace contextRef="#ctx0" brushRef="#br0" timeOffset="81774.4601">2899 7777 216 0,'-3'2'248'16,"3"-2"-15"-16,0 0-17 0,0 0-18 0,0 0-18 0,0 0-17 15,0 0-17-15,0 0-13 0,0 0-16 0,0 0-11 16,0 0-9-16,11-5-9 0,-2 4-17 16,2 0-14-16,2-1-15 0,1 2-16 0,1-3-8 0,-1 3-3 15,-1-1-10-15,0-1-2 0,1 0 0 0,-4 1-4 16,-1 1-4-16,0 0 2 0,-1-2-3 0,-3 2 2 15,0-1-1-15,0 0 7 0,-5 1-4 16,7 0 1-16,-7 0 3 0,4 0-4 0,-4 0-2 16,0 0-9-16,0 0-9 0,0 0-26 0,6 0-33 0,-6 0-37 15,0 0-39-15,0 0-163 0,0 0-344 0,0 0 152 16</inkml:trace>
  <inkml:trace contextRef="#ctx0" brushRef="#br0" timeOffset="82408.9037">3289 7780 71 0,'-3'1'263'0,"3"-1"-14"0,0 0-11 0,-5 1-12 0,5-1-23 16,0 0-18-16,0 0-18 0,0 0-18 0,0 0-17 16,0 0-8-16,0 0-16 0,0 0-14 15,0 0-10-15,0 0-6 0,0 0-8 0,14-3-8 16,-4 1-7-16,-1 2-4 0,4-2-17 0,1 1-5 16,2-1-12-16,-2 0-1 0,0 2-4 0,3-3-7 0,0 0-9 15,-3 2-1-15,3-1-8 0,-1 0-4 16,-1 0-3-16,-1 0-2 0,1-1-1 0,-1 2-3 15,-4 0 4-15,4-3-3 0,-4 2 5 0,0 0 3 0,0-1-2 0,-3 2 3 16,3-2 1-16,-3 0 4 0,0 1-1 0,-3 0 4 31,0-1 4-31,0 1-7 0,-2-1-7 0,1 0 6 16,-2 2-2-16,-1-2-1 0,0 3 2 0,-3-5 1 0,0 2 4 16,1-1-6-16,-3 3 1 0,0-3 3 0,-2 2 1 15,0-1 2-15,-3 0 2 0,0-1-1 0,3 2 3 16,-4-1-6-16,1 1 5 0,1-2 2 0,1 2 3 0,1 1 8 15,0-1 3-15,1 1 5 0,1 1 1 0,0 0 4 16,0-1 0-16,2-1 4 0,3 2 1 0,-6-2-1 16,6 2-7-16,-4-1 0 0,4 1 0 0,0 0-7 0,0 0 5 15,0 0-7-15,10-6-1 0,-4 6-3 0,2 0-6 16,2 0-7-16,1-1-7 0,-1 2 2 0,4 2-4 16,0-3 1-16,-4 3 0 0,7-1 1 0,-7 2 2 15,4 0-3-15,-6 1 2 0,-1 0-1 0,2 2 5 0,1 1-1 16,-5 2 1-16,-2 1 0 0,0-1 3 15,-3 2 6-15,0 1 0 0,-4 1 13 0,-1-1 1 0,-2-1 0 16,0-1 0-16,2 1 4 0,-5 0-3 0,1 0-1 16,0-2 0-1,-1 0-2-15,3-1-5 0,-3 1 0 16,3-3-3-16,1 0-22 0,2-1-34 0,-3 1-40 0,4-3-38 16,0-1-35-16,3 0-173 0,0-3-367 0,0 0 163 0</inkml:trace>
  <inkml:trace contextRef="#ctx0" brushRef="#br0" timeOffset="82619.5633">3827 7652 271 0,'0'-2'281'16,"0"2"-34"-16,0 0-19 0,0 0-7 0,0 0-20 16,0 8-14-16,-1 1-14 0,-1-2-19 0,-1 1-5 15,1 5-20-15,-1 0-16 0,0 1-12 0,0 0-10 16,2 4-9-16,1-5-9 0,0 1-9 0,0 0-4 15,1-1-13-15,1 0-20 0,-1-5-27 0,-1 1-19 16,3-5-11-16,1 2-16 0,-1-1-21 0,0-3-24 0,1 0-47 16,2-2-39-16,1-3-212 0,-2-3-421 15,5-1 187-15</inkml:trace>
  <inkml:trace contextRef="#ctx0" brushRef="#br0" timeOffset="82779.4145">3879 7482 93 0,'0'0'121'0,"0"0"-24"0,0 0-29 0,-10 7-36 0,10-4-52 16,-1 3-46-16,5-1-70 0,-4 0 31 0</inkml:trace>
  <inkml:trace contextRef="#ctx0" brushRef="#br0" timeOffset="83423.6155">4093 7733 168 0,'0'-1'238'16,"0"1"-9"-16,-3-6-11 0,2 3-12 0,0 0-15 15,-1 0-8-15,1 0-12 0,1 3-11 0,-4-5-17 16,2 4-9-16,-1-2-13 0,1 1-13 0,-3 0-8 16,1 1-10-16,1 0-9 0,3 1-9 0,-11 0-6 15,7 0-7-15,-2 1-6 0,-1 2-2 0,0-2-10 16,-1 3-2-16,2 1-6 0,-1-1-3 0,1 4-2 15,1-1-3-15,-1-1-2 0,2 2-4 0,-2 1 3 16,2-1-4-16,1 3-5 0,-2-2 2 0,3 0-3 16,-1 1-1-16,2-2 2 0,-2 2-3 15,3-2 0-15,-1-1-4 0,2 0 2 0,-1-1-5 16,1-1-3-16,4-1 2 0,-4-1-4 0,5 0 4 16,-2 0-8-16,3-3 1 0,3 0-6 0,0-3-4 15,1-1-2-15,0 0 1 0,3-3-2 0,-4 0 2 16,4-5 2-16,-2 4 2 0,-1-5-1 0,0-2 2 15,0-4 2-15,-1 2 4 0,-1-2-4 0,-1-2 4 16,-1 0-2-16,0 0 6 0,-3-2 0 0,-1 0 6 0,0 1 5 16,0 1 19-16,0 0 2 0,-3 5 20 0,1 3 19 15,-1 0 6-15,-1 1-3 0,1 4 7 0,-2 0 4 16,2 1-4-16,-1 1-6 0,-1 3-11 0,1-1-1 16,1 4-5-16,0-7-12 0,0 7-6 0,0 0 3 15,0 0-9-15,0 0-6 0,-7 10 1 0,4-3-6 16,-1 2-2-16,1 0-6 0,0 4 3 0,-1 0-1 15,3 0-4-15,-1 2 2 0,-1 4-5 0,1 0-1 16,0 2-2-16,-1-2 4 0,2 3-3 0,0-1-3 16,-1 1 0-16,2-2 4 0,0-1-9 0,0 1 7 15,2-5-2-15,-1-1-3 16,0 1-1-16,2-1-7 0,0-2-12 0,1-2-13 16,1-1-7-16,0-2-9 0,1-1-34 0,2-1-27 15,-1-1-29-15,3-3-51 0,4-2-70 0,-4 1-300 16,4-6-605-16,-3 0 268 0</inkml:trace>
  <inkml:trace contextRef="#ctx0" brushRef="#br0" timeOffset="89599.6761">5776 3541 127 0,'0'-2'199'15,"0"-1"-3"-15,0-1-9 0,0 2-7 0,0-2-16 16,0 4-9-16,-3-4-6 0,2 0-4 0,-1 2-10 16,2 2-15-16,-2-2-10 0,-1-1-10 0,3 3-9 15,-4-2-10-15,4 2-6 0,-9-2-13 0,5 2-1 16,4 0-4-16,-10 2-8 0,3-2-4 0,0 1-8 16,-2 1-7-16,1 0 4 0,-3 0-8 0,4-1 2 15,-2 5-8-15,1-4 0 0,-2 2 0 0,2 0-3 16,0 1-3-16,0-2 0 0,1 1-1 0,0 0-1 15,3-2-2-15,1 2-3 0,0-1-1 0,0 1 5 16,2-1-6-16,-1 0 2 0,1 1 1 0,2 0-2 16,1 0 1-16,3 1 8 0,0-2-11 0,2 2-1 15,1 0 4-15,2-2-4 0,3 3 1 0,-2 0-3 0,3-3 3 16,-1 4 0-16,1-4-4 0,-4 1 1 0,0-2 0 16,-2 2-3-16,2 1 0 0,-3-3-3 0,-1 2-1 0,-2-1-4 15,0-1-3-15,-1 1 1 0,0-1-6 0,-2 2 4 16,0 0 0-16,-2 0 4 0,0 1-1 0,-5 0 1 15,0 0 3-15,-2-1 0 0,-3 4 0 0,-1-4 1 0,0 1-2 16,-2 0 2-16,1 0 4 0,2-1 1 16,-2 0-2-1,2 1 1-15,2-4-3 0,1 2 4 0,-1-1 0 16,1 1 0-16,2-1 1 0,2-2-3 0,0 2 0 16,0-2 0-16,4 0 0 0,-6 2 3 0,5-1-2 15,1-1 4-15,0 5-7 0,0-5 0 0,4 2-1 16,-4 0 2-16,4 1 4 0,-1-2-2 0,2 2-1 0,0 0-1 15,3-1 3-15,1 1-1 0,-2 1 0 0,1-3 1 0,-1 2-2 16,0-1 2-16,2 1-2 0,-4 1-3 0,1-1 1 16,1-1 2-16,0 2-3 0,-4-1 1 0,2 1 0 15,-3 0 0-15,1 1 1 0,-3 2-3 0,0-1 2 16,-3 2 3-16,3 1-4 0,-3-1-2 0,-4-1 4 0,0 4 2 16,0-1 4-16,0-4-1 0,0 5 7 15,-3-1 0-15,2-1 1 0,-1 0-3 0,1 0 7 0,2 2-9 16,-1-5 7-16,1 1-6 0,2 1 3 0,3-1-1 15,-2 0 0-15,3-2 0 0,1 2-1 0,1-2-2 32,2 0 0-32,-1-2 2 0,5 1-2 0,2-1 1 0,0-2-1 15,7 1-1-15,4-2 0 0,0 0-3 0,-1-2-3 16,2 2 5-16,-1-1-2 0,1 0 1 0,-7-1 4 16,2-1-1-16,0 2-2 0,-3-3-2 0,-1 4 0 15,-5-2 3-15,-1 1-2 0,0-2 6 0,-1 2 7 16,-3 1-4-16,-3 0 2 0,5 1-1 0,-5-1 0 0,3-2-4 15,-3 2-15-15,0-4-29 0,0 4-36 0,0 0-42 0,0 0-51 16,-7-4-67-16,7 4-128 0,-4 0-392 0,4 0 174 16</inkml:trace>
  <inkml:trace contextRef="#ctx0" brushRef="#br0" timeOffset="91449.0916">6187 3558 185 0,'2'-4'197'0,"-2"1"-3"0,1 1-5 0,-1 2-9 16,0-4-13-16,0 4-18 0,3-3-11 0,-3 3-16 16,1-1-8-16,-1 1-12 0,0 0-10 15,0 0-11-15,0 0-11 0,0 0-1 0,0 0-11 16,0 0-5-16,0 0-3 0,0 0-7 0,-2 11 1 16,2-7-9-16,-2 3-5 0,2 1 4 0,0-1-3 0,-3 5-6 15,2 1-2-15,1 0 2 0,-3 1-2 0,3-1-4 16,0 1 2-16,0 2-6 0,-1-2 0 15,1-1 0-15,-2 2-2 0,2-2 1 0,0 2-3 0,0-3 6 0,-4-1-9 16,4-1-2-16,-3 0-3 0,3-2 5 0,-4 0 4 0,4-1-8 31,-3 0 2-31,3-2 0 0,0 0-4 0,-3-1 0 0,3 0 3 16,-1 0-2-16,-2-1 1 0,3 0 0 16,-3-2-3-16,3 2 0 0,0-3 1 0,0 3-1 0,0-3 0 15,-1 3 0-15,1-3 0 0,0 0 1 0,0 0 2 16,0 0 2-16,0 3 0 0,0-3-3 0,0 0 1 15,0 0 0-15,1 2-1 0,-1-2 2 0,6 1-2 16,-6-1 0-16,0 0 4 0,4 0-1 0,-4 0-1 16,7 0-3-16,-7 0 2 0,14-1-1 0,-7 1 2 15,2 0-2-15,-1 0-1 0,1-2-1 0,1 2-2 0,-1-2 2 16,4 0 0-16,-2-1 1 0,3 0-1 0,-2 2-2 16,-2-2 0-16,-1 1-1 0,1 1-5 0,-3-4-6 0,2 4-4 15,-4 1-12-15,1-3-11 0,-2 2-30 0,-1-1-20 16,1-1-33-16,-2 0-24 0,1 0-31 0,-1 2-175 0,-2 1-380 15,0-6 169-15</inkml:trace>
  <inkml:trace contextRef="#ctx0" brushRef="#br0" timeOffset="91751.8064">6221 3514 167 0,'2'-3'190'0,"-2"1"-18"16,2-3-14-16,1 2-15 0,0-1-13 0,1 1-18 16,0 2-8-16,2-2-9 0,1 0-11 0,0 1-8 15,2 1-11-15,0-2-2 0,-3 2-7 0,3 1-5 16,0-2-5-16,1 0-6 0,-3 2-5 0,3-1-6 15,-3 1-1-15,2 1-12 0,-1-1-9 0,-4 2-8 16,2 0-11-16,-2 0-4 0,0 0-11 0,-2 2-21 16,-1-2-23-16,-1 2-41 0,-1 2-26 0,-2-1-103 15,-3 3-260-15,1-4 116 0</inkml:trace>
  <inkml:trace contextRef="#ctx0" brushRef="#br0" timeOffset="91981.2844">6197 3715 190 0,'0'0'266'0,"-3"3"-16"0,3-3-13 0,0 0-19 0,0 0-22 16,0 0-16-16,0 0-11 0,0 0-26 0,0 0-13 16,0 0-12-16,16-2-14 0,-8 1-13 0,2 1-12 15,1-2-12-15,2-1-19 0,1 1-18 0,0 0-16 16,0-1-24-16,0 3-14 0,-1-2-33 0,-2 1-24 15,-4 1-38-15,2-2-29 0,-2 1-26 0,-3 1-146 16,-4 0-346-16,7 0 153 0</inkml:trace>
  <inkml:trace contextRef="#ctx0" brushRef="#br0" timeOffset="92193.4913">6411 3749 9 0,'0'0'290'0,"0"0"-26"0,0 0-21 0,0 0-25 0,0 0-23 0,0 0-24 0,0 0-23 16,0 0-26-16,0 0-28 0,0 0-33 15,-4 3-41-15,4 1-54 0,-1-1-25 0,1 1-50 0,1-2-55 16,-2 1-82-16,1 1-265 0,0-4 119 0</inkml:trace>
  <inkml:trace contextRef="#ctx0" brushRef="#br0" timeOffset="92613.1953">6500 3694 35 0,'0'0'271'15,"0"0"-15"-15,-2-5-22 0,2 5-20 16,0 0-20-16,0 0-19 0,0 0-16 0,0 0-14 0,0 0-15 16,6 8-9-16,-6-5-15 0,2 2-10 0,-1-1-2 15,0 2-16-15,2 0-7 0,-1 1-7 0,-1 0-7 16,3 1-5-16,-4 1-3 0,2 0-7 0,-1-1-3 16,3 0-7-16,-2 2-1 0,-1-1-2 15,2-2 2-15,-2 0-8 0,2 1-4 0,-1-3 2 0,0-1-5 16,1 3-4-16,-2-4-3 0,0 1 0 0,2-2 2 15,-1-1-4-15,-1 1 3 0,-1-2-4 0,6 0 1 16,-6 0 0-16,7-3-2 0,-3 1 0 0,-1-5-3 16,2 1 0-16,-1-1 1 0,1 0-1 15,-1-2 3-15,2-3-3 0,1 2 1 0,-3-1-1 16,2-1 0-16,-2 1 3 0,-1 3 8 0,1-2-3 0,-1 1 2 16,0-1-4-16,1-1 2 15,-1 3 0-15,-2-1-3 0,2 3-2 16,0-1 3-16,-3 1-1 0,1 2 5 0,1 0-11 15,-1 2-13-15,-1-1-22 0,2 1-25 0,-2 2-15 16,0 0-12-16,0 0-32 0,0 0-29 0,-5 6-38 16,4-1-33-16,-2 2-144 0,0 0-392 0,2-1 173 0</inkml:trace>
  <inkml:trace contextRef="#ctx0" brushRef="#br0" timeOffset="93461.0107">6801 3735 126 0,'0'-4'228'0,"-1"-1"-2"0,-1 0-7 0,1 0-17 15,-2 2-11-15,1 0-7 0,0-1-7 0,-1 1-11 16,0 2-13-16,0-2-15 0,-1 1-14 0,0 1-8 0,4 1-9 15,-13 2-10-15,5 1-5 0,1 1-9 16,-2 1-4-16,1 0-9 0,0 2-7 0,-1-1-5 16,1 4-7-16,2-4-4 0,-1 2-5 0,3 0-5 15,0-1-2-15,-2 1-1 0,5 0-4 0,-1-2-2 16,2 1-7-16,0-1-7 0,0-2-6 0,3 0-3 16,0 2-9-16,0-3-1 0,2-1-8 0,2 0-4 15,0 0 0-15,-1-2 0 0,3-1 13 0,-2-2-13 16,0 1 4-16,0-3 2 0,-1 3 0 0,-1-2 3 15,0 1 6-15,-1-1 4 0,-1 0 25 16,1 0 10-16,-2 1 25 0,0 1-10 0,0-1-2 16,1 1 18-16,-3-1-7 0,0 3 2 0,1-3-9 15,-1 3-12-15,3-1-4 0,-3 1-5 0,0 0-1 16,0 0-1-16,0 0-8 0,-1 7-5 0,1-2-11 16,0 0-7-16,0-2-14 0,0 1-3 0,2 1-7 0,0-1-8 15,1 1-5-15,1-2-5 0,0 1-6 16,3 0-5-16,-1-1-7 0,2-3-1 0,2 2-2 15,-1-2 2-15,-1 0 4 0,5-3 9 0,-1-2 0 0,-3 1 3 16,2-4 14-16,-1 1-1 0,0-4 3 16,-3-1 3-16,2-4 5 0,-1-4 8 0,0-1 14 15,-5 0 12-15,2 0 7 0,-3-4 10 0,-1 4 30 0,1-1 6 16,-2 2 12-16,0 6 18 0,0 0 24 0,-2 1-7 31,0 1 11-31,0 3 6 0,1-2-8 0,-1 4-4 0,-1-1-10 16,1 4-8-16,-1 0-10 0,1 0-9 0,1 0-14 0,0 2-6 15,1 2-13-15,-1-4-7 0,1 4 1 16,0 0-5-16,0 0-6 0,-5 11-8 0,5-4 0 0,-1 2-1 16,0 3-1-16,1-3-1 0,0 5-8 0,0 6 4 15,-1 0-4-15,1 1-6 0,-1 2-6 0,-1-2-6 16,2 2-7-16,-3 0-8 0,1-3-18 0,2 2-9 0,0-3-15 16,-1 1-28-16,-1-1-17 0,2-5-21 15,0-1-27-15,-1-1-30 0,0 3-33 0,3-3-48 16,0-6-49-16,-1 2-224 0,3-2-585 0,0-2 258 0</inkml:trace>
  <inkml:trace contextRef="#ctx0" brushRef="#br0" timeOffset="94032.5199">7152 3730 213 0,'0'0'229'16,"0"0"-14"-16,0 0-10 0,-4-2-12 0,4 2-21 15,0 0-8-15,0 0-10 0,0 0-13 0,0 0-14 16,0 0-9-16,0 0-9 0,0 0-11 0,0 0-7 16,0 0-9-16,0 0-9 0,0 0-9 0,0 0-4 15,0 0-5-15,11 0-5 0,-5-1-6 0,0 1-6 16,2-2 1-16,1 0-7 0,0 1 0 0,1 0-5 16,-1-1-2-16,-1 1-5 0,0-1-2 0,1 1-1 15,-2 2-1-15,-2-1-3 0,0-1-3 0,0 1 2 16,-5 0-1-16,7 0 4 0,-7 0 0 0,6-2 6 15,-6 2 4-15,0 0 4 0,4 0 4 0,-4 0-4 16,0 0 0-16,0 0-5 0,6 0 1 0,-6 0-6 16,0 0 1-16,0 0-5 0,0 0-3 0,0 0-7 15,0 0-11-15,0 0-9 0,0 0-23 0,2 2-22 16,-2-2-24-16,0 0-37 0,-1 6-39 0,1-6-45 16,0 0-52-16,-3 5-133 0,2-3-422 0,1-2 187 15</inkml:trace>
  <inkml:trace contextRef="#ctx0" brushRef="#br0" timeOffset="94379.6327">7153 3868 184 0,'0'0'267'0,"-2"1"-7"0,2-1-12 0,0 0-14 0,0 0-22 15,-2 3-13-15,2-3-22 0,0 0-13 0,0 0-17 16,0 0-12-16,0 0-17 0,0 0-12 0,7-6-13 16,-2 5-7-16,0 0-8 0,4-3-7 0,-1 1-7 0,-1 2-7 15,4-1-7-15,2-2-8 0,-3 1 0 0,3 1-5 0,-2 0-6 32,-1 0 0-32,2 1-5 0,-2-1-1 0,0-1-1 15,-3 2-6-15,1-2 2 0,1 2-6 0,-2-2 4 16,-3 2-5-16,-1-1 3 0,2 1 3 0,-3 0 7 0,-2 1 6 15,6-1 2-15,-6 1 1 0,3-2-8 0,-3 2 4 16,0 0-8-16,0 0-7 0,0 0-18 0,0 0-16 16,0 0-48-16,0 0-53 0,0 0-56 0,0 0-66 15,-12 5-248-15,12-5-528 0,0 0 233 0</inkml:trace>
  <inkml:trace contextRef="#ctx0" brushRef="#br0" timeOffset="96048.0836">7659 3542 2 0,'0'-3'233'0,"0"-1"-15"0,0 0-12 0,0 1-5 0,0 0-6 16,0 3-12-16,0-7-11 0,3 5-14 0,-3 0-9 15,0 2-18-15,-3-4-11 0,3 4-14 16,-3-3-15-16,3 3-6 0,0 0-9 0,0 0-9 0,0 0 7 16,0 0-13-16,0 9-6 0,0-9-2 0,0 7-5 15,-1-2-1-15,1 1 1 0,0 1-6 0,-3 2-3 16,3-1 0-16,0 3-3 0,-3 2-5 0,2-1-2 15,-1 1-1-15,2 1-5 0,-1-1 0 16,1 2-2 0,-3-1-3-16,3 0 2 0,-3-1-7 0,5 2 2 0,-5-2-2 0,3 0-1 0,0-1-3 15,0-3-1-15,0 2 2 0,-3-4-4 0,3 1-3 16,0 0-6-16,-3-4-3 0,3 2-4 0,0-1-3 16,-1-1-8-16,-2 0 0 0,3-1 0 0,0-1 5 15,-3 2-1 1,3-1-1-16,-1-1 3 0,-2 0 1 0,1 0 3 15,2-2 0-15,0 0 2 0,-2 1 2 0,2-1-2 16,0 0 4-16,-3 3 4 0,3-3 5 0,-3 1 10 16,3-1 3-16,0 0 4 0,0 0 3 0,0 0 4 15,0 0-5-15,0 0 4 0,0 0-2 0,0 0 0 16,0 0-3-16,0 0 3 0,0 0-6 0,0 0-2 16,0 0 1-16,0 0-5 0,0 0 1 0,0 0 1 15,0 0-4-15,20-1-2 0,-13-2 1 0,4 3-1 0,2-2-1 16,1-1-6-16,1-1-6 0,1 1 2 15,1 1 1-15,2-3-5 0,-3 1-3 0,-1 2 2 0,1-2-5 0,-2 2 9 16,-1-2-6-16,-4 4 3 0,0-3 0 16,-2 1 4-16,0-1-1 0,-1 1 2 0,-2 0-3 15,0 0 2-15,-1 0-4 0,0 1 7 0,-2-1-15 0,-1 2-20 0,2-4-23 16,-2 4-31-16,-3-4-31 0,3 4-32 0,-3-3-47 16,0 0-49-16,-1 0-154 0,1 3-432 15,-3-2 192-15</inkml:trace>
  <inkml:trace contextRef="#ctx0" brushRef="#br0" timeOffset="96385.9524">7679 3487 165 0,'-3'-2'251'16,"3"-1"-20"-16,0 3-18 0,0 0-21 0,0-4-14 16,0 4-22-16,0 0-16 0,0-3-13 0,0 3-14 15,4-2-10-15,0 0-10 0,0 2-9 0,2-2-8 16,1 1-6-16,3 0-10 0,0-1-6 0,4 0-9 16,0 1-3-16,0-1-11 0,0 1 1 0,2 0-11 15,-2-1-2-15,0 2-6 0,-4-2-2 0,0 1-5 16,-2 1-1-16,-2 0 0 0,-2 0-1 0,1 0-6 15,0-1 4-15,-5 1-5 0,7 0-3 0,-7 0-4 16,0 0-3-16,5 1-5 0,-5-1-6 0,0 0-14 16,-2 5-31-16,-1-3-25 0,0 2-19 0,0 0-32 15,-1-1-30-15,1 1-131 0,-3 1-331 0,1 2 147 16</inkml:trace>
  <inkml:trace contextRef="#ctx0" brushRef="#br0" timeOffset="96677.5925">7686 3675 179 0,'-5'2'268'16,"5"-2"-17"-16,-2 1-17 0,2-1-21 0,0 0-20 16,0 0-22-16,0 0-13 0,0 0-15 0,0 0-17 15,8-6-15-15,-2 5-12 0,1-2-15 0,0 0-23 16,3 2-13-16,2-2-8 0,2 0-10 0,0 1-8 15,1 0-4-15,0-2-10 0,-4 2-1 0,-1 1 1 16,0-3-3-16,0 3 3 0,-2 0-6 0,-2 1 4 16,0-2 1-16,-4 2-1 0,3-1 1 0,-5 1 7 15,5-1 2-15,-5 1 1 0,0 0-3 0,6 0 0 16,-6 0-1-16,0 0-10 0,3-2-20 0,-3 2-33 16,0 0-36-16,0 0-31 0,0 0-39 0,0 0-40 0,1 5-135 0,-1-5-358 15,0 0 159 1</inkml:trace>
  <inkml:trace contextRef="#ctx0" brushRef="#br0" timeOffset="97126.9465">7995 3766 275 0,'-1'-2'278'0,"1"2"-4"0,-1-4-18 0,-2 1-25 0,3 3-14 15,0-2-11-15,-3 0-26 0,3 2-16 0,0 0-22 16,0 0-13-16,-1-3-12 0,1 3-13 0,0 0-13 15,0 0-7-15,0 0-14 0,0 0-6 0,0 0-4 16,0 0-10-16,0 0 3 0,-3 11-12 0,3-6-1 16,0 1-5-16,-3 0-4 0,3 3-5 0,-1-3 6 15,-1 3 2-15,1-1-7 0,-2 1-2 0,0 0 0 16,2 4-4-16,-2-6 0 0,0 4-2 0,3-1-3 16,0-2 0-16,0 0-2 15,0-1-2-15,0 2 0 0,-3-2-5 0,3 0 4 0,0 0-7 0,3-1 6 0,-6 1-4 16,3-2 2-16,0-2 0 0,0 2 2 0,3 0-10 15,-3-2-6-15,0 0-5 16,0 0-10-16,0-3-12 0,0 4-13 16,0-4-15-16,0 2-16 0,0-2-20 0,3 3-28 0,-3-3-24 15,0 0-30-15,0 0-28 0,3 1-217 0,-3-1-460 16,0 0 204-16</inkml:trace>
  <inkml:trace contextRef="#ctx0" brushRef="#br0" timeOffset="97331.6007">8073 3799 233 0,'0'-3'286'0,"0"3"-23"0,0 0-25 0,0-6-22 16,0 6-25-16,0 0-26 0,0 0-26 0,0 0-25 15,0 0-29-15,0 0-29 0,0 0-37 0,0 0-40 16,0 0-41-16,4 10-41 0,-4-10-46 0,0 5-130 15,0-5-302-15,0 4 135 0</inkml:trace>
  <inkml:trace contextRef="#ctx0" brushRef="#br0" timeOffset="97788.8375">8181 3689 123 0,'0'-2'300'0,"0"2"-22"0,-1-3-22 0,1 3-22 0,0 0-25 0,0-4-23 15,0 4-18-15,0 0-17 0,0 0-15 0,0 0-14 16,0 0-10-16,0 0-12 0,3 9-9 0,-2-4-9 16,1 0-9-16,0 1-5 15,1 2-10-15,-1 0-6 0,1 0-1 0,-1 0-7 0,1-1-2 0,-3 3-7 0,4-1-2 0,-4 0 1 16,2-2-6-16,-1 2-3 0,-1-1-2 0,2-1-2 31,0-2-4-31,-2 1-3 0,2-1 0 0,-1-1 2 16,2 0-3-16,-3 0-1 0,0-1-1 0,0-2-1 15,1 2 0-15,-1-3-7 0,5 3 9 0,-5-3-5 0,5 0 0 16,-5 0-2-16,5-6 0 0,-3 5-4 0,3-2 0 16,-3-1 5-16,5-2-3 0,-4-1 3 0,0 0 5 15,4 2-8-15,-5-4-2 0,3-1 0 0,2 1 0 16,-3-2 3-16,2-1 9 0,-2 0 0 0,3 1-4 0,-1-1 5 0,-2 1 0 15,0 2-2-15,-1 0 0 0,1 1 1 16,-2 2-1-16,1 1 1 0,-1 0-1 0,0 2-4 16,-1-2 2-16,1 2-4 0,-1 1-13 0,-1-1-9 15,2-1-16-15,-2 4-35 0,1-2-32 0,-1 2-22 0,0 0-29 16,0 0-35-16,0 0-44 0,-6 9-202 16,5-5-467-16,-2-2 207 0</inkml:trace>
  <inkml:trace contextRef="#ctx0" brushRef="#br0" timeOffset="98641.5298">8507 3732 61 0,'1'-4'206'16,"-1"-1"-3"-16,-1 1 3 0,2-2-10 0,0-1-4 15,-1 3-8-15,0-2 6 0,0 2-10 0,0-1-5 16,-1 2-6-16,0-1 0 0,-1 2-6 16,2-1-14-16,0 3-15 0,-3-4-8 0,-1 4-16 0,4 0-15 15,-7 3-9-15,-1 0-6 0,-1 3-4 0,1-1-6 16,-5 3-11-16,3 1-5 0,-1 2-3 0,1 0-5 15,3 1-8-15,-1-1 2 0,-1 0-6 0,4 0-3 16,0-2-5-16,3 0 1 0,0 0-4 0,1-3-4 16,-1-1-10-16,2 0-1 0,0-1-2 0,3 0 0 0,1 0-4 0,-1-3-1 15,4 1-3-15,0-4 0 0,3 2 1 0,-3-3 2 16,3-1-5-16,1-3 3 0,-4 1 1 0,5-2 0 16,-4 0 0-16,-1 1 6 0,0-1 5 0,-3 0 6 15,3 2 8-15,-2-1 17 0,-2 1 8 0,-1 0 13 0,2 3-2 16,-2 1-5-16,-1-2-7 0,1 3 7 0,-2 1-25 31,3-3-5-31,-3 3-1 0,0 0-2 0,0 0-7 0,0 0 4 0,0 0 7 0,-2 12-24 0,2-9 0 16,-1 5-8-16,1-1-9 0,0 0-5 0,1 1-4 31,1-3-11-31,0 3-8 0,0-3 4 0,1 2-3 16,1-3-2-16,1 1-3 0,2-3 0 0,0 2-4 15,3-2-2-15,-2-2 1 0,1-2-2 0,5-2 3 0,-3 0 4 0,2-1 3 0,-3-2 5 0,3-1 4 31,-2-3 6-31,2-3 1 0,1-3 4 0,-1 0 7 0,-2-2-2 0,-4-2 18 16,1-3 13-16,-1 0 16 0,-2-1 10 0,-2 2 10 16,0-2 21-16,-1 1 22 0,-1 2 4 0,-2 1 6 15,1 8 16-15,0 0 10 0,-2 0-3 0,1 5-4 16,-1 0-12-16,1 2-12 0,-1 1-7 0,0 2-15 0,-1 0-9 16,3 1-1-16,0 2-18 0,0 0-3 0,0 0-6 15,-7 7-4-15,4-1-4 0,1 3-1 0,2 4-5 16,-2 0-1-16,2 0-3 0,-2 6-7 0,1 0-5 0,2 2-9 15,1 0-12-15,-2 2 3 0,1 2-20 16,0 0-16-16,-2-1-22 16,2 0-26-16,-3 0-28 0,1 2-24 15,0-5-31-15,-1 2-40 0,-2-1-40 0,4-4-55 0,-1-1-309 16,3-4-672-16,-1-4 298 0</inkml:trace>
  <inkml:trace contextRef="#ctx0" brushRef="#br0" timeOffset="100273.7243">8948 3756 11 0,'0'0'163'15,"0"0"-5"-15,-2-2-3 0,2 2-9 0,0 0-7 16,0 0-2-16,-4-3-7 0,4 3-4 0,0 0-8 16,0 0-3-16,-3-1-3 0,3 1-6 0,0 0-4 15,0 0-13-15,-6 0-15 0,6 0-3 0,-4-1-3 16,4 1-3-16,-6-1-1 0,6 1-3 0,0 0 2 16,-7 1-5-16,7-1-1 0,0 0 1 0,0 0-4 15,-4-1-2-15,4 1-5 0,0 0 0 0,0 0 4 16,0 0-9-16,0 0-5 0,0 0 5 0,0 0-8 15,-4-3 4-15,4 3 1 0,0 0-4 0,0 0 8 16,0 0-4-16,0 0 4 0,0 0-7 0,0 0-7 16,0 0-1-16,0 0-3 0,0 0-4 15,0 0-3-15,14-2-1 0,-6 2 0 0,2 0-3 16,3 0 0-16,3-2-3 0,0 2 3 0,0-2-2 16,7 2-7-16,-2-1-3 0,1 1-4 0,-2 0-3 0,-6 0-2 0,3 0 2 0,-1 0-1 15,-3-3 1-15,-3 2-2 0,1 1 0 16,-3 0 1-16,-1 0 4 0,-2 0-3 15,0 0 4-15,-5 0 1 0,7 0-2 0,-4 0 1 16,-3 0 1-16,5 0 1 0,-5 0 1 0,0 0-2 16,0 0-1-16,0 0-1 0,4-2-12 0,-4 2-16 15,0 0-13-15,0 0-19 0,0 0-26 0,0 0-25 0,-10-3-21 16,10 3-32-16,-7 0-37 0,2 0-11 16,5 0-157-16,-15 1-402 0,6 0 179 0</inkml:trace>
  <inkml:trace contextRef="#ctx0" brushRef="#br0" timeOffset="100621.3947">9033 3616 211 0,'-1'-3'265'0,"1"-1"-11"0,0 1-16 0,-1 0-7 0,1 0-20 16,0 3-17-16,0 0-14 0,0 0-21 15,0-6-19-15,0 6-13 0,-2-1-15 0,2 1-11 16,0 0-9-16,0 0-10 0,0 0-8 0,2 10-5 16,-2-4-11-16,1 3 1 0,-3 0-5 0,2 0-3 15,0 3 5-15,1 0-11 0,-1 2 3 0,1-1-2 0,0-1-2 16,0 2-9-16,0 1 0 0,0-2-1 0,0 2-7 16,0-2 2-16,1-1-6 0,-2 0 3 15,1 0-5-15,-1-3-2 0,2 3-3 0,-2-3-2 0,1 0 0 0,-1 0-1 16,0-3-13-16,2 1-14 0,-1 0-20 0,-1-4-17 15,1 2-26-15,1-1-22 0,-2 0-25 0,0-1-24 0,0-3-32 16,3 5-27-16,-2-3-32 0,0 0-150 0,-1-2-422 16,0 0 186-16</inkml:trace>
  <inkml:trace contextRef="#ctx0" brushRef="#br0" timeOffset="100922.2267">9408 3494 154 0,'1'-4'307'0,"-2"1"-22"0,1 3-29 0,0-5-22 0,0 5-27 0,0-2-12 16,0 2-26-16,0 0-22 0,0 0-8 0,-3 10-16 16,0-6-13-16,0 5-9 0,2 0-11 0,0 1-9 15,-1 2-10-15,2 2-4 0,-1 0-8 0,1-1-7 16,0-1-3-16,0 2-5 0,0 1-3 0,0-2-4 15,1 0-3-15,-2 0-5 0,1 0-3 0,0-1-2 16,0 0-4-16,0 1 8 0,-2-5-12 0,2 1-3 16,-1-1-4-16,1 1-9 0,0-3-13 0,0 0-21 31,0-1-11-31,0 0-21 0,-1-1-20 0,2 0-23 0,-1-1-15 16,0-3-26-16,0 3-21 0,1-2-27 0,-1-1-173 15,0 0-401-15,0 0 178 0</inkml:trace>
  <inkml:trace contextRef="#ctx0" brushRef="#br0" timeOffset="101337.0206">9236 3536 189 0,'-2'-2'271'0,"1"-1"-5"0,-2 2-13 0,3 1-13 0,-1-3-7 16,1 3-16-16,-3-2-13 0,3 2-20 0,0 0-15 16,0 0-19-16,-3-2-12 0,3 2-17 15,0 0-8-15,0 0-6 0,0 0-17 0,0 0-8 16,0 0-8-16,6-5-5 0,-3 4-11 0,4 0-3 0,3 1-5 16,3-2-7-16,-1-1-2 0,5 1-3 0,5-4-6 15,0 3-8-15,2-4-2 0,-1 2-9 0,0-1-8 16,3 2 3-16,-1 1-6 0,0-3-1 0,-2 3-3 15,-2 0 6 1,-7 0-5-16,0 2 2 0,-4 1-1 0,-3-3 1 16,0 3-3-16,-3-2 0 0,0 2 11 0,2-1-15 15,-6 1 4-15,0 0-1 0,7 0 2 0,-7 0 0 16,3 1-3-16,-3-1 1 0,0 4 3 0,0 0 0 16,0-2-6-16,0-2-3 0,-4 7-22 0,1-3-23 15,3 1-31-15,-3 0-29 0,2-1-27 0,-1 4-35 0,2-4-50 16,-1 4-43-16,-1-3-138 0,1-1-440 0,1 3 195 15</inkml:trace>
  <inkml:trace contextRef="#ctx0" brushRef="#br0" timeOffset="101561.9524">9543 3735 302 0,'-8'-1'314'0,"8"1"-21"0,0 0-23 0,0 0-20 0,0 0-22 15,-5-2-23-15,5 2-22 0,0 0-18 0,0 0-22 16,0 0-34-16,0 0-28 0,0 0-31 0,0 0-22 16,0 0-24-16,0 0-27 0,0 0-31 0,-2 3-31 15,2-3-38-15,0 0-32 0,0 0-41 0,0 0-136 16,0 0-359-16,4 6 159 0</inkml:trace>
  <inkml:trace contextRef="#ctx0" brushRef="#br0" timeOffset="101937.0218">9619 3648 257 0,'0'0'252'0,"0"0"-21"0,-1-3-24 0,1 3-20 15,0 0-16-15,0 0-12 0,0 0-12 0,0 0-17 16,1 15-10-16,1-8-11 0,-1 1-12 0,-1 0-9 16,3 1-5-16,1 4-13 0,-3-5-5 0,1 6-7 0,1-2-6 15,-1-3-6-15,0 0-4 0,1-1-3 0,-1 0-4 16,0-1-2-16,1-2-8 0,-2 0-3 0,1-2-1 16,0 1-5-16,0-1-1 0,1-1-2 0,-3 1 1 15,0-3-3-15,7 0 1 0,-7 0-1 0,7-4 0 16,-2 0-5-16,1 0 2 0,1-2-3 0,0-1 1 15,0 0 0-15,0-3 0 0,3-2-4 0,-3 2 1 0,1-3 3 16,1 3 9-16,1-2-7 0,-3 0 21 0,-3 5 4 16,2-1 3-16,-2 1-5 0,2 0-1 0,-2 5 5 15,-1-5-3-15,-2 5-6 0,2-2-3 0,-3 2 0 16,0 1-10-16,3-3-18 0,-3 4-17 0,1-2-17 0,-1 2-22 31,0 0-33-31,0 0-32 0,0 0-51 0,-10 6-33 16,6-3-207-16,0 1-450 0,1-2 199 0</inkml:trace>
  <inkml:trace contextRef="#ctx0" brushRef="#br0" timeOffset="102721.9187">9977 3726 6 0,'0'-4'249'16,"-2"1"-2"-16,1 0-8 0,-2 0-7 0,2-1-18 0,-2 1-16 16,0 0-15-16,-1 2-17 0,0-1-16 0,0 0-12 15,-2 2-12-15,6 0-10 0,-10 0-4 0,3 0-21 16,0 4-11-16,0-1-1 0,0-1-14 0,4 1-3 16,-4 3-9-16,0 0-6 0,4 0-4 0,-2 0-4 15,3-1-7-15,-1 1 2 0,2 1-9 0,-1-2 1 16,2 1-5-16,-1-2-1 0,1 1-7 0,1-1-5 15,1-1-1-15,-1-1-2 0,2 3 0 0,0-4 0 16,1 0 0-16,-4-1-2 0,7 0 0 0,-1-1-2 16,1-1 1-16,0-3 1 0,0 1 1 0,0 0-2 15,0 0-2-15,0-1 2 0,0-1 2 0,-1 3 10 16,-2-1 12-16,-1-1 11 0,1 3 11 0,-3 0 9 0,1 0 0 0,2-2-1 0,-4 3-3 31,0 1-7-31,3-2-8 0,-3 2-3 0,0 0-2 16,0 0-11-16,0 0-1 0,0 0 1 0,0 7-5 15,0-3-8-15,0-2-12 0,0 2-8 0,0-1-6 16,3 1-9-16,-2 0-4 0,2 1-12 0,1-2-6 0,-1 1-2 16,3-2-5-16,-2 0-1 0,3-1 2 0,0-1 1 0,1-1 9 15,2-1 3-15,0-2 2 0,-3-1 8 0,4-4 8 16,-2 1-6-16,2-3 12 0,2-7 8 0,-3 2 18 16,-3-3 10-16,-2 0 12 0,1 1 5 0,1-4 20 15,-3 2 9-15,-1 2 12 0,-2 3 15 0,2 1 27 16,-3 0 2-16,0 1 3 0,0 5-4 0,0-1 4 15,0 2 0-15,-1 1-14 0,1 2-9 0,0 0-12 0,0 0-12 16,0 2-9-16,-2-1-9 0,2 3-8 0,0 0-7 16,-2-2-6-16,2 2-1 0,-5 7-11 0,1-2 6 15,0 4-3-15,1-2-5 0,-1 5-5 0,0-2-4 16,1 4-9-16,1 0 0 0,0 4-10 0,0 1-1 16,-2 2-10-16,4-1-10 0,-3-2-2 0,3 2-21 0,0 0-23 31,0-1-9-31,2-2-15 0,-1 3-15 0,-1-2-21 15,3-2-12-15,-6-2-30 0,6 0-28 0,-2-1-20 16,2 1-41-16,-3-7-41 0,3 2-216 0,-3 0-562 0,3-6 249 16</inkml:trace>
  <inkml:trace contextRef="#ctx0" brushRef="#br0" timeOffset="103354.1063">10354 3393 87 0,'2'-2'264'0,"-1"-1"-14"16,1 0-24-16,0 2-17 0,1-3-26 0,1 2-17 16,-4 0-18-16,3 1-16 0,-3 1-12 0,0 0-13 15,12 3-9-15,-7-1-13 0,-1 5 2 0,2-2-17 16,-2 4-5-16,2-1-6 0,-3 1-7 0,1 3 0 16,-3 0-9-16,1 0 1 0,-4 2-9 0,2 5-2 15,-3-5-1-15,-1 1-2 0,0 0-4 0,-2-1-1 16,2-1-2-16,-3 1-4 0,4-1 9 0,-1 3-12 15,-2-4 0-15,2 0-5 0,1 0 3 0,3-2-6 0,0-2-7 0,0 0 0 16,3 0-2-16,-3-1-6 0,4-1-6 0,2 0-2 16,-2-2-8-16,3-1-3 0,0 1 0 0,2-2-2 0,-1-2 0 15,-1 0 4-15,2 0-4 0,-1-1 5 0,-1 0 4 32,-2-1 3-32,0 0 5 0,-1 1 18 0,-1 1 20 15,-3 0 19-15,4-2-4 0,-4 2 1 0,0 0-8 16,0 0-1-16,0 0 1 0,0 0 0 0,0 0 5 0,-21 3-7 15,13-1-3-15,-1 2-1 0,0 0-2 0,0 1-5 16,-1 1 0-16,3-1-4 0,0 3-3 0,2 0 3 16,0-1-9-16,2 2-14 0,-1-1-9 0,4 1 0 15,0 2-4-15,3-1-6 0,-2-2-4 0,2 3-1 16,4 1 3-16,-4-1-1 0,1-3 5 0,-1 0 3 0,1-2 1 16,-1 1 4-16,1-3 1 0,-2 2 13 0,-1-2 3 15,-1-1 12-15,0 1 4 0,0-1 4 0,0-3 8 16,-1 6 0-16,-1-3-1 0,-2-1 8 0,0 1-13 15,-2-2-3-15,-1 2-1 0,0 1-3 0,-3-2-20 0,1 0-31 16,-1 2-49-16,1-1-68 0,-1-1-75 0,-1 3-219 0,3-2-479 16,-1-2 213-16</inkml:trace>
  <inkml:trace contextRef="#ctx0" brushRef="#br0" timeOffset="104915.5237">5624 4427 146 0,'0'0'212'15,"0"0"-12"-15,0 0-16 0,-4-5-13 0,4 5-13 16,-7-2-11-16,7 2-11 0,-9 0-14 0,9 0-10 0,-8 1-14 16,1-1-8-16,-2 2-9 0,2 0-9 15,0 0-4-15,-1 2-9 0,1-3-7 0,0 1-2 16,1 2-6-16,2-2-3 0,-3 2-7 0,4-1 3 15,0 2-7-15,0-1-5 0,2 0-3 0,0-1-1 16,-1 2-4-16,2-2 0 0,0 3-3 0,3-2 0 0,0 0-3 16,4 0-1-16,-3-1-2 0,3 1 5 0,6 0-7 15,-3-1 0-15,-2 2 1 0,5-2-3 16,-1 1 2-16,0-1-3 0,-4-2 0 16,1 3 0-16,-1-2-3 0,0 1 2 0,-2-1-2 0,-3-1-3 15,3 0 2-15,-4 3-1 0,1-3-3 0,0 3 2 16,-3-2 3-16,0 2-1 0,0-4 2 0,-4 6 1 15,-2 0-4-15,-1-2 2 0,0 3 3 0,-1-3-4 16,-4 5 4-16,-2-2-2 0,2 1 1 0,-1-1-4 16,-1 0 4-16,3 0 0 0,1 1-3 0,0-3 1 0,3 1-1 15,-2-1-4-15,4 1-1 0,-1-2-11 0,2 1-13 16,1 0 1-16,2-2-1 0,-1 1 1 0,2-1 5 16,2 0 1-16,-1 1 2 0,2-1 2 0,1-1 2 15,2-1 4 1,-1 1-2-16,4 0 1 0,-2 1 0 0,3-1 5 15,-3-1-2-15,4 0 4 0,-1 0 1 0,0 1 1 16,-3-1-2-16,1 1 2 0,-2 1 1 0,-1-2 0 0,2 3 8 16,-2-3 7-16,-1 5 9 0,-3-1 7 0,1-1 6 15,-2 2 6-15,0 1 5 0,-3 0-2 0,2 1-4 16,-5-1-1-16,2 1-4 0,-3 3 0 0,1-1-3 16,2-3 1-16,-2 5-5 0,0-6-4 0,2 3 2 0,0-1-4 15,3-1-6-15,1 1 3 0,0-1-3 0,0 0 0 16,2-1-1-16,3 0-5 0,0-1 2 0,1 0 2 15,2-2-2-15,1 2-5 0,1-3 3 0,-2-1-2 16,3-1 0-16,-2 2-3 0,1-5 1 0,0 3-17 16,-2-3 1-16,2 0 4 0,-3-1-3 0,0 2 4 0,-1 1 1 15,-2-5-2-15,3 5-6 0,-4-5-24 0,1 4-28 16,-1-3-30-16,0 3-40 0,-2-2-44 0,0 1-196 16,-1 0-405-16,0-1 180 0</inkml:trace>
  <inkml:trace contextRef="#ctx0" brushRef="#br0" timeOffset="106558.1997">6021 4451 261 0,'0'-4'251'15,"-1"2"-15"-15,1 2-13 0,0 0-18 0,-3-2-19 16,3 2-16-16,0-3-19 0,0 3-16 0,0 0-13 0,0 0-13 16,0 0-12-16,0 0-8 0,-3 8-11 15,3-2-1-15,0-1-13 0,-1 3-7 0,-1-1-8 16,2 3 1-16,-1 4-7 0,-2-1-3 0,0 1-5 16,3 1 1-16,-1 3-10 0,-2-4-1 0,0 4 1 15,-1-3-11-15,4-1-2 0,-3 1-5 0,0 0-9 0,2-2-12 16,0-3-4-16,-1 2-11 15,2 0-9-15,-4-3-11 0,2-2-9 0,1 2-1 16,-3-2-7-16,2 1-8 0,1-4 0 0,0 0 11 0,-1 0 0 0,2-2 9 16,-3 0 2-16,2 1 0 0,-2-1 12 0,3-2-1 15,0 0 10-15,0 0 0 0,0 0 6 0,0 0 10 0,-5-7 11 16,5 7 10-16,-2-1 6 0,2 1 0 0,0-4 4 16,0 4-1-16,0 0 0 0,3-4 4 0,-3 4 2 15,3-1-5-15,-3 1-2 0,5-1-1 16,0 0-4-16,-1 1 1 0,3-2-2 0,0 0 2 0,4 2-5 15,-4 0-1-15,3-2 2 16,4 1 0-16,-4-2-3 0,4 3 1 16,2-1-1-16,-2-2-1 0,0 2 1 0,0-1-2 15,-4 0-1-15,0 0 0 0,2-1 6 0,-5 0-4 16,3 0-4-16,-3 0 0 0,-4 0 1 0,4 0-4 16,-3 1-12-16,-1 0-21 0,1-2-11 0,-2 1-22 0,-1-1-34 15,-1 0-17-15,0 0-37 0,-4 1-119 0,1-1-299 16,0 0 133-16</inkml:trace>
  <inkml:trace contextRef="#ctx0" brushRef="#br0" timeOffset="106801.2344">5990 4407 198 0,'0'-2'228'15,"0"2"-18"-15,0-5-21 0,0 5-21 16,3-4-18-16,-2 1-11 0,5 1-16 0,1 1-14 16,3-2-7-16,0 0-12 0,2-1-7 0,1 2-14 0,1 0-4 15,2 2-9-15,-1-1-9 0,-2 1-13 0,0 0-16 0,-1 2-9 16,-2-1-21-16,0 1-2 0,-3-1-23 0,-3 2-23 16,-1 0-3-16,1 0-12 0,-2 0-26 15,-2 2-26-15,1-1-140 0,-5 1-289 0,-2-1 129 16</inkml:trace>
  <inkml:trace contextRef="#ctx0" brushRef="#br0" timeOffset="107014.1137">6028 4586 83 0,'-5'0'287'0,"5"0"-18"16,0 0-19-16,0 0-17 0,-9 0-15 15,9 0-19-15,-3-3-23 0,3 3-18 0,0 0-16 0,0 0-22 16,10-6-24-16,-1 3-15 0,-1 1-23 0,6-1-20 16,0-1-19-16,3-1-19 0,-3 3-17 0,2-2-34 15,-1 0-21-15,2 2-25 0,-3-1-40 0,0 1-13 16,-4 2-168-16,0-2-343 0,-3 1 152 0</inkml:trace>
  <inkml:trace contextRef="#ctx0" brushRef="#br0" timeOffset="107218.7213">6235 4577 223 0,'0'0'270'0,"0"0"-25"0,0 0-22 15,0 0-27-15,0 0-21 0,0 0-34 0,0 0-32 16,0 0-32-16,-14 0-39 0,14 0-35 0,3 6-51 15,-3-6-38-15,4 5-56 0,-4-1-96 0,0-4-257 16,0 0 114-16</inkml:trace>
  <inkml:trace contextRef="#ctx0" brushRef="#br0" timeOffset="107547.9634">6327 4540 25 0,'0'-4'286'0,"0"4"-7"0,-2-4-13 0,2 1-12 0,0 3-24 0,0 0-22 15,0 0-25-15,0 0-20 0,0 0-16 16,0 0-11-16,0 0-15 0,3 8-10 0,-3-1-12 16,4 1-11-16,-1 0-7 0,0 4-8 0,1 1-6 0,0 0-7 15,1 1-6-15,0-1-8 0,0 0-4 0,0-1-6 16,2 0-3-16,-2-2-7 0,-1-1-7 0,1-2 0 16,-1 1 6-16,1-3-11 0,-3-1-4 0,1-1-1 15,0 0 2-15,0-2-1 0,-3-1-3 0,4 0-5 16,-4 0 4-16,7-7-3 0,-4-1 12 0,0 1-11 0,3-5-2 15,-1 0 0-15,-1 0 4 0,2-1-3 0,-2-1 1 16,3 1-5-16,0-5 5 0,-3 4 0 0,-1 4-2 0,3-2 1 31,-3 5-3-31,-2-1 0 0,2 3 2 0,0 1-4 16,-2-1-2-16,-1 2-16 0,0 0-18 0,3 1-24 16,-3 2-9-16,0 0-17 0,0 0-22 0,0 0-27 0,0 0-39 15,6 6-40-15,-6-3-181 0,0-3-428 0,1 8 190 16</inkml:trace>
  <inkml:trace contextRef="#ctx0" brushRef="#br0" timeOffset="108615.9014">6635 4594 38 0,'-3'-4'286'0,"2"1"-10"0,-2 1-4 0,0-2-10 0,1 3-15 16,2 1-16-16,-5-6-20 0,3 5-19 0,2 1-22 16,-7-1-15-16,4 1-18 0,3 0-13 0,-7 0-11 15,2 1-12-15,1 0-16 0,-1 5-5 0,0-2-11 16,-1 2-6-16,1-1-4 0,-1 0-6 0,1 0-8 16,1 2 1-16,0 2-9 0,-1-3-5 0,3 1-8 15,0 0-11-15,0-1-11 0,2-1-2 0,-1-1-5 16,2 1-1-16,1-1-8 0,-1-1-3 0,2-1-2 15,0 0 3-15,1-1 1 0,0 0 4 0,1 0-2 16,1-2 1-16,0 1 2 0,-1-2-1 0,0 2 3 16,0-2 1-16,0 0 0 0,0-1-2 0,-2 1 3 15,4 1 1-15,-4-2-3 0,-1 2 5 0,3-1 3 16,-4 0-2-16,-1 2 2 0,4-2-3 0,-2 0 2 16,-2 2-3-16,0 0 2 0,0 0-1 0,6-1-1 15,-6 1-8-15,0 0-7 0,0 0-6 16,4 4-10-16,-4-4-2 0,4 1-7 0,-1 1-3 0,-3-2 0 0,3 1 6 15,-3-1 3-15,4 1 8 0,-4-1-1 16,0 0 2-16,0 0 7 0,0 0 3 0,0 0 17 16,0 0 11-16,0 0 13 0,3-6 9 0,-3 6 1 15,0-3 5-15,0 3-1 0,0 0 0 0,-3-4-2 16,3 4-4 0,0-4-1-16,0 4-3 0,-1-3 0 0,1 3-7 15,0 0 1-15,-2-2-4 0,2 2 2 0,0 0-2 0,0-5-7 16,0 5 5-16,0 0-7 0,0 0-3 0,0 0-1 15,0 0 0-15,0 0-2 0,0 0-5 16,0 0 2-16,0 0 1 0,0 0 0 0,0 0 2 16,0 0-1-16,0 0 2 0,0 0-4 0,0 0 2 15,-1-3 0-15,1 3-1 0,0 0-3 0,0 0 9 0,0 0-5 16,0 0 0-16,0 0 1 0,0 0-1 0,0 0 2 16,0 0 0-16,0 0-1 0,4-3-3 0,-4 3 2 15,1-1 2-15,-1 1-4 0,0 0 1 16,2-3 4-16,-2 3-4 0,0 0 0 0,0 0 0 0,0 0 1 15,0 0 1-15,0 0 1 0,1-3-5 0,-1 3 2 16,0 0 10-16,0 0-13 0,0 0 6 0,0 0-2 16,0 0-3-16,0 0 0 0,0 0 4 0,0 0-3 15,0 0 1-15,0 0-2 0,0 0 0 16,0 0 4-16,0 0-2 0,0 9 2 0,2-6-1 16,-2 1 4-16,1-1-4 0,-1 0 0 0,0 0 0 15,0 1 0-15,0-1 0 0,2 1 0 0,-1 0 1 0,-1 0 0 16,3 0-3-16,-2-1 0 0,1 1 3 0,1 0-1 15,-1 0 1-15,1-1-3 0,2-1-1 16,-1 0 1-16,1 0-1 0,-2 1 0 0,4-3-4 16,0 0-5-16,-1 0-2 0,2-3-2 0,-1-1-1 0,1 3 1 15,-1-2 0-15,1-2 6 0,1 1 2 0,-1-1-3 16,0-2 0-16,0-2 1 0,1-2 3 0,-2 2-2 0,0-3 3 16,0-1 4-16,0 0 4 0,-1 0 6 0,-2-7 15 15,2 2 6-15,-3 4-1 0,-2 1 9 0,0-3 19 16,-1 3 8-16,0-1 7 0,-1 2-6 0,-2 5 4 15,2-3 2-15,-2 2 0 0,0 0-2 0,2 4-3 16,-2-2-4 0,1 3-14-16,1-1 7 0,0 0-15 0,-1 2-6 0,2 2-12 15,-1-3-15-15,1 3-4 0,0 0-4 0,0 0 2 16,0 0-9-16,0 0-6 0,0 10 2 16,0-6 5-16,-2 1-7 0,2 3 1 0,2 1 3 0,-2 1 3 15,1 3 1-15,-2 0 5 0,-1 2 5 16,1 1-7-16,1 3 0 0,0-6 1 0,-2 7-2 0,1-7-18 15,1 3-17-15,0-2-15 0,-3 1-11 0,5 0-22 16,-1-2-31-16,-1 2-29 0,0-5-39 0,1 2-40 0,1-4-49 16,-2 0-174-16,1-2-486 0,-1-1 215 0</inkml:trace>
  <inkml:trace contextRef="#ctx0" brushRef="#br0" timeOffset="109167.0601">7032 4576 5 0,'-4'-2'270'0,"4"2"-6"0,0 0-9 0,-1-2-13 0,1 2-16 16,0 0-17-16,-3-2-16 0,3 2-19 0,0 0-16 15,0 0-15-15,0 0-13 0,-3-2-18 0,3 2-8 16,0 0-10-16,0 0-11 0,0 0-8 0,5-5-6 16,-5 5-9-16,10-1-4 0,-4 1-12 0,4-1-7 15,2 0-8-15,-1 1-9 0,2-1-8 0,1 0-2 16,-1 1 1-16,-3-2 1 0,0 0-5 0,-2 1-2 0,0 1-2 15,0-3-1-15,-4 3 3 0,-1 0 1 16,2-1 2-16,-5 1 2 0,5-2 6 0,-5 2 7 16,0 0 4-16,0 0-1 0,0 0-3 0,0 0-5 0,0 0 6 15,0 0-12-15,0 0-3 0,0 0-14 0,0 0-21 16,0 0-24-16,0 0-28 0,0 0-43 0,0 0-43 16,0 0-41-16,-3 6-241 0,3-6-482 0,0 0 213 15</inkml:trace>
  <inkml:trace contextRef="#ctx0" brushRef="#br0" timeOffset="109476.8975">7066 4700 145 0,'-3'2'305'0,"3"-2"-17"0,0 4-16 0,0-4-25 15,0 0-26-15,0 0-23 0,0 0-19 0,0 0-21 16,0 0-16-16,0 0-17 0,15-4-10 0,-8 1-15 16,3 2-11-16,0-1-16 0,0 0-16 0,4-4-6 15,-1 3-8-15,-3 1-5 0,4-2-4 0,-4 1-6 0,0 0-2 16,-2 0-1-16,0-1-4 0,-1 1-2 0,-1 1 2 0,-2-1 4 16,0 1 2-16,1 0 12 0,-1 0-4 0,-2 0-1 15,1 1-1-15,-3 1-1 0,4-2-1 0,-4 2-7 16,3-2-8-16,-3 2-15 0,1-2-25 0,-1 2-35 15,0 0-48-15,0 0-59 0,0 0-54 0,-11 4-238 16,8-2-494-16,3-2 219 0</inkml:trace>
  <inkml:trace contextRef="#ctx0" brushRef="#br0" timeOffset="110779.3501">7611 4432 34 0,'0'-3'225'0,"0"-1"-13"0,1 1-6 0,1 0-11 0,-2 3-9 16,0-5-8-16,0 3-14 0,0 2-11 0,-2-3-13 16,2 3-12-16,2-3-13 0,-2 3-12 0,0-3-11 15,0 3-6-15,0 0-10 0,0 0-10 0,0 0-7 16,0 0-6-16,0 0-4 0,0 0-2 0,0 12-1 0,0-7 4 16,0 2-1-16,0-3 4 0,0 3-11 0,-2 2 2 15,1 0-1-15,-3 3-6 0,2 2-4 16,1-1 1-16,0 1-3 0,-2 4-2 15,0-5-3-15,1 0-1 0,1 3-5 0,-3-3-2 0,1 1-2 16,2-1-1-16,-2 1 0 0,1-3 1 0,1-1-6 0,0-1 3 16,1 1-4-16,-2-3-7 0,1 0-13 0,1 0-22 15,-3-1-16-15,3 0-18 0,0-3-17 0,0 0-20 0,-1 2-22 32,1-5-29-32,1 4-25 0,0-3-24 0,-1-1-168 15,0 0-403-15,0 0 178 0</inkml:trace>
  <inkml:trace contextRef="#ctx0" brushRef="#br0" timeOffset="111194.088">7459 4427 134 0,'-3'-2'287'0,"-1"0"-10"0,2 0-3 0,0 0-33 16,2 2-6-16,-5-3-10 0,4 1-19 0,1 2-22 16,0 0-18-16,-3-3-16 0,3 3-15 0,0 0-15 15,-1-4-10-15,1 4-13 0,0 0-10 0,7-2-6 16,-2 0-10-16,1 2-4 0,3-1-8 0,3-1-6 16,4 0-10-16,1 0 1 0,4-1-1 0,0 3-15 15,3-4-4-15,0 0-6 0,1-1-9 0,-1 2-6 16,1-1-3-16,-2 0-4 0,-3 0 4 0,-5 0-4 15,2 2 4-15,-6 0-6 16,-2 1 7-16,2 0-4 0,-4-2 4 0,-3 3-3 16,2-1 0-16,-3 1-1 0,1-2 3 0,-4 2-2 15,3-1-4-15,-3 1 0 0,0 0 4 0,4 4 1 16,-4-4-5-16,-3 4-17 0,3-4-16 16,-4 7-20-16,1-2-18 0,-1 1-30 0,0 0-30 15,1 0-32-15,0 1-31 0,0-2-39 0,2 0-157 0,-1 1-429 0,2-2 189 16</inkml:trace>
  <inkml:trace contextRef="#ctx0" brushRef="#br0" timeOffset="111432.266">7746 4607 119 0,'0'0'295'0,"0"0"-19"0,0 0-21 0,0 0-24 0,0 0-16 16,0 0-24-16,0 0-17 0,0 0-16 0,0 0-17 0,0 0-18 15,0 0-17-15,0 0-23 0,0 0-27 0,0 0-25 16,0 0-31-16,0 0-28 0,0 0-19 16,0 0-31-16,0 0-34 0,0 0-30 0,10-7-37 15,-10 7-133-15,4 0-337 0,-4 0 149 0</inkml:trace>
  <inkml:trace contextRef="#ctx0" brushRef="#br0" timeOffset="111792.4521">7901 4489 216 0,'0'0'284'0,"0"0"-26"0,0 0-26 0,0 0-23 0,0-3-18 0,0 3-23 15,0 0-13-15,0 0-18 0,3 7-11 0,-3-7-13 16,0 7-13-16,1 2-6 0,1-2-8 0,-1 2-12 15,2 0-9 1,-2 0-6-16,4 5-2 0,-4-5-7 0,2 5-4 16,2-3-5-16,-2-3-2 0,0 1-4 0,-1-1-5 15,0 1-4-15,1-3-1 0,0 0-7 0,-3-2 2 0,3 0-1 16,-3 0 0-16,0-3-5 0,0-1 2 0,4 2-3 0,-4-2 0 16,0 0-1-16,7-8-1 0,-4 4-3 15,4 0 2-15,-3-5 1 0,5-2-1 0,-2 2 9 16,0-2-3-16,-3 1-2 0,6-4 0 0,-5 2-3 15,4 1 2-15,-4-2 9 0,3 2 0 0,-4 2 2 0,0 2-3 16,0 0 2-16,-1 1-7 0,0 0 2 0,-2 2-4 0,2 0 0 16,-3 0-6-16,3 2-14 0,-2-1-10 0,-1 3-18 15,0 0-23-15,0 0-33 0,0 0-31 0,0 0-44 16,-7 9-29-16,4-5-40 0,1 0-177 0,-1 1-445 16,0-1 198-16</inkml:trace>
  <inkml:trace contextRef="#ctx0" brushRef="#br0" timeOffset="112509.6481">8190 4527 199 0,'-3'-3'276'16,"0"-2"-20"-16,-1 4-22 0,1-2-13 0,0 0-17 15,-1 0-12-15,-1 0-19 0,0 0-14 0,1 3-16 16,-3-1-15-16,3 1-10 0,4 0-14 0,-13 3-11 16,10-2-8-16,-4 2-7 0,0 0-10 0,0 1-2 15,0-1-12-15,0 5-2 0,4-3-2 0,-4 3-4 16,2-1-5-16,3 0-7 0,-2 0 3 0,1 2-9 15,3-5-6-15,-1 4-1 0,-1-3-8 0,2 4-7 16,0-5 0-16,2 1 1 0,-1 0-5 0,2-3-6 16,1 1 0-16,0-3-5 0,2 0 2 0,1 0-4 15,-7 0 2-15,10-3-1 0,-3 1 3 0,0-1-3 16,0-1 3-16,0 0 4 0,-3 1 2 0,2-2 3 16,-2 1 10-16,-1 2 15 0,1 0 3 15,-4 2 7-15,3-3 1 0,-3 3 0 0,4-6-1 0,-4 6-7 16,0 0-4-16,0 0-2 0,0 0-2 0,0 0-3 15,0 0-3-15,0 0-3 0,0 9-1 16,0-6-3-16,0 1-7 0,2 0-11 0,-1 0-5 0,-1 1-2 16,2 0-5-16,0-3-1 0,1 2-8 15,0-3-9-15,1 2-3 0,3-3 0 0,0 0 0 16,3-2-3-16,0 1 2 0,0-2 6 0,-2-1 3 0,4-4 2 16,-3 0 5-16,1-2 1 0,0 0 5 0,1-2 8 15,1-3 3-15,-5 2 10 0,1 0 10 16,2-4 7-16,-2 0 0 0,0-2 12 0,-3 0 9 15,-1 5 12-15,1-1 15 0,-1 0 16 0,-3 5 6 16,1-3 2-16,-2 6 7 0,1-1 2 0,-4 3 12 0,3 0-3 16,0-1-4-16,-1 3-3 0,-1-2-16 15,2 1-15-15,0 2-6 0,0 2-6 16,-4-2-12-16,4 2-2 0,0 0-3 0,0 0-7 16,-7 5 0-16,7 1-11 0,-3 1-8 0,1 0-4 15,0 2-4-15,-1 4-14 0,2-2 11 0,-1 5-10 0,-2 4-7 16,3-2-6-16,-2-2 1 0,0-1-12 0,3 5-10 15,-1 2-8-15,-1 0-12 0,2-9-11 16,-1 3-16-16,-2 2-16 0,3-2-22 0,0-1-22 16,-1-2-28-16,-1-1-30 0,2-5-23 0,0 1-51 0,0-1-205 0,0-2-523 15,0-2 232-15</inkml:trace>
  <inkml:trace contextRef="#ctx0" brushRef="#br0" timeOffset="113091.5306">8557 4256 37 0,'2'-3'252'0,"0"0"-20"0,1 0-21 0,0 2-14 0,-3-2-29 0,5 2-13 15,-5 1-11-15,7-2-23 0,-2 2-7 0,-1 3-14 16,6 1-9-16,-3-1-5 0,0 2-15 0,0 0-3 16,0 1-7-16,-1 2-7 0,-2-1-3 0,1 2-10 15,-3 0-3-15,-2 3-2 0,0 0 1 0,-2 1-3 16,-3 0 1-16,0 1 3 0,-2 0-3 0,-2 2 6 16,-1-3-6-16,4-1-3 0,-2-2-3 0,-2 2-4 15,3 0-1-15,4-4 0 0,-1 2-2 0,1-4-4 16,1 1-5-16,1 0-2 0,0-1-2 15,2 0-6-15,2 1-3 0,0-4-6 0,0 1 1 0,1-2-12 16,3 2 2-16,-1-1-4 0,2-1 4 16,2-4-1-16,-3 4 3 0,2-4 3 0,-4 2-3 0,0 0 4 15,-5 0 2-15,8 0 5 0,-8 0 7 0,7 0 10 16,-7 0 9-16,4 2 7 0,-4-2 4 0,4 0 2 0,-4 0 5 16,0 0-7-16,0 0-5 0,0 4-4 0,0-4 4 15,-5 5-6-15,2 0-2 0,-1-2-3 0,-2 3 1 16,2 2-4-16,-2 0-2 0,2 0-14 0,-2 4-9 15,2-4-12-15,0 3-9 0,0-1-6 0,1-1-8 16,0 0-2-16,3-1 0 0,-1 1 3 0,1 0 4 0,1 0-1 16,-2-2 6-16,2 0 8 0,-1-3 4 0,0 1 4 15,0 0 0-15,0-2 16 0,0 1 8 0,0 0 8 16,0-2 5-16,0-2 4 0,-1 5-2 0,-1-2-3 16,2 0 1-16,0-3-4 0,-3 5-2 0,2-2-3 15,-3 2-10-15,-2-2-38 0,2 2-44 0,-4-1-53 16,0 0-65-16,-3 0-184 0,1 0-415 0,-1-2 184 0</inkml:trace>
  <inkml:trace contextRef="#ctx0" brushRef="#br0" timeOffset="114996.1621">5817 5612 125 0,'0'0'214'0,"0"-5"-5"0,-2 2-5 0,2 3-6 0,-1-4-15 16,-3 3-22-16,1-1-14 0,-1 1-12 0,-2 1-7 16,1-2-13-16,5 2-9 0,-10 0-10 0,1 2-11 15,1-1-6-15,1 1-11 0,0 0-1 0,0 1-9 16,-2 0-10-16,1 2-4 0,1-3-3 0,4 1-2 15,-1 1-7-15,-1 2-3 0,3-3-4 0,-1 3-2 16,3-2-6-16,0-1-2 0,0 2-1 0,4-1-2 16,2 0-1-16,1 1-5 0,0-1-4 0,3-1-5 15,-2 3-4-15,2-3 0 0,5 1 1 0,-6 0-2 16,1 1-6-16,-3-1 5 16,3 1-1-16,-2-2 2 0,-2 1-1 0,1-1 0 0,-3 1 0 15,-1-1 3-15,1 2-1 0,-4-2 2 0,0-1 2 16,0 2 2-16,-7 3-1 0,0-2 2 0,-2 0-2 15,-3 1 1-15,-1 0 0 0,-1 0 5 16,0-1-4-16,-2 2 3 0,1-3-4 0,2 3 0 0,1-3 1 0,2 0 3 16,0-1-3-16,3 0-4 0,3 0 1 0,-1 0-7 0,1 0 0 15,1-1-1-15,2 2-1 0,1-4-5 0,0 4-2 16,1-1-5-16,1-1 4 0,2 2-9 0,0-3 2 16,2 1 3-16,1 0 3 0,0 0-5 0,3-2 7 15,-3 2-2-15,3 1 1 0,-3-1 5 0,0 0 2 16,0 1 3-16,0-1 0 0,-4-1 5 0,1 2 0 15,-1 1 8 1,1-2 13-16,-3 1 11 0,-1 1 14 0,0 2 9 16,-1 0-5-16,-3 3-2 0,1-2 6 0,-3 2 5 15,-1 0 3-15,-1 1-3 0,1 0 4 0,-3 0-3 0,3 1-4 16,0-4-6-16,0 1-4 0,0-1-4 0,4 1-1 16,-1 0-5-16,1 0 0 0,0-1-5 0,3 2-3 15,3-2-2-15,-2 0 0 0,5-1-4 0,-3 1-4 16,4-1 1-16,0-1-3 0,0-1-3 0,3-1-3 15,-3-2-4-15,5 0-4 0,1-1-11 0,1-1-6 0,2-2-13 16,-2 0-24-16,1-1-25 0,1-1-30 0,-2 0-57 16,7-5-36-16,-4 3-218 0,-2 0-456 0,2-6 202 15</inkml:trace>
  <inkml:trace contextRef="#ctx0" brushRef="#br0" timeOffset="115240.1725">6156 5705 267 0,'0'-5'301'16,"0"5"-12"-16,-1-4-19 0,-2 2-29 0,3 2-22 15,0 0-27-15,-3-2-15 0,3 2-16 0,0 0-16 16,0 0-16-16,0 0-11 0,0 7-10 0,3-1-14 16,-3-2-10-16,3 3-7 0,1 2-8 0,-4-1-10 15,3 1-4-15,0 2-4 0,-2-3-4 0,-1 1-5 16,3 4-4-16,-3 0-2 0,-3-1-10 0,3 1 8 15,0-1-13-15,-3-3 0 0,2 2-9 0,-2-2-13 16,3-1-17-16,-3 1-16 0,3-2-21 0,0-1-25 16,-1-2-32-16,-2 3-37 0,6-4-41 0,-6-1-43 0,3 3-186 0,-3-3-453 15,3-2 201-15</inkml:trace>
  <inkml:trace contextRef="#ctx0" brushRef="#br0" timeOffset="115581.9856">6003 5692 73 0,'-3'-5'276'0,"3"1"-9"0,-3 2-31 0,3-1-21 0,0 3-22 16,0-6-20-16,3 2-18 0,0 3-15 0,1-2-15 15,3 0-16-15,2 1-5 0,3-2-14 0,2 3-7 16,0-1-7-16,6-3-12 0,1 3-4 0,0 0-6 15,1-1-6-15,0 1-2 0,-1-1-4 0,-4-2-5 16,-3 4-3-16,-1-1-4 0,-3 0-3 0,0 0-3 16,-2 1 2-16,-4 0 8 0,3 1 10 0,-3-2 2 15,-1 1 8-15,-3 1 4 0,7-1-4 0,-7 1-1 16,0 0-6-16,7 0-4 0,-7 0-4 0,0 0-7 16,3 4-2-16,-3-4-5 0,0 0-14 0,-3 4-20 15,3-4-22-15,-2 4-29 0,-1-1-28 0,1 2-34 16,0-1-31-16,0 0-41 0,2-1-56 0,-3 3-162 15,3-6-446-15,-1 4 198 0</inkml:trace>
  <inkml:trace contextRef="#ctx0" brushRef="#br0" timeOffset="116254.4901">6166 5702 126 0,'0'0'164'0,"3"-5"-2"0,-3 5-9 0,0-3-7 0,0 3-8 15,0-2 3-15,0 2-11 0,0 0-7 0,0-4-6 0,0 4-8 16,3-3-3-16,-3 3-11 0,0 0-4 0,1-2-5 15,-1 2-11-15,0 0-4 0,0-3-5 0,0 3-1 16,0 0-8-16,0 0 0 0,0 0-6 16,0 0-2-16,0 0-2 0,0 0 0 0,0 0 1 15,0 0-9-15,0 0 0 0,0 0-5 0,0 0-1 0,0 0-4 16,0 0 1-16,0 0-6 0,0 0-1 0,0 0 0 16,0 0-5-16,0 0 5 0,0 0-4 0,-1 8-4 15,-2-3 4-15,3-1-6 0,-3 2 0 0,0 0 1 16,2 2-4-16,-2 1 5 0,0 2-7 15,3 2 0-15,-4 0-1 16,1 1 0-16,3 1-2 0,-4 3 0 0,1 0-1 0,3 3 0 0,-3-7-1 0,2 0 3 16,0 1-1-16,-1-1-3 0,-1-2 2 0,2 0 0 31,1 1 0-31,-1-5 6 0,-1 1-10 0,1-2 3 16,2-2-5-16,-1 0 7 0,0 0-3 0,-1-1 0 0,1 2 4 15,-2-5-2-15,2 1 0 0,0-2 4 0,0 4-4 0,0-4 2 16,0 3-2-16,0-3 1 0,2 3-1 0,-2-3-1 15,0 0 0-15,0 0-5 0,0 0-3 0,1 3-12 16,-1-3-13-16,0 0-6 0,0 0-20 0,0 0-20 16,0 0-21-16,0 0-25 0,0 0-26 0,0 0-29 15,0 0-54-15,0 0-120 0,0 0-379 0,0 0 167 16</inkml:trace>
  <inkml:trace contextRef="#ctx0" brushRef="#br0" timeOffset="116766.5934">6280 5939 286 0,'0'0'294'15,"0"0"-19"-15,0 0-21 0,0 0-20 0,3-8-18 16,-3 8-18-16,0 0-18 0,4-1-20 0,-4 1-18 16,0 0-14-16,0 0-13 0,0-3-10 0,0 3-9 15,0 0-12-15,3-3-6 0,-3 3-10 0,0 0-4 16,0 0-9-16,0 0-2 0,0 0-3 0,0 0-12 15,0 0 1-15,0 0-8 0,0 0-6 0,0 0 1 16,0 0-4-16,0 0 0 0,0 0-6 0,0 0-9 16,0 0-18-16,0 0-25 0,0 0-26 0,0 0-34 15,0 0-47-15,0 0-55 0,0 0-40 0,0 0-192 16,0 0-466-16,0 0 207 0</inkml:trace>
  <inkml:trace contextRef="#ctx0" brushRef="#br0" timeOffset="117138.9741">6382 5838 230 0,'0'0'295'0,"0"0"-26"0,0 0-21 0,0-3-30 0,0 3-26 0,0 0-16 16,0 0-17-16,0 0-18 0,3 10-9 0,-2-5-16 15,0 0-11-15,3 1-9 0,-3 1-13 16,1 2-8-16,1 0-6 0,-1-2-6 0,0 3-8 15,1-2-5-15,-1 1-4 0,-1-2-3 0,0 0-4 16,2 0-5-16,-3-2-19 0,2 0-5 0,-1-1-2 0,-1-1 3 16,0 0-4-16,0-3 4 0,0 3 8 0,0-3-2 15,2 2 1-15,-2-2-2 0,0 0-1 0,0 0-3 16,7-10 0-16,-6 5-2 0,2-2 0 0,2 0 1 16,-1 0 1-16,-1-2 0 0,5-3 3 0,-1 2 0 15,-2 3 2-15,-1-2 2 0,2 0 14 0,-2 1-4 16,2 2-3-16,-2-1 4 0,-1 1-3 0,-2 1-3 0,2 0 1 15,1 1-7-15,-1-1 1 0,-2 3-1 0,1-1 3 0,-1 1-16 16,-1 2-16 0,2-6-20-16,-1 5-24 0,-1 1-29 15,0 0-17-15,0 0-19 0,0 0-21 0,0 0-43 16,0 0-34-16,-4 8-208 0,1-5-462 0,3-3 204 16</inkml:trace>
  <inkml:trace contextRef="#ctx0" brushRef="#br0" timeOffset="117824.0748">6604 5863 89 0,'0'0'246'16,"-3"-3"-10"-16,3 3-19 0,-2-5-6 0,0 4-16 16,2 1-8-16,-6-2-5 0,6 2-18 0,-5-1-11 15,5 1-12-15,-9 1-12 0,4-1-8 0,0 2-13 16,1 1-10-16,-1-1-10 0,0 0-6 0,0 1-7 16,0 0-10-16,0 2-3 0,-1 0-11 0,2-1-1 15,1 0-10-15,-1 3-1 0,1-6-5 0,2 7-3 16,-2-3-9-16,2-2-1 0,1 3-8 0,0-3-3 15,0 0-8-15,1 0-3 0,3 0-13 0,-1 0 0 16,1-3-2-16,-1 0-1 0,3 0-3 0,-6 0 4 16,13-2 1-16,-8 1 3 0,1-1-1 0,-2 1 0 15,1-1 4-15,-2 1 0 0,-3 1 6 0,7-2 5 16,-7 2-1-16,4-1 6 0,-4 1 2 0,0 0 2 16,0 0 2-16,0 0-2 0,0 0 1 0,4 4-5 15,-4-4 1-15,-2 3-1 0,2 2-2 0,0-5 1 16,-2 4-2-16,2-1-9 0,0-3-9 0,1 5-4 15,0-3-4-15,2 0-9 0,0 0-13 0,1-1-6 16,1-1-11-16,-5 0-14 0,11-2 7 0,-1 1-9 16,-3-4 5-16,2-1 13 0,1-1 5 15,-2 1 7-15,2-4 6 16,0-1 1-16,-1 0 10 0,2-7 11 0,-5 6 19 0,2-6 11 16,-1-3 18-16,-2 3 14 0,0-2 14 15,-2-2 14-15,1 3 24 0,0-1 10 0,-2 7 15 0,-2-1 5 16,1 2 13-16,0 4 9 0,0 0 2 0,0 2 4 15,-1 0-1-15,1 3-9 0,-1-2-8 0,0 1-18 16,-1 2-12-16,0-1-16 0,1 3-6 0,-1-3-8 16,1 3-10-16,0 0-7 0,0 0-8 0,0 0-8 0,-2 12 7 15,1-5-10-15,1 0-6 0,0 2-6 0,0 1-9 16,2 2-10-16,-3 1-7 0,1 1-14 0,-1-3 3 0,1 5-8 16,-1 2-15-16,1-3-16 0,-2 5-11 15,3-1-10-15,-2 0-18 0,0-1-21 0,-2 2-22 0,2-2-22 16,-1-3-25-16,2 1-37 0,1-3-38 0,0 1-43 0,0-3-225 15,0-2-563-15,1-3 249 0</inkml:trace>
  <inkml:trace contextRef="#ctx0" brushRef="#br0" timeOffset="118443.6943">6960 5770 137 0,'-4'-2'209'0,"4"2"-4"0,0 0-12 0,0 0-12 0,-4 0-14 16,4 0-19-16,0 0-10 0,0 0-13 0,-3-1-14 15,3 1-8-15,0 0-11 0,0 0-11 0,0 0-7 16,0 0-6-16,0 0-3 0,0 0-9 0,0 0-4 16,0 0-5-16,15 1-2 0,-9-1-5 0,0 2-4 15,0-1-3-15,2-2-3 0,2 3-2 0,-3 0 8 16,4-4-3-16,-1 2-5 0,0-1 1 0,0 1-4 15,-2 0-2-15,0 0-1 0,-3-1-2 0,2 1 7 16,-2-2 8-16,-1 2 13 0,1 0 9 0,-5 0 7 16,5-1 8-16,-2 1 3 0,-3 0 1 0,0 0 2 15,0 0-4-15,6-3-7 0,-6 3 0 0,0 0-9 16,2-1-8-16,-2 1-7 0,0 0-22 0,0 0-10 16,0 0-19-16,0 0-16 0,0 0-24 0,0 0-34 15,-5 7-33-15,2-5-32 0,0 3-27 0,0-3-38 16,0 0-52-16,-1 3-158 0,1-2-457 0,-1 0 203 0</inkml:trace>
  <inkml:trace contextRef="#ctx0" brushRef="#br0" timeOffset="118801.4496">6982 5924 37 0,'0'0'283'0,"0"0"-9"0,-2 3-18 0,2-3-8 0,0 0-16 0,-3 3-11 16,3-3-17-16,0 0-13 0,0 0-17 0,0 0-18 0,0 0-14 15,0 0-10-15,0 0-16 0,0 0-15 16,6 1-5-16,-6-1-5 0,0 0-13 0,14-4-10 16,-10 2-4-16,4 1-7 0,0-1-4 0,1 0-7 15,0 0-9 1,3-1-2-16,2 1-1 0,-1 0-6 0,-3-1 0 15,3 1-7-15,-3 2 0 0,1-2 3 0,-1 1-7 0,-3-1-5 16,0 0-1-16,0 2 2 0,-3-2 10 0,1 1 11 16,-1 0 13-16,-4 1 11 0,6-2 18 0,-6 2 1 0,0 0-20 15,5 0-7-15,-5 0 7 0,5 0-7 0,-5 0-8 16,0 0-13-16,0 0-35 0,0 0-35 0,1-1-37 16,-1 1-53-16,0 0-66 0,0 0-71 0,0 0-312 15,0 0-629-15,-6-6 278 0</inkml:trace>
  <inkml:trace contextRef="#ctx0" brushRef="#br0" timeOffset="121118.6276">7594 5610 150 0,'0'0'221'0,"0"0"-21"0,0 0-12 0,0 0-15 0,0 0-7 16,0 0-14-16,0 0-15 0,-6 8-10 0,6-3-8 15,-1 2-7-15,-2 0-11 0,0 1-10 0,-1 1-1 16,1 0-9-16,1 3-7 0,0 1-6 0,1-2-5 16,-2 3 2-16,0-1-5 0,2 1-4 0,-4-1-2 15,4 2-7-15,0-2 15 0,-1 2 1 0,2-1-10 16,-4 0-4-16,5-3 0 0,-3 3-9 0,2-2-1 16,-2 0-7-16,1-2 1 0,1-1-6 0,0 0-1 15,-2-2-3 1,4 0-7-16,-2 1 3 0,-2-3-2 0,4-2-3 0,-2 1-9 15,0-1-8-15,-2 0-17 0,2-3-17 0,0 3-25 0,0-3-22 16,2 4-37-16,-2-4-45 0,0 0-37 0,0 0-37 16,0 0-131-16,0-14-403 0,1 10 179 0</inkml:trace>
  <inkml:trace contextRef="#ctx0" brushRef="#br0" timeOffset="121523.8457">7420 5647 91 0,'-2'-2'251'0,"2"2"-11"0,-4-4-4 0,2 4-16 0,2 0-9 0,-2-2-19 15,2 2-16-15,0 0-14 0,0 0-12 0,-4-3-15 16,4 3-9-16,0 0-12 0,0 0-8 0,-2-3-8 15,2 3-8-15,0 0-14 0,0 0-5 0,0 0-6 16,8-3-6-16,-5 2-6 0,1-1-5 0,2 2-3 16,1-3-5-16,3 1-4 0,3-2-5 0,-2 0-5 15,5 0-1-15,5-1-3 0,0 0-2 0,3-1-3 16,-2 2 4-16,2-1-8 0,-1 1-1 16,2 0-3-16,-1 1-2 0,-3-1-1 0,-1 1 4 0,-5 1-4 0,-2-1 1 15,-3 2-2-15,-2-1-1 0,-2 1 2 0,-1 1 3 0,0 0 10 31,-1-2 7-31,-4 2-6 0,7 2 0 0,-7-2-1 16,0 0 1-16,0 0-6 0,0 0 0 0,0 0 2 16,-7 7-4-16,3-5-4 0,-1 1-25 0,3-1-24 15,-3 2-27-15,1 1-30 0,3-2-41 0,-2 2-29 16,2-1-44-16,-2 2-56 0,3-2-153 0,-2 1-456 0,2-1 202 0</inkml:trace>
  <inkml:trace contextRef="#ctx0" brushRef="#br0" timeOffset="121999.6593">7674 5893 248 0,'0'0'271'0,"0"0"-11"0,0-3-15 0,0 3-11 0,2-4-17 15,-2 4-20-15,0 0-19 0,0 0-19 0,0 0-12 16,0 0-16-16,0 0-17 0,0 0-6 0,0 0-14 16,0 0-11-16,0 0-5 0,0 0-9 0,0 0-6 15,-6 10-5-15,6-5-9 0,-1-1 0 0,1 2-7 16,0 0 3-16,-3 1-13 0,3 2 1 0,-2-1-2 16,2 2-4-16,-1-1-4 0,2 2-3 0,-1-1 1 15,-2 2-3-15,2-1-4 0,1 0-2 16,-1-2 5-16,-1 3-3 0,1-2-3 0,1-1-2 15,-1 0-4-15,1 0-17 0,-1-2-26 16,0 1-22-16,-1 0-26 0,1-2-31 0,0-2-23 16,1 1-39-16,1-2-39 0,-2 1-212 0,0-4-465 15,0 0 206-15</inkml:trace>
  <inkml:trace contextRef="#ctx0" brushRef="#br0" timeOffset="122194.4994">7787 5908 96 0,'-3'-2'321'15,"3"2"-21"-15,0 0-28 0,0 0-23 0,0 0-23 16,0 0-30-16,0-4-18 0,0 4-20 0,0 0-19 16,0 0-21-16,0 0-29 0,0 0-28 0,6 6-30 15,-5-3-37-15,-1-3-40 0,2 4-33 0,-2-1-39 16,0-3-46-16,1 4-174 0,-1-4-364 0,3 2 162 15</inkml:trace>
  <inkml:trace contextRef="#ctx0" brushRef="#br0" timeOffset="122598.4031">7895 5806 234 0,'-1'-3'285'0,"1"3"-21"0,0 0-20 0,1-3-29 0,-1 3-16 16,0 0-23-16,0 0-10 0,0 0-26 0,0 0-8 16,0 0-17-16,8 8-12 0,-7-5-11 0,0 1-7 0,1 0-10 15,2 2 1-15,-4 1-17 0,3 0-6 0,-2 0-6 16,2 1-3-16,-3 0-2 0,3 0-7 0,-3 1-1 0,1-2-5 16,1 0-2-16,-1 2-3 0,0-3-4 0,-1 1-2 15,2-3 3-15,-2 0-7 0,1 0-4 0,2-1-4 16,-3 0 0-16,0-2-2 0,0-1 2 0,2 3-4 15,-2-3 7-15,0 0-7 0,8-6-3 0,-7 3 3 0,5-3 1 16,-3 1-2-16,4-3 0 0,-3 1 1 16,2-2 3-1,-2-1 1-15,3-3 2 0,-1 0 8 0,-2 2 4 16,1 0 11-16,1 0 4 0,-3 2 7 0,1-3-1 16,-1 4 1-16,1 1-1 0,-2-1-9 0,-1 0-6 0,2 4 1 15,-3 3 1-15,1-5-12 0,-1 4-18 0,0-2-30 16,0 4-19-16,0 0-13 0,0 0-28 0,0 0-34 15,0 0-21-15,0 0-54 0,-1 12-42 0,-1-8-188 16,1 2-464-16,1-2 205 0</inkml:trace>
  <inkml:trace contextRef="#ctx0" brushRef="#br0" timeOffset="123282.1397">8196 5835 106 0,'0'-3'273'16,"-2"1"-13"-16,2-3-7 0,-3 2-13 0,2 0-13 0,-2 1-10 15,0-2-13-15,2 1-16 0,-2 1-23 16,0 0-15-16,0 1-15 0,3 1-16 0,-9 1-10 0,4-1-7 15,1 3-10-15,-3 1-11 0,0 0-12 0,1 1-6 16,1 0-8-16,-1 2-5 0,-1-2-4 0,1 2-3 16,5-1-4-16,-5 3 0 0,2-2-8 0,1-1-6 15,0 1 3-15,2 1-7 0,-2-4-8 0,3 0-17 16,0 2-11-16,0-1-2 0,0-4-3 0,3 3 3 16,1-3-1-16,-1 0-1 0,4-1 0 0,-7 0 2 15,10-4 1-15,-3 1-1 0,0-3 0 0,3 0 5 16,-3 3 3-16,0-4 2 0,0 2 4 0,-3 3 6 15,1-3 14-15,-1 3 3 0,-3-2 6 0,2 2 0 0,1 2 0 16,-1-3-4-16,-3 3-4 16,3-2-2-16,-3 2-3 0,0 0 0 0,0 0-3 15,1 7-1-15,-1-3-5 0,0-4-8 0,-1 7-13 16,1-5-14-16,0 2-11 0,1 0 1 0,1 0-6 16,-1-2 3-16,3 0 1 0,1 2-4 0,0-3 1 15,1 0 7-15,-2-2-1 0,6 0 1 0,-2-4 8 0,6 1 6 16,-7-3-3-16,3-1 7 0,0-3 3 0,0-1 6 15,1-4 14-15,-2 0 12 0,-1-1 12 0,-2-2 17 0,-2 1 12 16,2-3 22-16,-5 2-10 0,2 0 19 16,-2 0 12-16,-1 5-6 0,0 1 16 0,-1-2 14 0,0 7-3 15,-2-2-3-15,1 3 2 0,1 0 3 0,-1 1-12 16,1 1-4-16,-2 1-6 0,3 1-15 0,0-1-14 0,0 4-10 16,-1-4-12-16,1 4-5 0,-2-2-11 15,2 2-1-15,0 0-5 0,0 0-7 0,0 0 5 0,-4 9-5 0,4-3-16 16,-1 1 5-16,-1 1-8 0,2 4 0 0,0 1 0 31,0 3-6-31,-2 6-4 0,0-1-8 0,2 3-15 16,-3-1-21-16,2 0-17 0,-2 4-27 0,0-3-20 15,-1-1-32-15,3-1-41 0,-4 3-49 0,5-3-46 16,-4-2-60-16,4-5-196 0,0-2-586 0,0-1 260 0</inkml:trace>
  <inkml:trace contextRef="#ctx0" brushRef="#br0" timeOffset="124752.7712">8514 5690 210 0,'2'-3'282'0,"-2"3"-15"0,1-3-16 0,-1 3-21 16,0-3-16-16,0 3-24 0,0 0-22 0,0 0-16 0,0 0-10 15,5 0-11-15,-5 0-13 0,6 4-12 16,-2-2-11-16,2 3-7 0,1-1-11 0,-2 0-7 16,2 2-5-16,0 2-12 0,-1-1 0 0,5 1-6 15,-4-1-5-15,2 2-4 0,-1-1-3 0,3 0-6 16,-1-1-4-16,-2 2-5 0,0-3-7 0,0 1-8 15,-1-3-20-15,0 1-22 0,1 1-15 0,-3-2-21 16,1 2-26-16,-3-3-24 0,1 1-28 0,1-2-23 16,-1 0-21-16,-1 0-33 0,-1 0-118 0,-2-2-373 15,0 0 166-15</inkml:trace>
  <inkml:trace contextRef="#ctx0" brushRef="#br0" timeOffset="125097.7461">8736 5730 122 0,'0'-3'275'16,"-2"2"-7"-16,0-2-17 0,-1 1-17 0,3 2-19 0,-6-2-23 16,2 0-17-16,4 2-19 0,0 0-17 0,-9 5-10 15,3-1-16-15,-2 0-10 0,0 2-12 0,0 1-8 0,-2 0-5 16,-2 2-14-16,0 0-4 0,1 0-4 0,0 0-5 16,1-2-1-16,-2 1-11 0,4-1-2 0,-1-3-8 15,2 1 0-15,1-1-3 0,1-1-3 0,3-1 1 16,-1 0-3-16,0 1-4 0,1-1 4 0,2-2-3 15,-4 1-2-15,4-1 1 0,0 0 1 0,-6 0-1 16,6 0 3-16,0 0 2 0,-4-4-5 0,4 4 0 16,2-7-3-16,-2 7-4 0,3-5 0 0,-1 1-1 0,5 0-4 15,-2-1 4-15,2 1 2 0,1-1-6 16,3-1-2-16,2 0 0 0,-2 2-1 0,3-2-5 16,-1 0-8-16,3 2-5 0,-1 0-9 15,0-1-7-15,1 2-7 0,-2 0-7 16,0 0-15-16,-2 3-10 0,-3-3-19 0,1 2-19 15,-3 1-21-15,-7 0-19 0,10-1-5 0,-7 1-10 0,-3 0-11 16,0 0-15-16,0 0-136 0,1-3-351 0,-1 3 156 16</inkml:trace>
  <inkml:trace contextRef="#ctx0" brushRef="#br0" timeOffset="125377.1598">8708 5610 4 0,'-2'-6'244'0,"0"2"16"16,-1 0-5-16,0-2-13 0,1 1-11 0,1 3-3 15,-1-2-8-15,0 0-11 0,1 1-18 0,-1 2-18 16,2 1-14-16,-2-4-16 0,2 4-18 0,0 0-16 16,0 0-8-16,0 0-10 0,0 0-11 0,0 10-4 15,0-6-13-15,2 4-8 0,0 1-5 0,0 2-2 16,0 1-4-16,-1 0-4 0,0 3-5 0,0 5-1 16,2-1-2-16,-2 0-5 0,0 1-1 0,0-1 2 15,0-5-9-15,-1 6-5 16,0-5 2-16,2 0 0 0,-2 0-5 0,-1-2-5 15,1 0 0-15,0-2-14 0,-1 0-16 0,1-3-13 0,-1 1-16 16,1-2-25-16,0 1-33 0,-2-4-31 16,3 2-23-16,0-3-34 0,1 1-36 0,-1-1-209 15,-1 0-480-15,0-3 213 0</inkml:trace>
  <inkml:trace contextRef="#ctx0" brushRef="#br0" timeOffset="125656.2627">8918 5600 300 0,'1'-2'306'15,"-1"2"-33"-15,0 0-25 0,0 0-24 0,0 0-9 16,0 0-13-16,0 0-18 0,-1 10-18 0,1-4-14 16,0 2-15-16,0 4-10 0,1-1-17 0,-1 2-12 15,0 0-8-15,0 6-6 0,0 0-8 0,3 0-10 16,-3-4-7-16,3 3-3 0,-2-2-5 0,-1-1-6 15,2-1-7-15,-1 1-4 0,-1-3-2 0,-1 1 0 16,1-2-5-16,-2-2-2 0,4-1-7 0,-2 1-13 16,0-2-17-16,0-4-18 0,0 5-26 0,1-5-21 15,-2 1-23-15,2-3-22 0,-1 3-20 0,0-4-43 16,0 0-51-16,0 0-184 0,0 0-455 0,7-9 201 16</inkml:trace>
  <inkml:trace contextRef="#ctx0" brushRef="#br0" timeOffset="125862.1952">8942 5580 146 0,'1'-5'241'0,"2"0"-20"16,1 2-25-16,1-3-18 0,2 0-12 0,1 3-21 15,-1-2-15-15,7 1-10 0,-4 1-16 0,3-1-9 16,2 4-11-16,-1-4-8 0,0 4-16 0,-1-1-18 15,-3 1-24-15,0 1-16 0,-2 1-21 0,1 0-25 16,-1 2-17-16,-1-1-34 0,-2 1-15 0,-3 1-20 16,1-2-132-16,-3 1-282 0,-1 2 125 0</inkml:trace>
  <inkml:trace contextRef="#ctx0" brushRef="#br0" timeOffset="126107.7985">8952 5741 252 0,'0'0'338'15,"-4"2"-16"-15,4-2-15 0,-2 3-18 0,2-3-18 16,0 0-26-16,0 0-25 0,0 0-27 0,0 0-17 16,0 0-25-16,0 0-15 0,14-4-25 0,-7 2-25 15,2-1-19-15,-1 3-19 0,2-1-12 0,0-1-23 16,5-2-17-16,0 3-14 0,-1-1-12 0,-2 0-17 15,-2 0-17-15,1 0-13 0,-1 2-26 0,-6 0-19 16,2-2-35-16,0 0-24 0,-1 1-28 0,-2 1-167 16,-3 0-405-16,0 0 180 0</inkml:trace>
  <inkml:trace contextRef="#ctx0" brushRef="#br0" timeOffset="126330.6202">9105 5849 166 0,'-4'2'318'0,"4"-2"-27"0,0 0-22 0,0 0-27 0,0 0-21 0,0 0-26 16,0 0-26-16,0 0-23 0,0 0-26 0,0 0-31 15,1 4-35-15,-1-4-28 0,5 4-29 0,-5-4-37 16,1 3-26-16,-1 1-41 0,2-3-48 0,-2-1-168 15,1 3-349-15,-1-3 155 0</inkml:trace>
  <inkml:trace contextRef="#ctx0" brushRef="#br0" timeOffset="126700.2816">9186 5813 121 0,'0'0'307'15,"0"0"-25"-15,0 0-27 0,0 0-24 0,0 0-18 0,0 0-14 16,0 0-12-16,2 10-20 0,-1-6-18 0,-1 2-14 16,0 2-11-16,2 0-15 0,-1 0-11 15,0 3-9-15,2 1-10 0,-1 1-6 0,0-2-6 16,-1-2-27-16,0 0-3 0,2-1-4 0,-2 0-2 16,0 0-5-16,2-2-4 0,-1-1 1 0,-1 0-1 0,1-3-4 15,0 3 0-15,0-3 2 0,1-1-5 0,-3-1 2 16,4 1-2-16,-4-1 4 0,6-4-5 0,-2-1 2 15,-1 2 4-15,1-3 4 0,2-2-2 16,-2 0 0-16,2 2 5 0,-2-2 0 0,3 1 0 16,-3-3 1-16,3 1 3 0,2 0-5 0,-5-1 2 0,2 3 0 15,0-4-7 1,0 1-2-16,-1 3 1 0,-1-1-4 0,1-1-2 0,-2 2 0 16,0 0-2-16,0 2-1 0,0 1-11 0,0 0-20 15,-2 0-28-15,1 1-30 0,-2 3-35 0,-1-2-40 0,1 2-40 16,0 0-48-16,0 0-236 0,-10 4-517 0,5-3 228 0</inkml:trace>
  <inkml:trace contextRef="#ctx0" brushRef="#br0" timeOffset="127546.6827">9556 5844 292 0,'-2'-5'293'16,"1"1"-15"-16,0 2-18 0,-1-1-4 0,-1-2-16 15,2 3-15-15,-2 0-18 0,2-1-10 16,-3 2-27-16,4 1-19 0,-6-2-15 0,2 2-14 16,4 0-13-16,-9 0-12 0,5 3-2 0,-5 1-11 0,1-1-8 0,1 3-11 15,0 0-7-15,1-2-4 0,-2 2-8 0,6 1-2 16,-3 0-4-16,1-1 1 0,0 0-6 0,2 0-7 16,-1-1-4-16,2 1 0 0,1-3-6 0,0 1-8 15,0 1-6-15,0-1-5 0,0-4-4 0,3 2 2 16,0-1 3-16,1 1-3 0,0-2 3 0,-4 0-2 15,14-3 5-15,-7 1-4 0,0-1 1 0,-1 1 6 16,-4 0 13-16,1-1 15 0,1 2 11 0,-2-1 11 16,1 1 7-16,-3 1 1 0,4 0 1 0,-4 0-6 15,0 0-23-15,4-3 6 0,-4 3-9 16,0 0-14-16,0 0 12 0,0 0-4 0,0 0-7 0,3 4-10 16,-3-1-8-16,1 2-25 0,1-3-16 0,-1 0-7 15,-1-2-9-15,5 3-6 0,-1 0-3 0,1-1-10 16,1-1 1-16,2 0-1 15,1-3 2-15,-2 0 5 0,1-1 6 0,2 0 5 16,-3-3 12-16,3-1-2 0,0-5 2 0,0 2 8 16,0-7 6-16,-2 5 10 0,1-6 16 0,-2-1 20 0,0-4 8 15,0-2 12-15,-2 1 18 0,-2 0 30 0,1 0 19 16,-1 4 8-16,-3 4 33 0,2 4 14 0,-2 0-1 16,-2 0-8-16,2 3-8 0,0 2-5 0,0 1-4 0,0 2-15 15,-1 1-9-15,1-1-14 0,-2 1-10 0,2 3-10 16,0-4-8-16,0 4-8 0,0 0-7 0,0 0-6 15,-5 11-4-15,2-6-7 0,3 3-1 0,-3 1-4 16,0 3-1-16,0 3-4 0,2 4-5 0,0 1-17 0,1 2 0 16,-2 1-13-16,1 0-21 0,-1 1-22 0,2 0-32 15,0-1-35-15,2 1-24 0,-2 1-31 0,0-1-29 16,1-1-37-16,-1 1-44 0,3-3-45 0,0-2-54 16,-2-5-231-1,2-3-665-15,-2-1 295 0</inkml:trace>
  <inkml:trace contextRef="#ctx0" brushRef="#br0" timeOffset="128393.9184">9960 5543 47 0,'1'-1'298'0,"2"-3"-16"0,-1-1-16 0,-1 0-11 0,2 3-15 0,0-3-16 16,-2 2-20-16,5-1-19 0,-3 2-21 0,2-2-20 16,1 1-9-16,-2 1-15 0,2 1-14 0,-1 0-9 15,1 1-12-15,1 0-3 0,0 0-9 0,-3 2-10 16,2 0-4-16,1 4-9 0,-3 0-3 0,0 2-2 16,-1-2-2-16,0 5 2 0,-2-1-3 0,2 0-3 15,-3 3-5-15,-4 0 5 0,1-1-6 0,0 2-6 16,-1 1-5-16,-6 3 0 0,0 2 0 15,1-4-3-15,2-3 0 0,-1-3 0 16,3 3-4-16,1 1 2 0,-2-1-6 0,3-3-11 16,0 1-10-16,2-3-6 0,1 0-5 0,0 1-8 0,4-2-7 15,-1 2-7-15,1-3 1 0,2-1-8 0,1 1-2 16,-1-1-4-16,-1-3 6 0,-1 0 2 0,2-1 7 16,0 1 5-16,-2-2 3 0,1 1 12 0,1 0 2 0,-6-1 21 15,7 0 22-15,-7 0 22 0,3 0 19 0,-3 0 7 0,0 0-9 16,0 0 0-16,0 0-2 0,0 0-4 15,0 0-8-15,0 0-7 0,0 0-2 0,-14 6-3 16,7-4-5-16,0 2-1 0,1 0-3 0,-1 2-6 16,0 1 3-16,-1 2-6 0,2-2-22 0,0 2-27 0,1-1-22 15,2 2-11-15,0 0-14 0,3 0-10 0,2 3-13 0,0-1 6 16,1-1-2-16,1 1 7 0,2-3 6 0,-3 1 9 16,1-3 6-16,-1-1 9 0,0 0 9 0,-2-2 24 31,2-1 38-31,-3 2 35 0,4-3 32 0,-2 1 23 15,-1-1 11-15,-1-2 8 0,0 4 4 0,0-4-11 16,-3 3-16-16,3-3-11 0,-4 1-12 0,-2 1-5 16,-2-1-8-16,2 0-12 0,-2 1-45 0,-2 1-47 15,-4 1-53-15,0 1-83 0,-6 2-81 0,-1 1-317 0,-2-1-622 16,4 0 276-16</inkml:trace>
  <inkml:trace contextRef="#ctx0" brushRef="#br0" timeOffset="130993.8257">5604 6511 76 0,'0'0'191'16,"-5"-2"-3"-16,2 0-18 0,3 2-6 0,-7-1-16 15,7 1-13-15,-7 0-5 0,7 0 1 0,-7-1-14 16,7 1-10-16,-7 0-9 0,7 0-11 0,-7 1-9 0,7-1-3 16,-7 1-7-16,4 1-6 0,-1-1-4 15,1 1-5-15,0 0-6 0,-1-1-3 0,1 3-1 16,-1-1-7-16,1 2-1 0,-3-2-2 0,3 1-6 15,1-1 1-15,-1 1-2 0,0 0-2 0,0 2 1 0,2 0 0 16,-1-2-3-16,4 2 5 0,-1-2-4 0,-1 1-6 16,3-1 0-16,1-1-3 0,-1 1 2 15,1-1-3-15,3 3 0 0,-1-3-4 0,4 1 2 16,-6 1-6-16,6-2-1 16,-2 0 3-16,-1 1-1 0,2-1-3 0,-5 0 3 0,2-1 0 0,-2 2-4 15,0-1 0-15,-1 1-1 0,0-2-2 16,1 0 3-16,-4 1 1 0,0 0 2 0,0 2 3 15,-3-2 4-15,2 0 2 0,-5 3-2 0,-2-1 4 0,-1-1-2 16,-4 3-1-16,1-2 4 0,1 0-2 0,-2 1-1 16,2 0-1-16,-2 0-4 0,2 0 2 0,1-2 0 0,3 1-1 15,0-2-2-15,1-1-1 0,2 3-3 0,1-2 2 16,0 0-3-16,2-2 1 0,2 4-3 0,2-2-1 16,0-1 0-16,1 0 1 0,3 1-2 0,1-2 2 15,1 1-1-15,-2 0 0 0,3 0 0 0,0 1-4 0,-2 0 9 31,2-2-5-31,-1 0-2 0,0 2 0 0,0 1 1 16,-2-2-1-16,1 1 1 0,-2 0-1 0,-2 1 5 16,-1-1-3-16,0 0 3 0,0 1 10 0,-2 1 4 15,2-1 3-15,-3 0 2 0,0 1-2 0,-2 1 4 0,1-1-4 16,-2 2-1-16,2-3 0 0,-1 3-2 0,0 0 2 16,0 2-3-16,1-1 2 0,1-1-5 0,-2 1 3 15,2 0-3-15,2 1-4 0,1 0-3 0,-1-1 5 0,1-1-1 16,0-1-6-16,3 1 3 0,-1 0-3 0,1-4 0 15,-2 1 0-15,3 0-3 0,-1 0-4 0,-2-3-14 16,2 1-16-16,-2-2-24 0,2 0-42 0,-1-2-65 0,1-1-63 16,1-3-228-16,-3 1-493 0,0-4 219 0</inkml:trace>
  <inkml:trace contextRef="#ctx0" brushRef="#br0" timeOffset="132607.9662">5970 6592 90 0,'2'-4'261'0,"-1"1"-1"0,-1 1-10 0,3 0-10 15,-3 2-17-15,0-3-35 0,0 3-14 0,0 0-14 16,0 0-15-16,0 0-16 0,0 0-14 0,0 0-8 15,0 0-1-15,0 0-12 0,-4 12-11 0,1-4-7 0,2-3-8 16,-1 4-4-16,-1 0-5 0,2 0-6 16,-2 0-6-16,2 4-4 0,-1-1 0 0,1 0 1 15,1 2-4-15,0-1 2 0,-1 2 0 0,1-1-6 16,1 0-1-16,-1-1-5 0,0 1 2 0,1-1-3 16,1 2-5-16,-2-2-2 0,0 0-2 15,0-3-2-15,1-1-3 0,-1 0-2 0,0 0 0 0,0 1-3 0,0-3-7 0,0-3-16 16,0 2-18-16,-1-2-18 0,-2 2-19 0,3-2-29 15,-1 1-33-15,-1-3-33 0,2-2-40 0,-4 2-56 16,4-2-164-16,0 0-457 0,0 0 203 0</inkml:trace>
  <inkml:trace contextRef="#ctx0" brushRef="#br0" timeOffset="132933.6188">5852 6582 67 0,'-1'-3'280'0,"-2"0"-8"0,3-1-14 0,0 4-18 0,-3-5-18 15,3 2-22-15,0 3-23 0,0-4-17 0,0 4-16 16,0-3-13-16,3 1-16 0,1-1-12 0,2 0-11 16,1 1-7-16,0-1-8 0,3 0-11 0,2-1-7 15,4 2-6-15,-1-2-6 0,1 2-3 0,-1-4-7 16,1 4-4-16,2 0-7 0,3-1 1 0,-8 1-3 15,4 0-6-15,-4 0 0 0,-4 1-2 0,1-1-5 16,-1 1 3-16,-4 0-2 0,0 1 2 0,-1-2-3 16,0 2 3-16,-4 0-3 0,7 0-2 0,-7 0-1 15,4-1 1-15,-4 1-1 0,0 0-5 0,0 0-6 16,0 0-14-16,0 0-14 0,0 4-28 0,0 0-29 16,0-4-25-16,-4 7-32 0,4-3-36 0,0-2-49 15,0 5-162-15,0-3-423 0,0-1 187 0</inkml:trace>
  <inkml:trace contextRef="#ctx0" brushRef="#br0" timeOffset="133169.8739">6104 6805 125 0,'0'0'294'15,"0"0"-18"-15,-1 2-21 0,1-2-23 0,0 0-20 16,0 0-18-16,0 0-17 0,0 0-19 16,0 0-19-16,0 0-14 0,0 0-14 0,0 0-26 0,0 0-21 15,0 0-20-15,0 0-27 0,0 0-28 0,0 0-14 16,0 0-29-16,0 0-23 0,0 0-25 0,0 0-13 16,0 0-23-16,0 0-22 0,0 0-145 15,0 0-329-15,0 0 145 0</inkml:trace>
  <inkml:trace contextRef="#ctx0" brushRef="#br0" timeOffset="133521.6842">6156 6739 6 0,'0'-2'247'0,"3"-1"3"0,-3 3-5 0,0-4-5 0,3 2-10 16,-3 2-19-16,0 0-13 0,1-4-22 0,-1 4-19 16,0 0-14-16,0 0-10 0,0 0-16 0,0 0-14 0,3 7-12 15,0-2-7-15,-3 0-8 0,3 2-6 16,-2 2-11-16,1-2-3 0,-1 2-7 0,2 0-3 15,0 3-4-15,-2 0-5 16,3-3-5-16,-1 3-2 0,-1-3-6 0,0-2 0 0,1 1-5 0,-1-1-3 0,0-3-3 0,-2-1-2 31,3 2 4-31,-3-2-5 0,3 1 3 0,-3-4-1 0,4 2-1 16,-4-2 0-16,0 0-4 0,0 0 6 0,10-9-4 16,-6 3 1-16,-1 1-2 0,1-2-1 0,1 1 1 15,0-3-1-15,1 0 0 0,0-2 3 0,1 2 0 16,0-2 2-16,2 0-6 0,-6 3-1 0,4-1 4 15,0-1 4-15,0 3-3 0,-1-1-5 0,-2 1 0 16,-1 1 4-16,1-1-3 0,-1 4 0 0,0-3 1 0,-2 2-6 16,2 3-4-16,-3-3-14 0,4 1-22 0,-4 3-17 15,0 0-20-15,0 0-27 0,0 0-43 0,0 0-44 16,0 0-42-16,-11 11-208 0,8-8-476 0,2 1 211 16</inkml:trace>
  <inkml:trace contextRef="#ctx0" brushRef="#br0" timeOffset="134224.4077">6463 6770 228 0,'-2'-4'243'0,"1"2"1"0,0-1 1 0,-2 1-12 0,0-1-20 0,1 1-20 15,-2-2-14-15,-1 2-11 0,2 0-11 0,-2 0-16 16,5 2-7-16,-10-1-14 0,4 1-10 0,2 1-13 16,-2-1-5-16,1 1-9 0,-1 0-6 0,0 1-10 15,2 2-13-15,-3-1-5 0,2 3 0 0,0-1-4 16,1 1-2-16,-1-1-8 0,0 1-3 0,3 1-2 15,0 0-4-15,1-3 0 0,-1 2-2 0,4-2-3 16,-2 0-1-16,1 1-6 0,-1-1-3 0,3-1-6 16,-2 2-3-16,2-3-4 0,1 0-2 0,1-1-4 15,0-1 0-15,0 0 5 0,-5 0-2 0,11 0-6 16,-6-2 8-16,-1-1-6 0,-1 3 5 0,2-2-3 16,-1 0 21-16,-1 0-5 0,-3 2 12 0,5 1 11 0,-5-1 10 15,5-3 4-15,-5 3 5 0,0 0-1 16,0 0-9-16,4-3-1 0,-4 3-6 0,0 0 1 15,0 0-8-15,0 0-4 0,0 0-1 0,0 0-13 16,0 0-15-16,-2 9-11 0,2-7-12 0,2 2-16 16,0-1-7-16,1-2-11 0,0 3-1 0,1 0-21 0,2-3-5 15,2-1-9-15,0 0 4 0,1-3 0 0,5-3 6 16,-1 2 8-16,-2-4 5 0,2 0 11 16,-3-2 4-16,-2-2 7 0,6-5 9 0,-4 0 16 15,-1-4 18-15,-1 1 23 0,-1-5 25 0,0 3 20 0,-3-1 6 16,-1 0 21-16,-1 3 20 0,-1-1 20 0,0 3 33 15,-1 5 5-15,-1 2 1 0,0-1-2 0,-1 4 0 16,2 1-4-16,-3-1-11 0,2 4-3 0,0-1-18 0,-1 1-10 16,1 1-10-16,0 0-23 0,1 3-2 15,0 0-10 1,0 0-10-16,0 0-7 0,-4 12-6 0,3-5 0 16,0 4-11-16,0 3-6 0,2 1-9 0,-1 3-7 0,0 1-8 15,0 2-6-15,-1-1-7 0,1 2-30 16,-2-1-24-16,2 1-20 0,0 0-30 0,-1 0-10 15,-1-1-20-15,0 1-31 0,-1-1-41 0,0 0-43 16,1 1-48-16,2-4-56 0,-5 1-216 0,3-7-622 0,0-4 276 16</inkml:trace>
  <inkml:trace contextRef="#ctx0" brushRef="#br0" timeOffset="134856.4814">6849 6762 67 0,'-4'-4'269'0,"1"2"-6"0,3 2-8 0,-3-1-11 16,3 1-11-16,0 0-17 0,-5-3-11 0,3 3-8 16,2 0-14-16,0 0-13 0,0 0-14 0,0 0-7 15,0 0-7-15,-1-4-14 0,1 4-10 0,0 0-13 16,0 0-10-16,0 0-7 0,0 0-13 0,0 0 2 15,0 0-13-15,8-2-12 0,-8 2-1 0,10-1-6 16,-3 0-4-16,1-2-11 0,2 2-2 0,0 1-13 16,0-1 0-16,0 1-6 0,0-2 1 0,-1 2-5 15,1 0-3-15,-1-1 0 0,-4 1-1 0,0 0-2 16,-1-1 3-16,2 0 0 0,-6 1 1 16,5 0 2-16,-5 0 3 0,6-1 11 0,-6 1-2 15,6 0-3-15,-6 0-2 0,0 0 2 0,0 0 3 16,0 0-7-16,0 0-5 0,0 0-15 0,4 1-25 15,-4-1-31-15,0 0-33 0,0 0-37 0,0 0-41 16,0 0-43-16,0 0-30 0,-10 7-241 0,7-5-529 16,-1 0 234-16</inkml:trace>
  <inkml:trace contextRef="#ctx0" brushRef="#br0" timeOffset="135173.843">6867 6856 121 0,'0'0'281'16,"0"0"-10"-16,-3 2-1 0,3-2-23 0,0 0-20 15,0 0-17-15,0 0-13 0,0 0-14 0,-3 3-16 16,3-3-21-16,0 0-11 0,0 0-11 0,0 0-14 16,0 0-15-16,0 0-9 0,9 1-3 0,-4-1-12 15,1 0-6-15,0 2-8 0,1-4-2 0,0 2-5 16,1-1-6-16,1 1 5 0,0 0-16 0,0-2-1 15,-1 4-6-15,-2-4-1 0,0 2 9 0,1 0-17 0,-7 0-2 16,7 0 2-16,-3-1-1 0,-4 1 1 0,6-2 6 16,-6 2 12-16,4 0-1 0,-4 0 1 0,0 0-2 15,0 0 2-15,6-1-14 0,-6 1-13 0,0 0-13 16,0 0-51-16,0 0-51 0,0 0-65 0,0 0-50 16,0 0-70-16,0 0-199 0,0 0-533 0,0 0 236 15</inkml:trace>
  <inkml:trace contextRef="#ctx0" brushRef="#br0" timeOffset="136523.1131">7311 6577 202 0,'3'-7'262'16,"-2"1"-8"-16,2 0-3 0,-1 0-7 0,-1 2-11 0,-1 1-13 15,0 1-11-15,3-2-14 0,-3 1-19 0,0 3-14 16,1-2-11-16,-1 2-13 0,0 0-17 0,0-4-8 16,0 4-12-16,0 0-14 0,0 0-2 0,0 0-7 15,0 0-7-15,0 10-2 0,0-5-6 0,0-1-4 16,0 4-8-16,0-1 4 0,0 0-4 0,0 1-3 16,0 0 0-16,0 4-5 0,0-2-6 0,-1 2-1 15,1 0-5-15,0-1-2 0,-3 1-5 16,2 1-3-1,1-1-2-15,-2-1-2 0,2 1 3 0,0-1 1 0,-1 2-13 16,1-4 0-16,-2 0 6 0,1 0 3 0,1-2-3 16,0 1-24-16,0 1-13 0,-1-2-20 0,2 0-20 15,-2-1-21-15,1-1-28 0,0-1-24 0,-2 1-20 0,4-1-23 16,-1 0-35-16,0-2-23 0,2-1-36 0,-3-1-165 16,0 0-474-16,0 0 210 0</inkml:trace>
  <inkml:trace contextRef="#ctx0" brushRef="#br0" timeOffset="136829.2527">7290 6477 222 0,'0'-3'262'16,"0"3"-14"-16,-2-3-18 0,2 3-16 0,2-4-24 0,-1 1-20 15,2-1-17-15,0 2-13 0,1-1-15 0,2 0-13 16,1 0-10-16,0 2-15 0,5-2-3 0,0 1-13 16,2-3-7-16,-1 2-12 0,2 1 2 0,-1 1-12 0,0-1-6 15,0 0-5-15,-4 1-6 0,3 2-1 0,1-2-5 16,-4 1-9-16,0-1-5 0,-3 1-7 0,-3 0-6 0,-1 1-8 0,-3-1 1 16,4 1-7-1,-4-1-6-15,3 2-10 0,-3 0-21 16,0-2-30-16,0 4-34 0,-4-2-24 0,1 2-43 0,-3-2-150 0,-1 2-367 15,0 0 163-15</inkml:trace>
  <inkml:trace contextRef="#ctx0" brushRef="#br0" timeOffset="137107.7646">7304 6653 173 0,'-1'3'277'0,"1"-3"-16"0,-2 1-18 0,2-1-23 16,0 0-21-16,0 0-22 0,0 0-18 0,6 3-14 0,-2-3-14 16,-4 0-12-16,14-1-15 0,-5-1-15 0,5 1-7 15,-2 0-10-15,1-1-11 0,0 1-10 0,-3-2-7 16,0 1-2-16,1 0-8 0,-3 0-3 0,2 0-3 16,-6 1-2-16,2 0-1 0,-1-1-3 0,1 2-2 15,-3-1-2-15,-3 1 6 0,4-1 4 0,-4 1-5 16,0 0-5-16,2-2 3 0,-2 2-10 0,0 0-22 15,0 0-31-15,0 0-34 0,0 0-44 0,0 0-43 16,0 0-38-16,-13 4-194 0,10-4-427 0,-1 2 190 0</inkml:trace>
  <inkml:trace contextRef="#ctx0" brushRef="#br0" timeOffset="137347.258">7493 6746 314 0,'0'0'326'0,"0"0"-12"0,0 0-15 0,0 0-22 16,0 0-22-16,1 2-21 0,-1-2-22 0,0 0-24 16,0 0-12-16,0 0-31 0,0 0-16 0,0 0-23 15,0 0-29-15,0 0-25 0,0 0-24 0,0 0-20 0,0 0-26 16,6 0-27-16,-6 0-24 0,0 0-24 15,1 4-26-15,-1-4-25 0,0 0-36 0,2 0-32 16,-2 0-165-16,0 0-409 0,0 0 182 0</inkml:trace>
  <inkml:trace contextRef="#ctx0" brushRef="#br0" timeOffset="137704.3788">7607 6648 269 0,'0'0'330'0,"0"-3"-21"0,0 3-29 0,0 0-24 0,0 0-25 16,0 0-23-16,0 0-25 0,0 0-17 0,0 0-12 16,0 11-18-16,0-7-12 0,0 2-11 0,0 1-11 15,1 0-8-15,2 0-14 0,-3 1-7 0,3 1-3 16,0-1-13-16,-1 3-2 0,1-3-11 0,0 0-1 0,0 1-2 16,-2-2-3-16,2-1-4 0,0-2-4 0,0 1-5 15,-3-2 0-15,0 2-4 0,3-2-3 16,-2-1 4-16,2 0-7 0,-3-2 0 0,0 0 2 15,0 0-3-15,10-3 2 0,-6-1 0 0,0-2-8 16,2 0 3-16,-1-2 1 0,2-2-3 0,0-1-1 0,2-2 4 16,-3 1-4-16,1 1 9 0,0-2 3 0,-2 1 0 15,1 1 6 1,0 0 15-16,-4 2 17 0,1 3-4 0,0-2 1 16,0 2-4-16,-2 0-1 0,1 2-10 0,0 1-13 15,-2 0 3-15,2 0-15 0,-2-1-19 0,0 4-37 0,1-3-40 16,-1 3-29-16,0 0-27 0,0 0-35 0,0 0-40 15,0 0-53-15,-4 9-54 0,3-5-174 0,1-1-534 16,0 3 237-16</inkml:trace>
  <inkml:trace contextRef="#ctx0" brushRef="#br0" timeOffset="138419.7339">7873 6694 118 0,'-1'-2'295'16,"-1"-2"-21"-16,2 4-4 0,-1-5-8 0,-1 2-17 15,1 0-23-15,-2-1-22 0,-1 1-11 0,1 1-9 16,-1 1-19-16,1-1-14 0,-3 1-7 0,6 1-19 15,-8 0-7-15,8 0-9 0,-10 3-12 0,3-2-9 16,3 1-4-16,-2 1-10 0,2 1-6 0,-3 2-4 16,3-3-3-16,-2 3-7 0,2 0-5 0,1-1-6 15,-3 3 9-15,2-2-15 0,1 1-6 0,2 0 3 16,-1-1-9-16,4 0-9 0,-2-1-10 0,3-1-6 16,-3 1-8-16,3-1-5 0,-1 0 1 0,4-3-3 15,-2 2-2-15,5-2-7 0,-2 1-4 0,0-2 2 16,0 0 2-16,4-2 3 0,-5 1 3 0,-1 0 5 0,1-2 2 15,-3 0 5-15,4 1 11 0,-3 1 14 0,-1-1 9 16,1 0 15-16,-3 1 10 0,-1 1 3 0,5-2 1 16,-5 2 3-16,3-3-7 0,-3 3 0 0,1-1-9 15,-1 1-6-15,0 0-8 0,0 0 4 0,0 0-4 16,0 0-17-16,0 0-13 0,0 0-10 16,0 0-17-16,3 7-11 0,-3-4-2 0,0-1-13 15,0-2-2-15,3 4-5 0,-1-3 3 0,0 0 0 16,2 1 2-16,0-2 4 0,-4 0 3 0,12-2 9 15,-7 0 7-15,2-3-4 0,2 0 4 0,-1-3 7 16,-1-1 4-16,-1-4 6 0,1 0 16 0,0 0 9 16,0-6 9-16,0 0 15 0,-1 0 14 0,-2-1 13 15,-1 0-1-15,1 1 22 0,-1 4 19 0,-2 1 15 0,0 1 7 16,1 2 6-16,-2 2 9 0,0 3 9 0,0-2-1 16,0 2-5-16,0 4-5 0,-2-3-9 0,2 2-16 15,0 3-12-15,-1-4-11 0,1 4-10 0,0-1-19 16,0 1 2-16,0 0-7 0,0 0-7 0,0 0-1 0,-4 11-7 15,2-2-6-15,1 1-6 0,1 3-16 0,-4 2 1 16,4-1-14-16,-3 3-4 0,3 5-6 0,-3-3-6 16,3 2-7-16,0-1-24 0,-4 0-12 0,4-1-12 0,0 0-35 15,0 0-17 1,0-6-15-16,0 3-21 0,-3-2-24 0,3-4-34 16,-1 5-32-16,-2-6-35 0,3 1-43 0,0-3-238 0,0-2-617 15,0 0 273-15</inkml:trace>
  <inkml:trace contextRef="#ctx0" brushRef="#br0" timeOffset="138970.4166">8169 6459 153 0,'1'-3'264'16,"3"-1"-20"-16,-1 3-19 0,1-2-20 0,-1 2-20 16,3 1-18-16,-2-2-16 0,-4 2-17 0,9 3-11 15,-4 0-10-15,1 1-14 0,-1 0-6 0,1 2-10 16,1 2-8-16,-3 0-7 0,1 1 1 0,0 1-4 16,-3 4-2-16,0-1 7 0,-2-1-2 0,-2 1-3 15,0 2-6-15,-3-2-3 0,-2-1-3 0,2 3-5 16,-2-3-1-16,2-1-4 0,-1 0-6 0,-1 0-3 15,0-2 0-15,1-1-7 0,3-1-1 0,1 0-7 0,0 0-13 16,1-2-6-16,2 1-6 0,-2-3-10 16,4 3-11-16,-1-2-8 0,1-3-7 0,4 5-6 15,-4-4-3-15,6-2 3 0,-4 1 2 0,2-2 5 0,-1 1 4 16,0-2 2-16,-1-1 10 0,-1 2 1 0,1-1 9 16,-3 1 28-16,3-1 28 0,-5 2 17 0,5-1 17 15,-5 1 8-15,3-1 1 0,-3 1-2 0,4-2-8 16,-4 2-7-16,0 0-5 0,0 0-8 0,0 0-3 15,0 0 2-15,-11 9-18 0,5-2-4 0,2-1-1 16,1 1-4-16,-4 1-3 0,3 3-12 0,-3 1-20 0,4 1-17 16,-1-1-21-16,3 3-12 0,1-2-5 0,1 6-5 0,0-3 1 15,4-3 0-15,0-1 9 0,-2 0 3 16,1-1 8-16,-1-2 6 0,1-2 3 0,-1 0 5 16,-1-2 9-16,0 2 22 0,1-3 21 0,-3-1 15 0,0 0 6 15,-3 0-2-15,1 0-3 0,-3 1-1 0,0-2-2 16,-4 1-9-1,-2-1-7-15,-3 1-35 0,-6 1-63 0,3 0-69 16,2-3-102-16,-6 1-208 0,5-1-499 0,-1-1 222 16</inkml:trace>
  <inkml:trace contextRef="#ctx0" brushRef="#br0" timeOffset="141015.5893">5041 7605 33 0,'6'0'60'15,"-6"0"-3"-15,8-1-8 0,-5 0-10 0,3-1 1 16,-1 2-3-16,1-1 0 0,0-1-13 0,-1 1 2 0,3-1-6 16,-2 1-3-1,1-1 5-15,1-2-7 0,0 2 1 0,0-1 1 16,0-1 6-16,1 1 10 0,-2-1-1 0,1 0 5 16,-1 2 7-16,0-3 10 0,-1 3 6 0,-2-2 12 15,1 2 8-15,-1-2 2 0,0 1 9 0,-1 2 8 16,1-2 8-16,-2 2 8 0,-1-3 5 0,-1 4 3 15,2-5 4-15,-2 2-7 0,0 1-1 0,0 2 2 0,0 0 1 0,-3-4-12 0,3 4-10 16,-6-2-9-16,6 2-10 0,-6 0-6 0,6 0-6 16,-8 2-5-16,2 0-8 0,-2 2-4 0,0-3-1 0,1 2-10 15,2 0-4-15,-1 0-5 0,0 1-1 0,1-1-3 16,-2 4-3-16,3-4-1 0,1 1-4 0,0 2-3 16,2-2-2-16,1 1-2 0,1-1-1 0,2 0-9 15,1 3 5-15,-2-3-3 0,6 2-1 0,-3-1-1 16,4 1-4-1,-1-1-1-15,1-2 1 0,1 1-2 0,0 0-3 0,-2-1-7 16,1 0-2-16,-1 1-1 0,1 0 1 0,-2 0-7 16,0-1 5-16,-3 1 0 0,0-2 0 0,-1 2 0 0,-2-1 4 15,0 0 0-15,-1 1 5 0,0-1 0 0,-3 2 0 16,0 0 7-16,-1 0 2 0,-3 0 0 0,0 0 1 16,-5 0 2-16,1 2 0 0,-2-2 0 0,-1 1 1 15,1-1 0-15,2 1-2 0,-2-3 2 0,4 3-4 0,0-3 5 16,-1 1-7-16,2 0 4 0,1-2-3 0,3 1 1 31,-1-1-3-31,2 2-8 0,0-3-2 0,2 1 0 16,1-2 1-16,1 6-2 0,2-4 2 0,1 0 1 15,1 1-1-15,2-1 3 0,0 0-1 0,1 1 2 0,0-1 2 16,-1 0-2-16,1 1 3 0,-1-1-1 0,0-2 2 16,-3 3 1-16,0-1-1 0,1 1 4 0,-1 0-4 15,-3 1 11-15,1-2 9 0,-1 3 8 0,1 0 0 16,-5 0 0-16,1 2 9 0,1 0 5 0,-3 1 6 0,-1-1 7 15,1 2-4-15,-2-2 2 0,2 0-5 0,-1 2-7 16,0-2-4-16,0 0 3 0,1 0-3 0,1 0-2 16,0 0-4-16,2-2-2 0,2 3-3 0,1-1 8 0,2 0-15 15,1-1-3-15,2 0-2 0,2 0-1 0,2 0-5 16,2-1-6-16,0 0-7 0,-1-1 0 0,4-1-2 16,-2 0 3-16,2-2 0 0,-2 1 3 0,-1-2 1 0,0-3 2 15,0 2-7-15,-3-2 10 0,-2-1 3 0,-1 0 10 16,2 3 6-16,-5-3 25 0,1 1-3 0,-2 0 10 15,0 0-3-15,0 1 5 0,0 1-17 0,-3-3 17 0,0 4-13 16,1-4-7-16,1 3-21 0,-2 1-31 16,0 0-36-1,3-4-35-15,-3 4-44 0,0 0-58 0,1-2-59 16,-1 2-60-16,0 0-220 0,1-4-573 0,2 1 255 16</inkml:trace>
  <inkml:trace contextRef="#ctx0" brushRef="#br0" timeOffset="141286.6398">5573 7604 246 0,'2'-3'383'0,"-2"-1"-10"0,0 1-36 0,0 3-26 16,1-2-22-16,-1 2-26 0,0 0-25 0,3-3-33 15,-3 3-27-15,0 0-9 0,0 0-12 0,-4 10-12 16,5-4-21-16,0 3-7 0,1-2-15 0,-1 4-10 15,1 0-15-15,-1 3 8 0,2 0-13 0,0 1-6 16,-5-1-12-16,4-1-1 0,1 1-11 0,-5 0 0 16,4-3-5-16,-4 1-8 0,2-2-6 0,0 0-10 15,-1-1-5-15,1 0-33 0,1-1-14 0,-2-1-28 16,1 1-19-16,-2-3-33 0,2 0-37 0,-1-1-44 16,-1-1-37-16,4 1-47 0,-2-2-236 0,0-2-563 15,0 0 249-15</inkml:trace>
  <inkml:trace contextRef="#ctx0" brushRef="#br0" timeOffset="141603.3313">5516 7554 334 0,'0'0'317'0,"1"-5"-27"0,-1 2-28 0,0 0-24 15,0 3-23-15,3-5-24 0,1 3-22 0,3-1-14 0,3 0-13 16,0-1-22-16,11-1-8 0,-6 4-11 0,6-3-13 16,1 2-12-16,-1 0-11 0,0-2-9 0,-4 4-10 15,-3-3-1-15,3 2-6 0,-5 1-6 16,-3-1-5-16,1 1 0 0,-3-2-6 0,-3 3 4 16,0-2-4-16,0 0-3 0,-4 1-2 0,0 0-1 0,7 0-1 15,-7 0-2-15,0 0-2 0,2 3-3 0,-2-3 1 16,0 0-15-16,0 0-27 0,-4 5-27 0,1-1-27 15,1-2-29-15,1 1-45 0,0 1-38 0,1-2-44 16,-3 1-162-16,3 1-437 0,-3-2 195 0</inkml:trace>
  <inkml:trace contextRef="#ctx0" brushRef="#br0" timeOffset="141895.3183">5625 7714 95 0,'-4'2'304'0,"4"-2"-14"15,0 0-21-15,-4 1-20 0,4-1-20 0,0 0-21 16,0 0-22-16,0 0-19 0,0 0-16 0,0 0-16 16,0 0-14-16,0 0-12 0,14 0-12 0,-14 0-8 15,8 0-9-15,-2 0-7 0,1 0-9 0,3 0-7 0,-2 0-6 16,1-1-10-16,1 1-6 0,0 0-7 0,-1-3 0 15,0 3-8-15,-1-3-1 0,1 2-5 0,-5 0 1 16,0 1-2-16,0-2 1 0,1 0-5 0,-5 2 6 0,5-1-3 16,-5 1-3-16,5 0 3 0,-5 0-7 15,0 0-6-15,0 0-20 0,0 0-29 0,0 0-40 16,0 0-49-16,-7 6-48 0,4-3-37 0,0-1-210 16,-1 1-470-16,2 0 208 0</inkml:trace>
  <inkml:trace contextRef="#ctx0" brushRef="#br0" timeOffset="142124.3743">5801 7817 74 0,'-1'4'359'0,"1"-4"-11"0,0 0-12 0,0 1-13 0,0-1-18 15,-1 3-25-15,1-3-19 0,0 0-36 0,0 0-24 16,0 0-24-16,0 0-34 0,0 0-30 0,0 0-35 15,0 0-29-15,0 0-21 0,2 3-23 0,-2-3-24 16,0 0-22-16,0 0-28 0,2 4-30 0,-2-4-19 16,0 0-26-16,0 0-19 0,1 2-20 0,-1-2-16 15,0 0-180-15,0 0-410 0,0 0 182 0</inkml:trace>
  <inkml:trace contextRef="#ctx0" brushRef="#br0" timeOffset="142482.3323">5883 7709 57 0,'0'0'334'16,"0"-3"-12"-16,0 3-19 0,0 0-16 0,0 0-31 15,-1-3-21-15,1 3-28 0,0 0-22 0,0 0-18 16,0 0-16-16,0 10-14 0,0-6-15 0,1 4-9 16,-1-1-16-16,2 2-6 0,-1 0-3 0,0-2-19 15,1 6-9-15,1-1-6 0,-1-1-8 0,1 2-2 16,0-3-7-16,0-1-4 0,1 0 0 0,-1-1-8 15,0 1-5-15,1-2-3 0,0-1-3 0,-2-2-8 16,-1 1 3-16,2-1-5 0,-2-2 0 0,2-1 1 16,-3-1 3-16,6 2-2 0,-6-2-3 0,8-3-1 15,-4-1 0-15,2-1 2 0,1-2-4 0,-3-1 4 16,2-1 1-16,1-2 2 0,0-2 8 0,0 1 4 16,-3 2-1-16,3 1 4 0,0-3 8 0,-4 3 8 0,0 0-11 0,3 2-1 15,-5-1-3-15,3 1-4 0,-1 1 3 0,0 2-8 16,-2-1-3-16,1 1 1 0,-1 1-6 0,0 0-17 0,1 2-17 15,-2 1-28-15,1-4-33 0,-1 4-24 0,0 0-27 16,0 0-38 0,0 0-46-16,0 0-49 0,0 0-205 0,0 0-516 15,-11 4 228-15</inkml:trace>
  <inkml:trace contextRef="#ctx0" brushRef="#br0" timeOffset="143347.8757">6266 7777 45 0,'0'-3'271'15,"-1"0"-4"-15,-1-1-10 0,0 1-8 0,0 0-5 0,2-1-12 16,-3 2-15-16,1-2-14 0,0 3-15 0,-1-3-3 16,3 4-11-16,-4-3-17 0,1 1-17 0,3 2-13 15,-7 0-11-15,7 0-15 0,-10 1-2 0,5 0-12 16,-1 0-11-16,-1 1-4 0,1 2 0 0,-1 0-14 16,2-1-1-16,-2 1-7 0,0 2-2 0,-2-1-5 0,6 0-2 15,-4 2 2-15,3 1-7 0,-1-3-15 16,0 3 4-16,1-1-6 0,1 2 5 0,0-2-8 15,2-1 2-15,0 2-4 16,-1-2 2-16,4-1-2 0,-1-1-11 0,0 0-3 0,2 1 11 0,0-1-17 0,1-3-4 16,1 1 3-1,0 0 4-15,2-1 0 0,-1-4-5 0,-2 3 15 16,3-3-14-16,0-1 1 0,2 1-1 0,-4-3 3 16,-1 2 8-16,2 1 4 0,-3 0 18 0,0-2 23 15,-2 2 22-15,3-1-3 0,-2 2 13 0,-1-1 4 0,-1 3-3 16,0-4-2-16,0 4-11 0,2-2-10 0,-2 2-8 15,0 0 2-15,0 0-24 0,0 0 8 0,0 0-10 16,0 0-5-16,0 0-10 0,-2 12-26 0,1-9-18 16,1 2-23-16,1-1-9 0,1 2-2 0,0-2-6 15,5 1-9-15,-2 0-5 0,0-2-8 0,4 1-1 0,-1-2-1 16,-1-2-3-16,2 2 12 0,1-4 6 0,-1 0 7 16,1-3 7-16,0-2 6 0,1-3 8 0,-1-1 6 0,1-5 7 15,-1-2 10-15,0-3 17 0,-1-2 17 0,-1 0 17 16,-2-2 22-16,2-10-4 0,-4 9 23 0,-1 0 34 0,0 0 16 15,-2 2 16-15,1 0 20 0,-2 5 17 16,-2-1 5-16,2 8-5 0,-4 0-6 0,3 3-5 0,-1 1-8 31,1 2-14-31,0 4-17 0,0-3-13 0,0 4-14 16,1 1-7-16,-3-2-11 0,3 2-7 0,-4 15-6 0,3-7-1 16,-1 5-10-16,2-1-4 0,0 7-7 0,0 0-12 15,0 2-18-15,0 0-11 0,0-3-23 0,0 4-12 16,0-3-32-16,0 2-23 0,3-2-28 0,-1 3-19 15,-1-2-29-15,0-2-19 0,1 0-27 0,-2 2-28 0,1-7-33 16,-2 0-43-16,3 1-51 0,-3-5-261 0,2-1-686 16,1-1 303-16</inkml:trace>
  <inkml:trace contextRef="#ctx0" brushRef="#br0" timeOffset="143697.5918">6603 7695 340 0,'0'0'341'0,"0"0"-28"0,0 0-23 0,0 0-17 15,0 0-19-15,-2-3-21 0,2 3-22 0,0 0-21 16,0 0-22-16,0 0-18 0,0 0-23 0,0 0-7 15,0 0-8-15,8 0-11 0,-8 0-14 0,10 2-18 0,-6-2-10 16,5 1-12-16,-2-1-12 0,3 0-13 0,-1 0-6 16,-1-1-10-16,1 2-9 0,-1-2 2 0,3-1-5 15,-1 2-5-15,-2 0-3 0,-2-1-1 16,-1 1-3-16,1 0-3 0,-1 0 0 0,-5 0-8 16,8-1-6-16,-8 1-7 0,4 1-11 0,-4-1-10 0,2 1-19 15,-2-1-26-15,0 0-39 0,-1 4-40 0,1-4-65 16,0 0-158-16,-3 5-443 0,3-5 196 0</inkml:trace>
  <inkml:trace contextRef="#ctx0" brushRef="#br0" timeOffset="143961.2298">6635 7812 185 0,'-3'1'339'15,"0"1"-13"-15,2 0-14 0,1-2-16 0,0 0-21 0,-6 2-29 16,6-2-24-16,-1 2-17 0,1-2-26 0,0 0-22 0,8 1-5 16,-2-1-33-16,1 0-21 0,1 0-16 0,2 0-22 15,0 0-16-15,0 0-8 0,5-1-15 0,-4 0-7 16,2-2-11-16,-2 3 0 0,-2-2-1 0,0 1-6 16,-1 1 3-16,1-1 3 0,-3 0-1 0,-1 1-2 0,-1-2 3 15,-4 2-6-15,4-1 3 0,-4 1-8 0,3-1-5 16,-3 1-10-16,0 0-25 0,0 0-39 0,0 0-41 15,-10-6-55-15,8 4-63 0,-3 1-191 0,1-2-474 16,1 2 210-16</inkml:trace>
  <inkml:trace contextRef="#ctx0" brushRef="#br0" timeOffset="145314.5589">7089 7580 8 0,'0'0'289'0,"0"0"-30"0,0 0-19 0,2-2-6 0,-2 2-20 0,0 0-10 16,0 0-19-16,0 0-15 0,-3 14-17 0,0-7-14 15,1 1-10-15,0 1-14 0,0 0-13 0,0 5-4 16,1-1-6-16,-2-1-6 0,2 3-9 0,1 0 1 15,0-3-10-15,-1 1-1 0,0 0-5 0,0-1-2 16,1 1 4-16,-1-2-6 0,0 0-12 0,2-4-6 16,-2 2 0-16,2-1-4 0,-1-2-4 0,-2 0-3 15,3 1-1-15,0-4-2 0,1 2 1 0,0-1-8 16,1 0 2-16,1-3-7 0,1-1-12 0,0 0-17 16,3-1-24-16,0-1-23 0,1-2-26 0,3-3-32 15,1 1-28-15,0-4-32 0,3-3-36 16,-2 1-30-16,-4 1-171 0,-2-1-450 0,-1-3 199 15</inkml:trace>
  <inkml:trace contextRef="#ctx0" brushRef="#br0" timeOffset="145558.7852">7161 7461 118 0,'-2'-3'204'0,"1"1"-3"0,1 2-13 0,-2-3-13 0,2 3-16 16,0-3-16-16,0 3-13 0,-3-4-15 0,3 4-8 15,0 0-17-15,0 0-3 0,0 0-11 0,0 0-10 0,0 0-3 16,0 0-7-16,0 0-7 0,5 10-4 16,-5-10-5-16,0 0-5 0,1 2-3 0,1 1-2 15,-2-3-3-15,0 0-3 0,0 0-1 0,0 0-3 16,4 0-1-16,-4 0-4 0,0 0-4 0,0 0-6 16,0 0-10-16,0 0-15 0,0 0-22 0,0 0-29 15,0 0-44-15,0 0-44 0,0 0-165 0,0 0-350 0,0 0 154 16</inkml:trace>
  <inkml:trace contextRef="#ctx0" brushRef="#br0" timeOffset="146161.0538">7338 7678 165 0,'0'-5'282'0,"-1"2"-9"0,-1 0-11 0,1 0-15 0,-1 0-12 16,-2 1-17-16,4 2-19 0,-3-4-8 0,-1 3-21 16,1-1-14-16,2-1-12 0,1 3-11 0,-7-1-18 0,1 1-5 15,6 0-14-15,-13 4-7 0,8-1-10 0,-1 0-5 16,-1-2-12-16,0 4 1 0,-1-1-12 15,1 2 6-15,0 0-14 0,2 0-2 0,-2 0-3 0,1 2-4 16,1-2-3-16,1 2-4 0,1 1-1 16,0-2-2-16,1 0-2 0,1 1-6 0,1 1 1 0,0-4-6 15,0 3-5-15,2-2-7 0,1-2-10 0,0 1 0 16,1-2-4-16,1 0-9 0,2 0-3 0,0-1-8 16,2-2-1-16,1 0 6 0,0-1-4 0,3-3 1 15,-3 2 4-15,0-3 4 0,0 1 0 0,0-3 6 0,1-1-1 16,-2 0 6-16,-1-3 5 0,1 0 11 0,-3-1 8 15,0 0 7-15,1-1 11 0,-1-8 12 0,0 1 7 0,-2 1-2 16,-2 0 16-16,-1 0 10 0,0-3 36 0,-1 0-20 16,1 2 12-16,-2 1 5 0,-1 5 5 15,1-1-2-15,0 1 4 0,-1 8-4 0,1-2-2 0,1 4-12 16,-1 0-14-16,1-2-11 0,0 6-5 0,-2-3-12 16,1 2-8-16,1 1 0 0,0 0-7 0,0 0-2 15,-6 11-2-15,5-4-7 0,-2 3-2 0,2 2 0 16,-1 1-6-16,1 2-3 0,-1 2 0 0,1 2-3 0,-1 3 2 15,2-4-3-15,-1 3-4 0,2 0-9 0,0 0-9 16,-2 0-1 0,1-2-15-16,0 3-10 0,1-4-14 0,1 1-19 15,-2 0-35-15,2-1-15 0,-2-4-16 0,0 0-28 16,0 1-36-16,2-3-36 0,-1-2-42 0,3-3-54 0,-1 0-262 16,-1-2-644-16,1-3 284 0</inkml:trace>
  <inkml:trace contextRef="#ctx0" brushRef="#br0" timeOffset="146469.9853">7535 7720 51 0,'0'0'256'15,"0"0"-13"-15,0 0-15 0,0 0-18 0,0 0-17 16,0 0-17-16,1 12-12 0,-1-9-19 0,-1 1-18 15,1-1-9-15,1 1-13 0,1 0-9 0,-2-2-14 16,1 1-6-16,-1-1-7 0,0-2-8 0,0 4-3 16,0-4-8-16,0 0-1 0,3 2-5 0,-3-2 4 15,0 0 16-15,3-8 7 0,-3 5 2 0,0-1 2 16,1 0 19-16,1-1 6 0,-4 1 1 0,2-1-6 16,0 1 5-16,-1-2-3 0,1 2-2 0,0 1-12 15,0-1-9-15,0 0-8 0,0 4-9 0,-2-4-15 16,2 4-25-16,0-5-37 0,0 5-34 0,0 0-35 15,0 0-27-15,0 0-36 0,0 0-47 0,0 0-55 16,0 0-258-16,0 0-554 0,0 0 245 0</inkml:trace>
  <inkml:trace contextRef="#ctx0" brushRef="#br0" timeOffset="146842.12">7659 7614 349 0,'3'-2'361'0,"-1"-2"-14"0,-2 4-27 0,0-1-28 16,0 1-26-16,0 0-29 0,0 0-17 0,0 0-28 16,0 0-18-16,6 9-15 0,-3-2-22 0,0 0-9 15,0 2-12-15,-1 1-16 0,3 4-4 0,-3 0-12 16,3 0-5-16,-1-1 0 0,0 2-26 0,0-2-4 0,2-2-14 0,0 1 3 16,-2-4-5-16,0 0-10 0,-1-2-1 0,1 0-5 15,-1-2 5-15,0 1-4 0,-2-4-2 0,2 2 0 16,0-2-5-16,-3-1 5 0,0 0-5 0,7-4 5 15,-3-1-1-15,0 0-1 0,2-3 3 0,-3 1 5 0,2-3-2 16,1 0-1-16,-2-2 10 0,2-1-9 0,1-1 10 16,-3 1 7-16,2 1 0 0,-2-2 0 0,-1 2 2 15,1-1 1-15,-1 0-7 0,-3 4-5 0,4 0 4 16,-3 2-9-16,1 1-4 0,-2-1-5 0,3 2-10 16,-3-1-8-16,0 3-36 0,1 0-38 0,-1 3-34 0,0 0-26 31,0 0-27-31,0 0-32 0,0 0-31 0,0 0-38 15,-6 9-63-15,4-5-189 0,-1 0-560 0,3 0 248 16</inkml:trace>
  <inkml:trace contextRef="#ctx0" brushRef="#br0" timeOffset="147660.1918">8067 7676 210 0,'0'-5'282'15,"-1"1"-1"-15,1 0-10 0,-1-1-6 0,1 1-10 0,-2 0-5 16,2 0-12-16,-1-1-13 0,-1 1-16 0,-1 0-14 16,2 1-11-16,0-1-19 0,-1 1-11 15,-2 1-12-15,3 0-22 0,-2 0-13 0,3 2-5 16,-10 1-17-16,4 1-10 0,-1 1-7 0,2 0-1 15,-4 3-9-15,2-1-6 0,0 1-4 0,0 0-3 0,-1 3-11 16,-1 1 2-16,2 1-16 0,0-2 5 0,0 2-1 16,0-1 2-16,4-2-3 0,-1 0-5 0,1 0-6 15,3-2-6-15,-3-1-17 0,3 1-3 0,0-2-3 0,3-1 1 0,0 1 0 16,1-3-2-16,-1 0-4 0,4-1-1 0,-3 0 3 16,6-2 0-16,-3-1-3 0,0 0 6 0,-1-1 4 15,1-1-4-15,0 0 3 0,0 0 12 0,-1 1 10 16,-1-2 25-16,-1 0 10 0,1 2 15 0,-3 0 11 15,1 0 15-15,0 0 9 0,0 1 4 0,-3 2-3 0,3-3-6 16,-3 4-10 0,1-1-13-16,-1 1-3 0,0 0-13 0,0 0-2 15,0 0-6-15,0 0-3 0,0 0-6 16,-1 10-12-16,1-5-27 0,-2 1-31 0,4 1 3 16,-1-2-26-16,1 0-14 0,0 1-9 0,1 1-3 0,1-3-4 0,-1 1-7 15,4-1-1-15,0-1 5 0,-1-1 1 0,0-2 7 16,2 0 11-16,-1-2 7 0,0-2 5 0,0 0 8 15,0-2 9-15,0-5 4 0,2 0 4 0,-1-2 7 0,2-4 8 16,-3 2 12-16,0-7 17 0,0 2-4 0,0-1 14 16,-3-3 21-16,2 1 7 0,-2 0 16 0,-1-2 1 15,0 0-3-15,-2-1 21 0,2 3 22 0,-3 2 6 16,0 7 6-16,-1 1 2 0,2 4-8 0,-2 0-9 0,-1 5-9 16,1 1-14-16,0-2-12 0,-1 3-6 0,2 2-15 15,0 0 6 1,0 0-7-16,-6 10-5 0,4-3-3 0,-1 5-3 15,0 2-1-15,0 4-3 0,2-3-4 0,1 3-2 16,1 4-2-16,-1-4-2 0,3-3-9 0,-2-1-4 16,-2 6-11-16,5-6-11 0,-4 1-9 0,3-1-4 15,-3-1-31-15,1 2-8 0,1 0-32 0,1-1-25 16,-3 2-24-16,1-2-26 0,1 0-24 0,0 2-41 0,-2-3-35 16,3 0-46-16,-3-1-284 0,2-3-658 0,-1-1 292 15</inkml:trace>
  <inkml:trace contextRef="#ctx0" brushRef="#br0" timeOffset="148240.7826">8391 7416 115 0,'4'-6'265'15,"-1"1"-25"-15,1-1-16 0,1 2-16 0,0 0-15 16,2 1-19-16,0 0-14 0,0 1-17 0,-1 1-16 16,0 1-7-16,-1 0-10 0,2 0-10 0,-1 1-8 15,1 2-7-15,-3 0-4 0,2 1-6 0,-2 1 2 16,0 2-11-16,-2 2-3 0,-1 0 0 0,-1 2-1 16,2 2-3-16,-7 1-5 0,1-1-4 0,-1-2 3 15,-2 3-7-15,-1-1-5 0,-3 4-5 0,4-4 0 16,-3 4-5-16,3-4-5 0,0 1-1 0,0-2-4 0,4 1-3 0,-2-1-8 15,3 0-4-15,-1-1-13 0,3-2-5 0,0 2-4 16,3-4-2-16,0 1-9 0,1-1-5 0,-1 0-8 16,1-1-8-16,3-2 3 0,-1 0-4 0,1-1 1 15,-3-2 3-15,3 0 2 0,0-3 1 0,2 0 8 16,-1 0 3-16,-1-3 2 0,0 1 6 0,-1-1 5 16,0 0 19-16,-1-2 24 0,-2 4 16 0,-1-1 21 15,0 0 14-15,0 1 10 0,-1 2 0 0,-1 1-11 0,0-6-2 16,0 6-10-16,-5-2-4 0,5 2 1 0,-9 2-10 15,4 0-8 1,0 2 1-16,-2 2-7 0,0 2-10 0,-1 0 7 0,1 3-10 16,1 1-7-16,0 0-4 0,2 2-2 15,1-1-7-15,-1 6-10 0,4-4-10 0,0 3-7 0,4 1-2 16,-1 1-1-16,1-5 5 0,-1 3-6 0,3-6 2 16,-3 2 2-16,2 2 1 0,-2-5 0 0,0 0 1 15,-2-2 6-15,2-3 1 0,-3-1 0 0,2 0 3 16,-2-1 7-16,-2 0 2 0,2-1 4 0,-3 1-1 15,3-4-3-15,-7 1-10 0,0-1-30 0,-3 0-48 0,-1-1-61 16,1-3-80-16,-7 1-249 0,-2-3-519 0,3-1 230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30T13:55:16.212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14235 3151 34 0,'-7'0'92'0,"7"0"-5"0,-7-1-10 0,7 1 3 0,-7-1-2 15,3 1-7-15,4 0 1 0,-8-1-10 16,2 1-6-16,6 0 2 0,-8 0-9 0,2-1-2 16,-1 2 1-16,3-1-6 0,-2 0 4 0,-1 1-2 15,0 0 5-15,1-1-6 0,2 1 4 0,-3-1-5 0,7 0-3 16,-8 0 4-16,3 0-3 0,5 0-1 0,-7 0-5 0,3 2-1 16,4-2-3-16,-4 0-3 15,4 0 1-15,-3 2-3 0,3-2-2 0,-6 1-1 0,6-1 0 0,-2 1-4 16,2-1-4-16,0 0 0 15,-5 2 3-15,5-2-4 0,0 0 6 0,-2 1-1 16,2-1 2-16,0 0 3 0,0 0 5 0,0 0 2 16,0 0-2-16,0 0 4 0,0 0 2 0,-3 2-1 0,3-2 1 15,0 0 4-15,0 0 0 0,0 0 2 16,0 0 2-16,0 0-6 0,0 0-3 0,0 0-3 0,0 0-3 16,0 0-1-16,0 0-3 0,10 2 0 0,-5 0-3 15,1-2 1-15,5 1-1 0,-1 1 3 0,4-1 2 16,0 0 3-16,3 1-1 0,3-2-3 0,-5 0 3 15,6 0 0-15,-1-2 4 16,1 2 0-16,3 0-3 0,-3-1 0 0,2 1 0 0,-2-1-3 0,3 0-2 16,-3 0 0-16,4 0-1 0,-1-2 0 15,0 3-5-15,0-1 0 0,0 1-2 0,2-2-2 0,0 1 0 16,2-1-2-16,-1 1 0 0,0-2-2 16,0 3-2-16,1-2 4 0,1 1-5 0,1 0 2 0,8-2-3 15,-10 3 0-15,0-2 3 0,1 0-4 16,0 1-1-16,-2 2 0 0,-2-2-1 0,5 1 0 15,-1 1 2-15,-4-2-3 0,2 1 1 0,-3 1 0 0,2-1 0 0,-1 0 4 16,-1 0-4-16,-1 0-4 16,-2 0 6-16,2-2-6 0,0 2 0 0,-3-1-1 0,0 0 1 15,-3 0-1-15,-2 1 2 0,2-2-1 0,-2 0-3 16,0 0 5-16,1 1-4 0,-3 0 0 0,1-2 2 16,-3 2-3-16,-1 1 4 0,-1-1-2 0,-1-1 1 0,1 2 3 15,-1-3-5-15,-2 3 3 0,-1 0-1 16,1 0 0-16,-3-1 5 0,-3 1-4 0,8-1-5 0,-8 1-4 15,5 0-5-15,-5 0-7 16,5-2-5-16,-5 2-6 0,0 0 3 0,0 0-16 0,0 0-4 16,6 0-14-16,-6 0-16 0,0 0-16 15,0 0-13-15,0 0-30 0,0 0-18 0,0 0-41 0,0 0-124 16,0 0-347-16,0 0 154 0</inkml:trace>
  <inkml:trace contextRef="#ctx0" brushRef="#br0" timeOffset="848.3418">14273 3134 75 0,'-8'0'158'16,"0"0"-11"-16,-1-3-7 0,2 5-7 0,1-2-9 0,2 0-1 16,-3 0-10-16,3 0-6 0,4 0-3 15,-10 0-10-15,4 0-4 0,2-2 0 16,4 2 0-16,-7 0-6 0,3-1 3 0,4 1-4 15,0 0-3-15,-8 1-1 0,8-1 0 0,-2 2-5 16,2-2-1-16,0 0-8 0,-7 0-2 0,7 0-1 16,0 0-2-16,-4 1 0 0,4-1-4 0,0 0-2 0,0 0-3 15,-3 1-4-15,3-1-4 0,0 0-4 16,0 0-3-16,0 0-4 0,0 0 0 0,0 0-4 0,0 0 0 16,0 0-3-16,13 2-3 0,-5-2-3 0,2 1 0 0,4 1 0 15,0-1-6-15,3 0-1 16,6 1 3-16,2 0-1 0,0 0-3 0,2-1 1 0,0-1 0 0,2 1-2 15,12 0-1-15,-3 1-1 16,-8-4 4-16,11 2-3 0,2 0-1 0,-2 0-3 0,2-1 0 16,-3 0-1-16,5 0 2 0,-1 0-2 15,-2-2-2-15,2 1 0 0,-1-2 0 0,0 3 2 0,1 1 0 16,-5-2-8-16,1-2 5 0,0 2-7 0,1-2-3 0,-2 1 0 16,-10 3-2-16,11-3 1 0,-10 2-1 15,8-2 1-15,-10 3 1 0,10-2-2 0,-8 1 0 16,1-1-1-16,7 0-4 0,-9 2 5 0,-2-3-3 15,1 2 1-15,2 1 0 0,-4 0 2 0,1 0 0 0,-1-2 2 16,0 2 2-16,0-1-2 16,-2-1 5-16,-3 0-3 0,1 1 4 0,-1-2-1 0,-5 1-1 15,2 2 2-15,-4 0-2 0,3-3 7 0,-1 1-5 0,-1 0 0 16,-2 0-1-16,-2 2 2 0,2-2 0 16,-3 1 1-16,1 0-1 0,-1 0-1 0,0 0 4 0,1 1-3 15,-3 0 2-15,1-1-1 0,-2 1-2 16,1 0 2-16,-2-1-1 0,1 1 1 0,0-1 6 0,-4 0-6 15,4 1 2-15,-3 1-2 16,2-2 2-16,-6 1-2 0,7-1 1 0,-3 1-1 0,-4 0 1 0,0 0-1 16,9 0-1-16,-9 0-1 0,5 0 4 15,-5 0 1-15,0 0-7 0,4 0-1 0,-4 0 1 16,0 0 3-16,0 0 1 0,5-1-1 16,-5 1-1-16,0 0 0 0,0 0-1 0,0 0-10 0,0 0-5 15,0 0-7-15,0 0-13 0,0 0-16 0,0 0-19 16,0 0-19-16,0 0-5 0,0 0-25 0,0 0-12 15,0 0-18-15,-23 0-25 0,16-2-147 0,0 1-352 0,-3 0 156 16</inkml:trace>
  <inkml:trace contextRef="#ctx0" brushRef="#br0" timeOffset="1505.545">14300 3076 97 0,'-7'1'163'0,"-3"-2"-6"15,3 2 0-15,0-1-2 0,3 0-1 0,-2 0-6 0,6 0-8 0,-7 0-11 16,7 0-12-16,-4 0-8 16,4 0-13-16,0 0 0 0,-7 0 2 0,7 0-5 0,0 0-6 15,0 0-9-15,-3 1-9 0,3-1-7 0,0 0-2 0,0 0-7 16,0 0-2-16,0 0-2 0,0 0-3 0,0 0 1 16,0 0 1-16,10 3 6 0,-3-2-4 0,3 1 1 15,4-2 2-15,3 2-2 0,4 0-1 16,3 0 2-16,4-1-4 0,2 1 2 0,12 0-2 0,2 0-2 15,1-2 3-15,22 2-6 0,2-1 4 16,-19 0-1-16,24 0-5 0,4 1-6 0,-4 0 1 16,1 0-2-16,1-2-9 0,0 1-5 15,0-2 3-15,1 1-7 0,1-2-6 0,-2 4-13 0,2-2-3 16,-4-3-6-16,1 2-4 0,-5-2-7 0,-1 2-2 16,-21 2-1-16,3-3-2 0,-3 0 3 0,1-1 2 15,-3 2 3-15,-2-1-3 0,0-2 8 16,-3 1 2-16,-12 0-3 0,1 1 2 0,-3-1 1 0,-1 0 6 15,0 1 6-15,-2 0 5 0,-2-1-2 0,-1 0 2 0,-5-1 6 16,-4 3 0-16,4 0 2 16,-2-2 5-16,-4 2-1 0,0-1-2 0,-2 1 0 0,1 1-1 15,-4 0-4-15,-1-2 4 0,1 2-1 0,-5 0-3 16,7-1 4-16,-7 1-4 0,0 0-2 0,5 0 0 16,-5 0-4-16,0 0-2 0,5-1 0 0,-5 1-4 0,0 0-7 15,0 0-4-15,5-1 0 0,-5 1-2 16,0 0-5-16,0 0-1 0,0 0 1 0,0 0 0 15,0 0-3-15,0 0 2 0,0 0 0 16,4-1 3-16,-4 1-7 0,0 0-2 0,0 0-2 0,0 0-8 0,0 0-7 16,0 0-9-16,0 0-14 15,0 0-16-15,0 0-21 0,0 0-32 0,0 0-30 0,0 0-32 16,0 0-171-16,0 0-400 0,0 0 176 0</inkml:trace>
  <inkml:trace contextRef="#ctx0" brushRef="#br0" timeOffset="24547.7249">15451 3803 74 0,'3'-3'246'16,"-3"3"-6"-16,1-3-1 0,-1 3 12 0,1-3-7 16,-1 3-16-16,3-1-16 0,-3 1-16 0,0 0-18 15,0 0-17-15,2-3-18 0,-2 3-16 0,0 0-17 0,0 0-9 16,0 0-13-16,0 0-11 0,0 0-10 0,0 0-6 0,0 0-7 16,0 0-4-16,0 9-4 0,-2-5-8 15,2 3-2-15,0 2-5 0,0 3-2 0,0 1 0 16,0 6-5-16,0 0-3 0,0-2-1 0,0 5-3 15,0-3-1-15,0 1 0 16,0 1-7-16,0-1-2 0,0 0 4 0,0-7-8 0,0 2 2 16,0-1-2-16,0-2 0 0,0 1-3 0,0 0-5 0,-1-4-3 15,1 1-10-15,-2-3-9 0,2 2-7 0,-1-2-7 16,1-2-12-16,-1 0-9 0,1 0-11 0,-2-1-12 16,4-1-8-16,-2 0-2 0,0 1 2 0,0-4-4 0,1 5-1 15,-1-5 8-15,0 3 4 16,0-3 10-16,1 2 4 0,-1-2 7 0,0 0 7 0,0 3 13 0,0-3 8 15,0 0 12-15,0 0 9 16,0 4 12-16,0-4 11 0,0 0 7 0,0 0 8 16,2 2 3-16,-2-2 6 0,0 0 6 0,0 0 3 15,0 0 8-15,0 0 4 0,0 0 0 0,0 0 3 0,-2 3-2 16,2-3 2-16,0 0-3 0,0 0-6 16,0 0 5-16,0 0-11 0,0 0 2 0,0 0-4 0,0 0-3 15,0 0 1-15,-1 3-4 0,1-3 3 0,0 0-3 0,0 0-4 16,-3 3-6-16,3-3 2 0,0 3-3 0,0-3-4 15,-1 3 3-15,1-3 2 0,-2 3-8 0,1-1 0 16,1-2-4-16,0 0 2 16,-2 5-1-16,2-5-4 0,0 0 0 0,0 3 2 15,0-3-2-15,0 0-1 0,0 0-1 0,0 0 1 16,0 0 0-16,0 0-1 0,0 0 9 0,0 0 2 0,2 3 1 16,-2-3 6-16,0 0-2 0,0 0 3 0,14-4-7 0,-7 1 2 15,4-1-4-15,4 0-1 0,0 1 2 16,5-2-7-16,2-1-1 0,1 3 3 15,-5-2-5-15,3 2 1 0,-5-1-1 0,-1 1-2 16,1 0 2-16,-2 0-1 0,0 2 4 0,-4-1-4 0,-2 0 1 0,3 0-3 16,-7 0-4-16,2 1-15 15,-2 0-15-15,1-1-11 0,-1 1-26 0,-1-1-44 0,-1-1-35 16,1 1-36-16,-3-3-43 0,0 2-227 0,-3-1-489 0,2-1 216 16</inkml:trace>
  <inkml:trace contextRef="#ctx0" brushRef="#br0" timeOffset="24950.0043">15540 3788 126 0,'0'0'244'15,"-5"-1"-9"-15,5 1-11 0,-4-2-14 0,4 2-11 0,-3-2-13 16,3 2-15-16,0 0-13 0,-3-2-14 16,3 2-14-16,0 0-9 0,0 0-11 0,0 0-9 15,0 0-9-15,-4-1-8 0,4 1-9 0,0 0-6 0,0 0-9 16,0 0-4-16,0 0-4 0,0 0-6 15,0 0-4-15,0 0-3 0,0 0-5 0,0 0-1 0,12-1 0 16,-1 1-4-16,3-2-1 0,3 1-4 16,5 1-4-16,1-2-2 0,-2 1 0 15,3 0-2-15,0-2-3 0,-2 2-1 0,-5-1-1 0,-3 1 0 0,2 1 0 0,-2-1 0 16,-4 1-2-16,0-1-2 16,-2-1 0-16,-1 1-3 0,-1 1 3 0,-1 0-8 0,-5 0-10 15,9-1-8-15,-6 1-12 0,-3 0-19 16,0 0-26-16,7-2-23 0,-7 2-24 0,0 0-38 0,0 0-29 15,0 0-55-15,-12 8-143 0,5-7-419 16,-1 3 185-16</inkml:trace>
  <inkml:trace contextRef="#ctx0" brushRef="#br0" timeOffset="25283.8513">15493 3944 8 0,'-3'2'263'0,"0"-1"-14"16,3-1-9-16,-5 3-9 0,5-3-7 0,-6 2-15 15,5-1-12-15,-1 0-13 0,2-1-21 0,0 0-17 0,0 0-11 0,0 0-17 16,0 0-13-16,16-1-10 16,-3 1-13-16,1 0-6 0,7-3-9 0,-5 0-3 0,7 3-6 15,-2-3-8-15,0 2-6 0,1-2-6 16,-7 2-1-16,-1-1-6 0,-1 2 0 0,-4-2-4 0,-1 2 8 0,0-1 8 15,-4 1 4-15,1 0 6 16,0-1 2-16,-5 1-1 0,7-1 8 0,-7 1-5 0,0 0-2 16,6 1-4-16,-6-1-6 0,4 0-7 15,-4 0-3-15,0 0-5 0,0 0-16 0,0 0-19 16,4-2-27-16,-4 2-30 0,0 0-31 0,0 0-41 0,0 0-34 0,0 0-36 16,0 0-56-16,-7 6-222 15,3 0-521-15,1-5 230 0</inkml:trace>
  <inkml:trace contextRef="#ctx0" brushRef="#br0" timeOffset="25950.0853">15387 4482 155 0,'0'-2'241'0,"0"2"-15"0,0 0-11 0,0 0-13 16,0 0-14-16,0 0-14 0,0 0-20 0,0 0-18 15,0 0-11-15,0 0-13 0,0 0-11 0,0 0-12 16,-10 4-11-16,4-1-8 0,-3 1-8 0,-2 3-8 16,0 1-5-16,-5 2-4 0,-2 1-3 0,-2 6-3 15,0-2-3-15,-1 0-3 0,-9 10-3 0,-2-2-6 16,1 1 0-16,-1 0 0 0,-1 0-4 0,2 1-6 16,-3-3 4-16,1 3-2 0,2-7-5 15,1 4 1-15,7-5 7 0,3-4-8 0,0 1-3 0,2-1 4 0,-1-1-9 16,2 0 5-16,6-4-2 0,0 2 3 15,2-2-3-15,2-2 4 0,0-2-7 0,0 1 5 0,4 0-2 16,-1-2 1-16,-1 0-2 16,2-1 2-16,1 1-3 0,-1-1 3 0,-1 1-2 0,3-2 11 15,1-1-10-15,-4 5 0 0,2-4 1 0,2-1-2 0,-3 3 1 0,1-1-5 16,2-2 2-16,-4 1-1 0,2 2-11 16,-1 0-11-16,0-2-13 0,1 1-23 0,2-2-20 15,-5 3-23-15,2 0-32 0,2-3-31 16,1 0-62-16,-3 4-144 0,1-2-398 0,2-2 176 0</inkml:trace>
  <inkml:trace contextRef="#ctx0" brushRef="#br0" timeOffset="26438.7453">14220 5283 351 0,'-3'-3'321'0,"3"1"-34"16,-3-1-22-16,2-1-25 0,1 4-15 0,-3-4 1 0,3 4-29 15,-1-3-17-15,1 3-20 0,0 0-16 0,-3-2-20 16,3 2-13-16,0 0-6 0,0 0-15 0,0 0-11 16,0 13-8-16,0-6-5 15,-3 4-6-15,3 5-6 0,-1 4 0 0,-2 0-5 0,0 3-8 16,0 0-1-16,0 2 3 0,1 1-5 0,-1-2-8 0,0 2 0 0,-4-2 1 16,4 1-4-16,-1 1 6 15,1-3-5-15,0 1-5 0,-1 1 3 0,1-1-2 0,2-4 0 16,-2-5-4-16,0-1-4 0,3-2 2 15,0-3 2-15,-3 1-6 0,3-3-1 0,3 0 8 0,-3-1-8 16,3-3 1-16,1 1 8 0,2-2-11 16,-2-1-4-16,3 1 2 0,3-2 0 0,0-2-1 0,4 0 2 15,-1-2-4-15,2 3-7 0,5-2 3 0,-5 0 5 0,6-3-4 16,-1 0-6-16,-3 1-1 0,0 1-12 16,4-1-15-16,-7 2-9 0,4-2-13 0,-5 1-18 0,1 0-19 15,-3 1-24-15,2 0-27 16,-2 1-31-16,-1 1-30 0,0-2-29 0,-3 2-60 15,0-3-156-15,0-1-484 0,-3 1 214 0</inkml:trace>
  <inkml:trace contextRef="#ctx0" brushRef="#br0" timeOffset="26668.3639">14210 5380 143 0,'-4'-5'254'0,"0"-2"-27"0,2 4-26 16,2-3-23-16,-1 1-19 0,2 1-15 0,5-3-17 0,0 1-10 15,2 2-13-15,5-4-10 0,1 1-4 16,4 0-17-16,0 2-16 0,-4 2-23 0,9-1-20 0,-9 1-31 16,4 1-32-16,-5 1-30 0,1 1-24 0,-3 0-33 0,-1 0-136 0,-4 0-295 15,0 1 130 1</inkml:trace>
  <inkml:trace contextRef="#ctx0" brushRef="#br0" timeOffset="26878.0051">14155 5525 174 0,'-4'2'232'0,"1"1"-8"15,-4 0-14-15,4 0-11 0,0 1-15 0,2-2-11 0,1-2-14 0,-3 1-4 16,3 3-4-16,0-4-11 15,4 2-10-15,2-1-11 0,1-1-14 0,7 0-8 0,3-1-13 16,4-5-4-16,3 5-11 16,3-5-15-16,1 0-18 0,0 2-22 0,12-5-30 0,-11 3-29 15,9-4-48-15,0 1-45 0,2 1-73 0,-13 1-170 0,12-5-413 0,-12 2 182 16</inkml:trace>
  <inkml:trace contextRef="#ctx0" brushRef="#br0" timeOffset="27548.4182">15471 4600 114 0,'0'-4'218'0,"2"0"-9"15,-2-1-3-15,2 1-5 0,-2 2 2 0,0 0-6 0,0 2-12 16,0-6-7-16,0 3-11 0,1 1-8 15,-1-1-10-15,0 3-10 0,0 0-5 0,0-6-11 0,0 6-14 0,0 0 1 16,0-3-20-16,0 3-9 16,3-2-6-16,-3 2-13 0,0 0-5 0,0 0-11 15,0 0-3-15,0 0-10 0,0 0-2 0,0 0-4 0,0 0-6 0,0 11 2 16,0-6-4-16,-1 2-5 0,-1 7 3 16,2 0-5-16,0 6-1 0,-1 2 2 15,1 3-1-15,-3 10 0 0,0 2 1 0,0 0-1 16,-1 1-1-16,1-2 1 0,0-1-1 0,3-1-2 0,-2 1 1 15,0-10-3-15,1-3-9 0,1 1 4 16,-2-1 0-16,4-1 3 0,-2-1-5 0,1-1-2 16,-1-4 4-16,0-2-12 0,0-2-1 0,2-1-12 15,-1-3-6-15,-1-1-5 0,0-2-13 0,0-1-1 0,1 1-13 16,-1-1-9-16,0 0-20 0,0-3-25 0,2 2-25 0,-2-2-31 16,1 3-38-16,-1-3-214 0,0 0-458 15,0 0 204-15</inkml:trace>
  <inkml:trace contextRef="#ctx0" brushRef="#br0" timeOffset="28008.4965">15462 5511 194 0,'-8'-1'301'15,"-1"1"-27"-15,-1-2-13 0,3 2-16 0,1 0-6 16,-2 0-5-16,3 0-9 0,0 0-11 0,5 0-5 15,-7 0-35-15,7 0-14 0,-6 0-19 0,6 0-14 16,0 0-14-16,-6-1-8 0,6 1-14 0,0 0-8 16,0 0-9-16,0 0-9 0,0 0 10 0,0 0-21 0,22 3-10 15,-10-2 1-15,1-1-5 0,10 1-7 0,-2-2-4 0,2 1-2 16,1-1-1-16,2-1-1 0,0 1-9 16,-1-1-2-16,2 0-6 0,-3 0-2 0,0 0 4 0,-3-1-3 15,1 0 11-15,-6 1-11 0,-1 1-6 16,-4-2 6-16,-1 1-2 0,0 1-2 0,-3 1 4 15,-1-1-7-15,-2-1 3 0,2 2 0 16,-3-1-3-16,-3 1-3 0,4-1-10 0,-4 1-10 16,0 0-14-16,0 0-14 0,0 0-14 0,-7-4-15 15,1 3-21-15,-1 1-21 0,0 0-24 0,0 2-26 0,-3-1-32 16,3-1-21-16,-3 0-51 0,3 1-145 0,-1-3-456 0,2 1 202 16</inkml:trace>
  <inkml:trace contextRef="#ctx0" brushRef="#br0" timeOffset="28278.2927">15638 5337 218 0,'-3'-7'296'15,"-1"1"-21"-15,1-1-14 0,2 1-6 0,-3 1-1 0,2 2-1 16,-1 0-10-16,2-1-12 16,-2 2-28-16,3 2-2 0,-1-3-40 0,-1 1-16 0,2 2-16 15,0 0-19-15,0 0-7 0,0 0-7 0,-3 9-14 16,5-3-7-16,-1 3-4 0,-1 5-10 0,2-1-5 0,-1 6-7 15,-1 1 2-15,0 1-5 0,2 0-7 0,-1 0-4 16,-1 0-5-16,1 0 6 0,-1 0-21 0,-2 1-19 16,0-4-12-16,-1 4-22 15,3-2-19-15,-3-2-19 0,1-4-21 0,0 0-31 0,-1-1-40 16,3 2-45-16,0-8-47 0,-1 0-245 0,1-1-545 0,1-4 242 16</inkml:trace>
  <inkml:trace contextRef="#ctx0" brushRef="#br0" timeOffset="28840.2686">15642 4544 149 0,'-4'-3'242'0,"3"2"-6"0,1-3-8 0,-3 2-11 0,0 0-9 15,3 2-10-15,-1-3-12 0,1 3-6 0,-3-2-12 0,3 2-10 16,0 0-14-16,-3-2-10 15,3 2 3-15,0 0-14 0,0 0-8 0,-3-2-7 0,3 2-7 0,0 0-13 16,0 0 0-16,0 0-8 16,0 0-4-16,0 0-13 0,0 0 11 0,0 0-22 15,0 0-2-15,0 0-13 0,0 0 1 0,0 0-3 16,0 0-10-16,0 0 0 0,0 0-7 0,0 0-2 16,0 0 1-16,7 9 9 0,3 0-9 0,4 0-6 0,7 6 4 0,2 1-5 15,12 3-1-15,0 3 0 16,3-1 1-16,6 2-3 0,16 7 5 0,-16-8-1 0,18 8-6 0,0-3 3 15,-20-8-2-15,3-2-13 16,0-2 0-16,-4 2-3 0,0-4 3 0,-3-3 1 0,-14-1-1 16,0-1 5-16,-3-1-3 0,0-3-4 0,-5 1 2 0,-4-3 5 15,-2 0 0-15,-1 1 2 0,-1-2-4 16,-2 0 1-16,-2 1 7 0,0-1 6 0,-1 0 14 0,-3-1-10 16,7 1 9-16,-7 1-7 0,0-2-2 15,6 0-5-15,-6 0 3 0,3 1 2 0,-3-1-13 0,0 0-10 16,0 0-17-16,4 1-2 0,-4-1-21 15,1 4-14-15,2-3-23 0,-2 1-32 0,2 3-36 0,1 0-42 16,1-2-46-16,0 6-269 16,-2-3-553-16,1 1 245 0</inkml:trace>
  <inkml:trace contextRef="#ctx0" brushRef="#br0" timeOffset="29415.8723">16959 5280 110 0,'2'-4'289'15,"-1"-2"-16"-15,0 2-13 0,0 1-12 16,0 0-6-16,-1 3-14 0,1-4-10 0,-1 4-15 0,1-3-22 16,-1 3-19-16,0 0-19 0,-1-4-11 15,1 4-11-15,0 0-18 0,0 0-11 0,0 0-11 0,-3 10-5 16,1-3-7-16,1 3-3 0,-1 2-7 0,1 2-5 0,-2 5-8 16,2 3-5-16,-3-2 1 15,3-1-3-15,0 2-2 0,1 1-10 0,-3-2-2 0,3-2-1 0,-2 3-2 16,2-7 0-16,-1 2-4 0,-1-3 0 0,2 2-2 15,0-2-4-15,-1 1 15 16,1-2-18-16,-1-2-11 0,2-1-17 0,-1-1-5 16,1-2-10-16,-1 1-2 0,0-1-21 0,0-3-15 0,2 2-11 15,-1-2-21-15,0 0-23 0,0-2-19 16,0 2-18-16,-1-3-30 0,3 1-35 0,-3-1-195 0,0 0-460 16,0 0 204-16</inkml:trace>
  <inkml:trace contextRef="#ctx0" brushRef="#br0" timeOffset="29826.4633">16739 5233 22 0,'-7'-5'313'0,"0"1"-27"0,0 0-23 0,2 1-10 16,0-1-13-16,2 2-5 0,-1 0-8 16,1 2-11-16,-1-1-13 0,4 1-19 0,-3-4-14 0,-1 4-20 0,4 0 2 15,-3-4-25-15,3 4-12 0,-2-1-2 16,2 1-16-16,0 0-2 0,0 0-3 0,0 0-7 16,0 0-10-16,0 0-3 0,0 0-12 0,0 0 3 0,14-3 5 15,-2 2-12-15,5-3-2 0,7 4-10 16,6-2 2-16,11 0-10 0,1 1 4 0,5 2-4 15,2-1-11-15,-1 3 4 0,20-4 0 0,-22 3-3 16,-4-2-8-16,1 0-4 0,-2 2 14 0,-11-3-19 0,0 1 16 16,-4 0-18-16,-2-1 5 0,-3 1 3 15,-5-2-2-15,-4 2-7 0,-2-2 5 0,-3 2-2 0,-1 0 8 16,-2 0 2-16,2 0 6 0,-2-1 9 0,-4 1 6 16,4 0-1-16,-4 0-10 0,0 0-16 0,0 0-13 15,-11-5-18-15,5 4-29 0,-3 1-16 0,0-1-29 0,-1 1-24 16,0 0-37-16,0 2-39 15,2 1-59-15,-1 0-53 0,-2 2-287 0,4 0-640 16,0 0 283-16</inkml:trace>
  <inkml:trace contextRef="#ctx0" brushRef="#br0" timeOffset="31835.9051">14151 6026 142 0,'0'0'213'0,"-3"-2"-5"0,3 2-6 0,0 0-9 0,0 0-6 0,0 0-15 15,-4-2-10-15,4 2-14 16,0 0-15-16,0 0-3 0,0 0-13 0,0-2-7 0,0 2-13 16,0 0 3-16,0 0-14 0,0 0-9 0,0 0-3 0,0 0-7 15,0 0-2 1,0 0-6-16,0 0-4 0,0 0-7 0,0 0-2 0,0 0 1 0,0 0-10 0,0 0-5 16,0 0-1-16,0 0 0 0,0 0-5 15,0 0-1-15,0 0-6 0,0 0-2 0,0 0-1 16,0 0-1-16,0 0-3 0,0 0-2 15,0 0 1-15,0 0-3 0,0 0-1 0,0 0-5 0,0 0-1 0,-3 6 4 16,3-2-1-16,0 1-1 16,-4 2 2-16,4 1-3 0,-2 2 1 0,1 2 0 0,1 2 1 15,-3 2 0-15,0 5 5 0,1 2 3 16,-3-1 7-16,3 3-3 0,0-1 2 0,-2 4-4 0,3 8 3 16,-2-10-2-16,0 9-2 0,-1-10 4 0,1 2-5 15,0-2 12-15,0-1-14 0,-1 0 0 16,1-2 0-16,-1 0 2 0,1-4 0 0,0-4 6 15,2 0-2-15,-1-1 1 0,1-1 2 0,0-4 2 16,-1 0-4-16,1-4 1 0,1 2-2 0,0-2 7 0,0-1-10 16,0 1-3-16,0-4 1 0,-2 4-3 15,2-2 2-15,0-2 1 0,2 5 3 0,-2-5-1 16,-2 2 3-16,2-2 3 0,0 0-8 0,0 0 3 0,-1 3 0 16,1-3 0-16,0 0-10 0,0 0 6 0,0 0-3 15,0 0 1-15,0 0-2 0,0 0-5 0,0 0-13 0,0 0-12 16,0 0-12-16,0 0-17 0,0 0-22 0,0 0-32 0,0 0-24 15,0 0-31-15,3 2-28 0,-3-2-38 16,-2 6-251-16,2-6-519 16,-1 2 230-16</inkml:trace>
  <inkml:trace contextRef="#ctx0" brushRef="#br0" timeOffset="32511.1209">13926 7002 15 0,'1'-3'242'0,"-1"3"-7"0,0-4-7 0,0 4-6 0,0 0-6 16,0-2-6-16,0 2-10 0,0-3-11 0,0 3-12 0,0 0-8 16,0 0-14-16,0 0-17 0,0 0-12 15,1-3-10-15,-1 3-9 0,0 0-14 0,0 0-9 0,0 0-8 16,0 0 12-16,0 0-10 15,-2 16-3-15,0-8-6 0,-1 0-1 0,2 4-6 0,-2 1 3 16,0 1 0-16,-1 4-3 0,1 2-12 16,0-1-6-16,1-1-2 0,-1 3-3 0,-1-4-7 0,1 3 2 15,1-6-3-15,1 8 0 0,0-5-3 0,-1-3-5 16,2-1 0-16,-1 1-1 0,1-1-6 0,-2 2-4 16,4-7 4-16,-2 0-4 0,0 1-2 0,-2-4 3 0,4 2-5 15,-2-2-5-15,0-2-1 0,0 1-6 16,0 0-6-16,0-1-5 0,0 2-6 0,0-3-3 0,0-2-13 15,0 6-11-15,0-6-9 16,-2 4-20-16,2-4-17 0,0 3-22 0,-1 0-24 0,1-3-21 0,-1 4-23 16,1-4-21-16,0 0-34 0,-2 2-210 15,2-2-485-15,-3 1 215 0</inkml:trace>
  <inkml:trace contextRef="#ctx0" brushRef="#br0" timeOffset="32919.13">13743 6984 312 0,'-3'-4'296'0,"-4"2"-26"0,2-1-10 16,1 1-14-16,1-2-11 0,-1 2-10 0,-1-1-3 0,2 3-22 15,3 0-17-15,-5-4-19 0,5 4-15 16,-4-1-14-16,3-1-16 0,1 2-2 0,0 0-16 15,-4-4-9-15,4 4-8 0,0 0-15 16,0 0-5-16,0 0-7 0,0 0-3 0,0 0-6 0,0 0-3 0,0 0 1 16,12 2-8-16,-6-2-6 0,1 0-2 0,3 0-6 15,1 0 1-15,5-2-2 0,5 2-7 16,3-2-1-16,1 0 4 0,2-1-3 16,1 2-5-16,14-2 2 0,-4 1-3 0,3-2-1 0,-3 1 1 15,-7 2-3-15,-3-2 1 0,0 0-2 0,2 1-4 0,-6 1 4 16,0-1-6-16,-3 0 4 0,-7 0 0 15,0 1 1-15,-4 0 0 0,-2 0 4 0,-2 0-5 16,1 0 0-16,-4-1 1 0,1 2-8 0,-4 0 7 16,0 0-2-16,0 0-6 0,0 0 8 0,0 0-8 0,0 0-18 15,-14-4-14-15,8 3-21 0,-1 1-27 0,-1 1-23 0,-2-2-39 16,3 0-45-16,1 1-45 0,2 0-54 16,-3-2-208-16,2-1-538 0,0-1 238 0</inkml:trace>
  <inkml:trace contextRef="#ctx0" brushRef="#br0" timeOffset="34678.6538">13795 7709 163 0,'0'-5'269'0,"0"5"-11"0,0 0-13 0,0-3-9 16,0 3-19-16,-2-5-15 15,2 5-5-15,0 0-23 0,0-4-17 0,0 4-14 0,0 0-12 16,2-2-16-16,-2 2-10 0,0 0-10 15,0-4-10-15,0 4-9 0,0 0-11 0,0 0 0 16,0 0-8-16,0 0-2 0,1-2-3 0,-1 2-4 16,0 0 5-16,0 0-3 0,0 0-7 0,0-3-3 15,0 0-6-15,3 0-3 0,-3 0 0 16,3 1-7-16,-2-2 1 0,-1-1 2 0,3 2 8 0,-2-1-3 0,1 0 4 16,-1 0 0-16,-1 1 1 0,3-1-3 0,-3 0 7 0,1 1-6 15,2-1-4-15,-3 1-1 16,0 1-1-16,3 0 13 0,-3-1-19 0,0 1 2 0,0 2-2 15,3-4 2-15,-3 4-6 0,1-2-1 16,-1 2-8-16,0 0 2 0,0 0-3 0,0-3-3 0,0 3-4 16,0 0-1-16,0 0 1 0,0 0 1 0,0 0-5 0,0 0-2 15,0 0-2-15,0 0 3 0,0 0-2 16,0 12 5-16,0-4-8 0,0 3 8 0,0 3-3 0,0 7-4 16,-1 1 0-16,1 3 7 0,0 10-5 15,0-9 5-15,-3 10 0 0,3-2 2 0,-3-8-4 0,-1 10 3 16,1-1 2-16,-1-1 6 15,1-7-9-15,0-1 3 0,0 1 0 0,-1-3-1 0,3 1-1 0,-2-4 2 16,2-2-1-16,-1-6 2 16,2 1-3-16,-1-5 3 0,2-1-1 0,-1-1 14 15,0-2-20-15,0 1 1 0,0-3-7 0,0 1 0 16,0-2-13-16,0-2-2 0,0 0-14 0,2 2-13 0,-2-2-5 16,0 0-3-16,0 0-10 0,8-6-14 0,-5 5-15 15,-3 1-20-15,4-4-23 0,-4 4-29 0,3-2-28 16,-3 2-53-16,0 0-211 0,0 0-500 0,4 0 222 15</inkml:trace>
  <inkml:trace contextRef="#ctx0" brushRef="#br0" timeOffset="35138.8394">13588 8676 65 0,'-3'-4'357'0,"3"-2"-32"0,-3 3-33 0,1 0-29 15,0 0-20-15,2 0-12 16,-3 0-14-16,3 3-11 0,-2-3-20 0,2 3-18 16,0 0-16-16,0 0-14 0,0 0-11 0,0 0-14 15,-4 9-6-15,4 0-9 0,-1-1-7 0,0 2-6 0,1 3-6 16,1 0-6-16,0 5-10 0,-1 2-8 0,2-2-2 0,-2 2-6 16,0-1-1-16,1 2 3 0,-1-3-9 15,-1 2-6-15,2-3 1 0,-2 4-6 0,1-3-2 0,-3-3-5 16,2 3 1-16,-1-5-2 0,-1 3 0 15,1-4-1-15,0-2 6 0,1-1-17 0,-2-2 3 0,2 1 0 16,0-1-8-16,0-2-4 0,0 0-10 16,1-1-16-16,0-1-8 0,0 1-13 0,0-4-12 15,1 2-16-15,-1-2-22 0,0 3-24 0,0-3-20 16,0 0-37-16,0 0-38 0,8-4-37 0,-6 0-249 0,1-1-542 16,-2-1 240-16</inkml:trace>
  <inkml:trace contextRef="#ctx0" brushRef="#br0" timeOffset="35432.4722">13579 8615 166 0,'-1'-6'300'16,"1"2"-28"-16,-2 1-29 0,1 0-19 0,2 0-18 0,-1 3-16 15,-1-6-15-15,2 2-8 0,2 4-16 0,3-3-18 0,2 1-12 16,2 0-9-16,-2 0-13 15,8 0-12-15,-1-1-10 0,1 3-4 0,5-4-8 0,-4 2-9 16,3-1-6-16,-3 1-5 0,-3-2-1 0,1 2-6 16,-2 1-2-16,-2-2-8 0,-2 3-3 0,-1-3 0 15,-1 3-4-15,-3 0-1 0,2-1-5 0,-3 1 0 16,-3 0 2-16,4-2-7 0,-4 2-11 0,0 0-10 0,0 0-14 16,0 0-20-16,4 2-27 0,-4-2-25 0,0 0-27 15,0 0-27-15,-7 5-21 0,6-2-20 0,-2 0-46 16,0 0-125-16,-1-1-394 0,1 1 174 0</inkml:trace>
  <inkml:trace contextRef="#ctx0" brushRef="#br0" timeOffset="35768.911">13617 8799 312 0,'-4'2'299'15,"-2"0"-21"-15,3-1-5 0,-1 2-2 0,4-3-5 0,-5 1-6 0,5-1-18 16,-4 2-16-16,4-2-17 0,-3 0-16 16,3 0-22-16,0 0-15 0,0 0-13 0,0 0-16 0,0 0-16 15,0 0 1-15,18-6-18 0,-7 5-9 16,3-1-12-16,2-1-3 0,4 0-11 0,2-1-7 0,0 1-2 16,0-1 0-16,2 2-16 0,1-1-4 0,-4 1 13 15,0 1-20-15,-1-2 8 0,-3 3-17 16,-3-1 12-16,0-1-6 0,-4 1-8 0,0 0 0 0,-3 1 7 15,1-2-8-15,-2 2 4 0,-2-1 10 16,-1 0 10-16,1 0 17 0,-4 1 0 0,4 0-1 0,-4 0-2 16,3-3-3-16,-3 3-7 0,0 0-5 15,0 0-17-15,-3-5-33 0,3 5-26 0,-4-3-28 0,1 1-27 16,3 2-33-16,-7-2-38 0,7 2-60 0,-4 0-58 16,4 0-80-16,-3-3-213 0,2 0-626 0,1 3 278 15</inkml:trace>
  <inkml:trace contextRef="#ctx0" brushRef="#br0" timeOffset="36628.8189">13569 9370 275 0,'2'-1'266'15,"-2"1"-13"-15,0 0-9 0,2-3-10 0,-2 3-12 16,0 0-10-16,0 0-12 0,0 0-14 0,0 0-9 15,0 0-17-15,2-3-18 0,-2 3-13 0,0 0-12 0,0 0-15 16,0 0-6-16,0 0-13 0,0 0 3 16,0 0-22-16,0 0-4 0,0 7-5 0,1 2 5 0,-3-1-7 15,2 4-2-15,-1 1-11 16,1 2 8-16,-2 5-9 0,2 1 1 0,-2 1 8 16,-2-1-14-16,1 1 7 0,1-2-9 0,-1 2-7 0,1-2 2 15,0 2-3-15,0-4 15 0,1 1-22 16,-1-4 1-16,1-1-7 0,1 0-1 0,0-1 6 15,0-1-1-15,-2 1-2 0,1 0-5 0,1-4-9 0,1-2-8 0,-2 1-13 16,1-3-4-16,1-1-16 16,-1 0-11-16,0 1-15 0,2-2-8 0,-2 0-23 15,0-3-21-15,0 5-25 0,0-5-27 0,0 3-26 0,0-3-30 0,3 0-242 16,-3 0-507-16,0 0 225 0</inkml:trace>
  <inkml:trace contextRef="#ctx0" brushRef="#br0" timeOffset="37448.6515">13422 10018 318 0,'-2'-1'327'0,"2"1"-35"16,-5-2-24-16,5 2-25 0,0 0-17 0,-6 0-20 16,6 0-8-16,0 0-23 0,-9 3-17 0,6 1-10 0,-2 3-16 15,1 1-11-15,-1 2-14 0,-1 2-8 0,1-1-10 16,0 3-12-16,1 0-7 0,-1 0-3 0,3 0 2 15,-3 4-19-15,4-3-3 0,1-1-6 16,0 0-5-16,1-1-2 0,2 2-3 0,1-2-11 0,1-1-5 16,1-2-4-16,0-1-2 0,1-3-8 0,1 0-4 15,5-1-2-15,-1-2-5 0,4-3-3 0,-1-1 0 16,1-1 1-16,5-3-3 16,-1-3 1-16,0 0 3 0,-1-3 2 0,-1-2-5 0,0 0 7 0,-1-2 5 15,-2 0 2-15,1 1 11 0,-5 3 2 0,-3 1 5 16,2-2 5-16,-3 2 11 0,-1 2-2 15,-2 1-4-15,-1 0 6 0,0 1 13 0,-3-2-17 0,0 4-1 16,-3 0 0-16,-1 0 2 0,0 1 0 16,-2-1-3-16,-3 3 3 0,1 1-1 0,-2 0 4 0,-1 0-3 15,-2 1-7-15,0 5-2 0,1-3 0 0,-1 3-3 0,2 0-6 16,2 3 2-16,0 0-2 0,2 0-5 0,2 0-2 16,1-1-2-16,3 2-9 0,1-1-9 0,-2 3-3 15,4-1-7-15,1-3-6 0,1 1-11 16,3-2 1-16,-2-1-2 0,2-2-3 0,1 0 2 15,5-1 2-15,-3-3 1 0,4-2 1 0,0 0 3 16,2-4 12-16,-3-1-7 0,5-5 7 0,-1-3 0 16,1-2 2-16,-2 1 10 0,1-2 5 0,-3-4 10 15,0-1 1-15,-3-1 9 0,5-11 2 0,-7 10 6 16,1-1 11-16,-1 1-4 0,-2 1 7 0,-2 0 17 16,0 1-7-16,-1 2 0 0,-4 1 3 0,1 6 5 15,-1 0-11-15,-1 2 1 0,-2 5 10 0,2-1-19 0,-2 1 2 16,0 2-4-16,3 1 1 0,-3-1-7 15,0 3-7-15,2 0 4 0,-6 0-8 16,7 2 4-16,-7 4-7 0,1 1-7 0,2 3 8 0,-3 4-6 16,-3 4-4-16,3 3 6 0,-1 3 2 0,-1 1-12 0,1 3 20 15,-2 9-17-15,-1 0-1 16,6-9 2-16,-3 10-19 0,4-10-2 0,1 1-1 0,-1-2-7 16,4-1-13-16,0-2-4 0,1-2-10 0,2-6-9 15,0 0-8-15,4-1-18 0,-3-7-21 0,3 1-30 16,0-3-29-16,3-2-50 0,0-3-40 0,0-1-272 0,2-4-572 15,1 0 254-15</inkml:trace>
  <inkml:trace contextRef="#ctx0" brushRef="#br0" timeOffset="39378.7622">13517 10516 70 0,'0'0'240'0,"0"0"-10"0,0-3-10 16,0 3-9-16,0 0-17 0,0 0-12 0,0 0-14 16,0 0-14-16,0 0-13 0,0 0-10 0,0 0-9 15,-12 6-3-15,6 0-15 0,0-2-6 0,2 4-7 16,-3 0-3-16,0 0-2 0,0 4-4 0,1 2-6 0,-3-1-4 16,1 5-3-16,0-2-11 0,-2 4-4 15,4-2 5-15,-1 3-2 0,2-4-12 0,-1 3 0 0,1 1-6 16,3-1 1-16,1-1-6 0,0-3-1 15,0-1 1-15,2-1-5 0,1-1-5 0,0 0-2 0,0 0-2 16,2-3-11-16,1 1-11 0,0-3-21 16,2-1-18-16,3 1-31 0,2-3-31 0,2-2-37 0,1 1-46 15,6-7-46-15,-5 1-227 0,5-2-496 0,-1-4 219 0</inkml:trace>
  <inkml:trace contextRef="#ctx0" brushRef="#br0" timeOffset="40048.5203">13651 10630 239 0,'-3'-2'228'0,"-1"0"-11"0,4 2-13 0,-7-1-5 15,5 0-9-15,2 1-20 0,-2-2-19 0,2 2-13 16,-6-3-14-16,6 3-11 0,0 0-11 16,-3-1-9-16,3 1-10 0,0 0-1 0,0 0-5 15,0 0 3-15,-4-2-8 0,4 2 1 0,0 0-2 0,0 0-6 0,0-3-3 16,0 3-3-16,0 0-8 0,-1-3 0 0,1 3-3 16,0-6-5-16,0 2-6 0,0 1 7 0,1 0-2 15,-1-1-1-15,3 0-6 16,-2-1-5-16,3 1-2 0,2-2-6 0,-2 0-1 0,2 1 0 15,4-2-4-15,-2 4-2 0,-1-3-1 0,3 3-2 16,-1-1-1-16,2 2-4 0,-3-1-4 0,1 0 3 16,-2 4-4-16,3-2 2 0,-6 2 0 15,2 1-2-15,2 3-2 0,-2-1 7 0,1 3-7 0,-3-1-1 16,1 5 3-16,0 1 1 0,-4 1-1 0,1 2-2 16,-4 4-2-16,-2-1 0 0,-3 1 0 0,-2-1 7 15,0-2-2-15,-1-3-7 0,0 3 2 0,-1-5 1 16,1 5-3-16,0-7 2 0,-1 1 3 15,4-4 3-15,-2 0 3 0,4 2 3 0,-1-5 5 0,-1 3 2 0,3-3-3 16,-1-1 0-16,2 0 2 16,1 2 0-16,-1-1 2 0,1-2-5 0,1 0 0 0,1-1 6 15,-3 3 1-15,3-3 3 0,0 0 2 16,-3 1-2-16,3-1-3 0,0 0-7 0,10 0-1 16,-10 0-2-16,14-1 5 0,-5 0-4 0,4-1 0 0,1 1-4 15,0-2 1-15,0 2-3 0,0-3 0 0,0 2-1 16,0 0-2-16,1 1 3 0,1-3 2 0,-8 1-1 0,2 1-4 15,0 0 1-15,-1 1 3 0,-1-1-1 16,-2-1 0-16,-2 3 9 0,2-2 2 0,-2 0 0 16,0 2-1-16,0-1 8 0,-2-1 0 15,-2 2-9-15,4-2 0 0,-4 2-2 0,1-2 2 0,-1 2-10 16,0 0-19-16,0 0-10 0,0-4-20 0,0 4-25 0,0 0-20 16,0 0-26-16,0 0-28 0,0 0-33 15,0 0-16-15,0 0-28 0,0 0-37 0,-3-3-200 0,3 3-496 16,2-6 219-16</inkml:trace>
  <inkml:trace contextRef="#ctx0" brushRef="#br0" timeOffset="40498.5447">13928 10464 253 0,'2'-3'305'15,"-2"3"-19"-15,-2-4-17 0,2 4-8 0,3-3-12 0,-3 3-21 16,2-2-15-16,-2 2-22 0,0 0-22 0,0 0-14 0,0 0-18 0,0 0-17 16,0 0-11-16,11 2-4 15,-7 0-17-15,-1 2-11 0,4 2-9 0,0-1-6 0,0 2-9 0,3 3-5 16,0 1 8-16,1 6-15 15,2 2 14-15,-2 1-7 0,-1 1-2 0,-3 2-6 16,1-1 1-16,-2 1-6 0,-3 1 4 0,-3 0-1 16,-2 2-8-16,-3-3-1 0,-1 0-1 0,-1 1-8 0,0-1 8 15,-1-3-1-15,-1-1 0 0,1 0-2 16,-2-2 1-16,0-5-3 0,3-1 1 0,-2 0-2 16,1 0-4-16,2 2-1 0,2-6-3 0,-1 1-3 15,-1-1 3-15,2-1 0 0,1-2-2 0,-1 0-11 16,1 0 25-16,0-3-22 0,2 2 9 0,-1-2-5 0,1 1-1 15,1-2-2-15,0 0 2 0,-3 3 2 16,3-3-5-16,-1 2-1 0,1-2 15 0,0 0-25 0,0 0-7 16,-3 2-18-16,3-2-17 0,0 0-21 15,0 0-18-15,0 0-28 0,0 0-32 0,0 0-59 16,0 0-69-16,-6 0-290 0,6 0-612 0,0 0 271 0</inkml:trace>
  <inkml:trace contextRef="#ctx0" brushRef="#br0" timeOffset="43876.1817">16770 5873 101 0,'0'0'194'0,"0"0"-9"15,0 0-7-15,2-3-6 0,-2 3-8 0,0 0-4 16,0 0-12-16,0 0-12 0,0 0-5 0,0 0-6 16,0 0-6-16,0 0-7 0,0 0-2 0,0 0-7 0,0 0-4 15,0 0-8-15,0 0-7 0,0 0-5 16,0 0-8-16,0 0-7 0,0 0-10 0,0 0-3 0,0 0-6 16,0 0-6-16,0 0-4 0,0 0-5 0,0 0-5 15,0 0-5-15,0 0 0 0,0 0-5 16,0 0 2-16,-9 10-4 0,5-5 0 0,-3 2 1 0,-2 3-2 15,-2 5-1-15,-3 1-3 0,-3 2-1 0,0-1-2 16,-4 3 4-16,-4 9-3 0,5-9 0 0,-7 6-1 16,-4 0 0-16,3 2 1 0,0-3 0 0,-1 0-1 0,0-3-4 15,8-2 3-15,-7 4 0 16,7-6 0-16,0 2-1 0,0-2-3 0,1-2 1 0,0-1 1 0,2 1 0 16,1-3-1-16,7-4 2 15,-1 0-3-15,4-3-2 0,0-1 1 0,1 1 0 0,2-3 0 16,-2 0 3-16,4 0-2 0,-1-2-2 0,0 1-1 15,0 0 0-15,2 0-2 0,-2 0 1 0,3-2-2 16,0 0-6-16,-3 3-2 0,3-3-9 16,-1 1-9-16,1-1-11 0,0 0-15 0,0 0-11 0,-3 3-23 15,3-3-23-15,0 0-36 0,0 0-16 0,0 0-222 16,-2 3-421-16,2-3 187 0</inkml:trace>
  <inkml:trace contextRef="#ctx0" brushRef="#br0" timeOffset="44464.0178">15832 6808 34 0,'0'-4'292'0,"-1"1"-20"0,1 3-23 16,-1-5-10-16,1 2-14 0,0 1-9 0,0 2-12 0,0-5-12 0,0 5-12 16,0 0-24-16,0-3-15 0,0 3-15 15,0 0-15-15,0 0-12 0,0 0-8 0,0 0-17 16,0 0-9-16,0 0-4 0,0 0-7 15,0 0-5-15,-2 10-5 0,1-4-7 0,-1 6 1 16,1 1-10-16,-1 0 0 0,1 6-3 0,-2 0-2 16,2 0 0-16,-2 0-6 0,2 0 2 0,-2-5-13 15,-1 5 1-15,2 2-1 0,1-8-4 0,1 1 3 0,-3-1-1 16,3 1 7-16,-1-2-9 0,-1-2 0 0,1-1 2 16,1 0 1-16,0 0-11 0,0-2-7 0,0-1-6 15,0 0-9-15,0-1-13 0,0-1-6 16,0-1-11-16,0 2-12 0,-3-3-12 0,3 2-16 0,0-4-9 0,0 4-17 15,0-4-17-15,0 3-14 16,0-3-17-16,3 2-41 0,-3-2-136 0,0 0-378 0,0 0 168 16</inkml:trace>
  <inkml:trace contextRef="#ctx0" brushRef="#br0" timeOffset="44848.3224">15677 6812 261 0,'-4'-2'270'0,"1"-1"-28"0,1 0-21 0,-1 0-18 0,-1 3-11 0,4 0-8 16,-3-2-12-16,3 2-10 0,-3-2-12 0,3 2-17 15,0 0-13-15,0 0-12 16,-3-2-11-16,3 2-10 0,0 0-8 0,0 0-3 15,0 0-7-15,0 0-13 0,0 0-5 0,0 0-4 16,8-4-3-16,-2 2-4 0,3-1-5 0,5 1 4 0,1 0-12 16,5-2 2-16,4 2-8 0,0-4-3 15,1 2 1-15,2 0-2 0,-3 0-4 0,1 0-1 0,-2 0-4 16,-1 0 4-16,-6 2-3 0,-1-3-2 16,-2 3 2-16,1 2 8 0,-4-1-1 0,-2-1 2 0,-2 1 4 15,0 0 1-15,-2 1 5 0,0-1 7 0,-4 1 2 0,6-3 1 16,-6 3-4-16,4 0-3 0,-4 0-2 0,0 0-16 15,0 0-16-15,7 0-20 0,-7 0-22 0,0 0-26 16,0 0-29-16,0 0-43 0,0 0-44 16,0 0-40-16,6 2-58 0,-6-2-148 0,1 3-469 0,-1-3 208 15</inkml:trace>
  <inkml:trace contextRef="#ctx0" brushRef="#br0" timeOffset="45601.7193">16946 5883 191 0,'0'0'208'0,"2"-3"-8"0,-2 3-4 0,0 0-9 0,1-3-9 16,-1 3-11-16,0 0-13 0,0 0-14 16,0 0-16-16,0 0-11 0,0 0-15 0,0 0-10 0,0 0-8 15,0 0-14-15,0 0-2 16,0 0-7-16,0 0-8 0,0 8-4 0,0-1-4 0,0-2-2 0,0 6-4 15,-1-1-2-15,2 5 0 0,-1-1-6 16,-1 6 2-16,2-1-5 0,-2 1-1 0,0 3-3 16,0-2-4-16,2 1 1 0,-1 1 1 15,-1 0-2-15,0 1-2 0,0 2-3 0,-1-1 3 0,-1 1-5 0,1-1 1 16,0 0 1-16,1-1-4 0,-4-1 3 0,4 0-3 0,-2-4 1 16,0 3-2-16,3-8 1 15,-4-1-2-15,4 0 0 0,-1-3 0 0,-1-2-2 0,2-1 0 16,-1-1 5-16,1-2-5 0,-2 0 3 15,2 1-4-15,0-2-8 0,0 1-12 0,0-4-11 0,0 3-24 16,0-3-24-16,-1 2-32 0,1-2-32 16,0 0-28-16,1 5-219 0,-1-5-421 0,0 0 186 0</inkml:trace>
  <inkml:trace contextRef="#ctx0" brushRef="#br0" timeOffset="45968.5164">16853 6835 32 0,'-3'-5'325'0,"2"2"-39"0,-2 0-31 0,2 2-28 0,1 1-21 15,-2-4-22-15,2 4-19 0,0 0-15 16,0 0-18-16,0 0-17 0,0 0-11 0,0 0-13 0,0 0-4 16,0 0-15-16,10 8-6 0,-3-1-7 0,0-1-11 0,3 5-17 15,0 0-6-15,4 4-12 16,0-2-11-16,3 1-10 0,-1-1-16 0,-1-1-12 0,-3-1-13 0,3 2-19 15,-4-4-13-15,0 0-18 16,-1-1-18-16,1 1-23 0,-2-4-28 0,-2 1-147 0,0-3-340 16,-3-2 151-16</inkml:trace>
  <inkml:trace contextRef="#ctx0" brushRef="#br0" timeOffset="46298.2918">17104 6911 65 0,'0'0'237'0,"-10"2"-19"0,5-1-12 0,-4 1-15 16,2 1-16-16,-3-2-10 0,-3 5-9 16,0 0-15-16,1-1-12 0,-3 2-11 0,0-2-10 15,1 3-8-15,-5-1-8 0,-1 4-7 0,0-4-6 0,5-1-7 16,-1 0-7-16,2 0-4 0,0-2-4 0,4 0-1 16,-2 0-8-16,4-2 5 0,2 1-1 0,0-2 1 0,2 0 4 15,0 1-8-15,1 0-4 0,3-2 2 16,-5 1 7-16,5-1-3 0,0 0 3 0,-5 0-1 0,5 0-8 15,0 0-8-15,0 0-9 0,8-9-3 0,-1 4-1 16,2 1-4-16,2-3-3 0,0 1-4 0,4 0-7 16,5-3 8-16,-7 4-10 0,5-6-8 15,2 4-6-15,-4 1-3 0,-1 1-5 0,0 0-4 16,0-1-8-16,0 2-9 0,0 1-7 0,-1-1-9 16,2 1-22-16,-5-2-17 0,-2 2-19 0,-2 2-12 15,2-2-22-15,-2-2-19 0,-2 0-45 0,-2 0-166 0,-1 2-406 16,-2-3 180-16</inkml:trace>
  <inkml:trace contextRef="#ctx0" brushRef="#br0" timeOffset="46558.3854">17010 6756 212 0,'-4'-4'254'0,"1"0"-9"0,1 2-8 0,-1-3-3 16,0 3-14-16,1 2-11 0,2 0-13 0,-3-4-12 15,3 4-18-15,-2-2-14 0,2 2-20 0,0 0-13 16,0 0-14-16,0 0-13 0,0 0-6 0,0 0-4 0,-4 6-17 15,4-1-8-15,0 3-6 0,1 0-1 16,0 5-5-16,0 0-6 0,0 3-4 0,1 3-6 0,0 0 3 16,3 2-4-16,-1 0-21 0,0 0-6 15,0-2-11-15,1-1-11 0,1 2-17 0,-1-2-17 0,2-5-25 16,-3 0-25-16,2 1-35 0,-2-6-48 0,-1-1-65 0,1 0-160 16,-1-5-446-16,2 0 197 0</inkml:trace>
  <inkml:trace contextRef="#ctx0" brushRef="#br0" timeOffset="47155.8625">16983 5981 227 0,'-4'-2'219'0,"2"2"-12"0,2 0-8 16,-6-3-14-16,3 2-13 0,3 1-10 16,-3-3-15-16,3 3-15 0,0 0-9 15,-4-1-14-15,4 1-13 0,0 0-11 0,0 0-3 16,0 0-11-16,0 0-4 0,0 0-10 0,0 0-8 0,0 0-2 0,0 0-5 15,0 0 1-15,1 6 6 0,1-3-3 16,1 2 1-16,3 2-2 0,0-4-5 0,1 6-4 16,4-1-5-16,2 2 3 0,3 3-6 15,4 2-2-15,-3-1-1 0,7 3-3 0,-2-1 1 0,11 7-5 16,-1 1 0-16,3-1-4 0,1-1-2 0,3 3 0 0,0 3 2 16,1-2-13-16,15 12-5 0,-15-11-6 15,-2-2-6-15,3-2-7 0,-4 1-11 0,2-1-3 0,-2-2 3 16,-3-3-1-16,-9-4-3 0,-5-2 3 15,4-2 4-15,-6-1 4 0,-5-2 2 0,-4-3 1 0,0 0 1 16,-3 0 4-16,0-1 10 0,-3-1 2 16,1 1 3-16,0-2 0 0,0 2 7 0,-4-2-2 15,0-1-1-15,0 0-3 0,0 0-10 0,-5 5-14 0,2-2-10 16,-1-1-10-16,-2 1-18 0,0-1-12 0,1 2-14 16,-1 0-25-16,2 2-15 0,-3-1-30 0,2 2-150 0,0-2-334 15,2 3 147-15</inkml:trace>
  <inkml:trace contextRef="#ctx0" brushRef="#br0" timeOffset="47550.2449">18118 6741 3157 0,'-3'-2'58'16,"2"-1"-32"-16,-2 0-1 0,0-2-17 0,0 4-8 0,2-1 4 0,1 2 1 16,-4-2 2-16,4 2 0 15,-3-5 9-15,3 5 2 0,-2-3 7 16,2 3-5-16,-1-1-5 0,1 1 0 0,0 0-5 0,0 0-5 16,0 0-3-16,0 0-6 0,0 0 2 0,0 0 0 0,-7 7 0 15,7-4 0-15,0 5 0 16,-1-3 0-16,-1 4 0 0,1 0 1 0,1-2 1 0,0 5 1 0,3 0 6 15,-3-3-8-15,0 0 1 16,1 10-2-16,-1-7 2 0,0 1 2 0,0 0 1 0,0-1 0 0,0-1-2 16,0-1-9-16,3-1-4 15,-3 3-8-15,0-3-2 0,0 0-15 0,0-2-11 0,0 2-17 0,0-5-19 16,0 2-20-16,0-3-14 0,1 0-14 0,-1 0-18 0,2 0-4 16,-1 0-7-16,-1-3-59 15,3 1-128-15,-3-1-376 0,0 0 167 0</inkml:trace>
  <inkml:trace contextRef="#ctx0" brushRef="#br0" timeOffset="47788.1883">18118 6608 203 0,'0'-6'273'0,"0"3"-17"0,0-1-17 15,0-1-11-15,0 2-13 0,0 1-11 16,0-1-16-16,1-1-20 0,1 0-18 0,2 2-15 15,-1-2-16-15,1 0-13 0,3 1-6 0,2 0-11 16,3 0-13-16,2 0-10 0,2 0-8 0,-2 1-8 0,0-1-3 16,0 2-7-16,3 1-3 0,-4 0-10 0,-2 0-7 15,-3 0-12-15,2 0-12 0,-3 0-25 0,-1 0-22 16,-2 1-22-16,-1 0-17 0,1 1-12 0,-1 2-12 0,-2-1-16 16,2 1-22-16,-3 1-56 15,-1-1-151-15,-2 3-388 0,0 0 172 0</inkml:trace>
  <inkml:trace contextRef="#ctx0" brushRef="#br0" timeOffset="48078.1396">18136 6782 121 0,'-3'1'279'15,"2"0"-23"-15,1-1-9 16,0 0-6-16,-4 4-13 0,4-2-11 0,0-2-7 0,0 0-18 15,0 0-5-15,0 0-24 0,-3 2-20 16,3-2-15-16,7 1-17 0,-7-1-10 0,14-1-14 0,-4 0-9 16,4 1-11-16,2-1-11 0,-1 1-1 15,2-1-10-15,-3 0 3 0,2-1-6 0,-2 2-4 0,-5-1-7 16,1 2-1-16,0-2-4 0,-6 1-4 0,2-1-1 0,-2 2-4 16,-4-1-10-16,6-1-2 0,-6 1-6 15,6 1-11-15,-6-1-17 0,0 0-13 0,0 0-22 0,0 0-34 16,0 0-38-16,0 0-39 0,0 0-39 15,-16-3-58-15,8 0-138 0,2 2-443 0,-1 0 196 16</inkml:trace>
  <inkml:trace contextRef="#ctx0" brushRef="#br0" timeOffset="48632.4923">18056 6644 168 0,'3'-5'210'0,"-3"5"-8"0,0 0-14 16,0 0-5-16,0-3-1 16,0 3-11-16,0 0-10 0,1-4-7 0,-1 4-8 0,0 0-7 15,3-2-4-15,-3 2-9 0,0 0-2 0,0 0-6 0,0 0-5 0,0 0-13 16,0-3-3-16,0 3-4 16,0 0-13-16,0 0-2 0,0 0-16 0,0 0-2 15,0 0-11-15,0 0 6 0,0 0-17 0,0 0-4 0,0 0-3 16,0 0-6-16,0 0-1 0,3 8-3 0,-2-4-3 15,-1 2-4-15,2 3 2 0,-1 0 2 16,-1 1-4-16,0 2-2 0,3 2-3 0,-2 1-2 0,-1-2 6 16,0 1-3-16,0 6 1 0,0 1-4 15,0-6 0-15,0-1 2 0,0 1-4 0,2-2 3 0,-2 1-6 16,0-1 3-16,-2 1-1 0,2-4 0 0,-1-2-2 0,2 1-1 16,-2-1 6-16,2-3 1 0,-2 1-3 15,1 0 0-15,0-3-4 0,0 1-3 0,0-1 14 0,1-1-7 16,-1-2 0-16,0 0 0 15,0 5-1-15,0-5-7 0,2 3-12 0,-2-3-7 0,0 0-7 16,0 3-9-16,0-3-9 0,0 0-13 16,0 0-7-16,0 0-18 0,0 0-34 0,0 0-30 15,0 0-24-15,0 0-19 0,7-9-51 0,-4 5-153 16,-2-1-429-16,2 0 189 0</inkml:trace>
  <inkml:trace contextRef="#ctx0" brushRef="#br0" timeOffset="49006.1488">18111 6661 38 0,'-3'-4'264'15,"3"3"-12"-15,0 1-7 0,0 0-15 0,-4-3-13 16,4 3-16-16,0 0-13 0,-3-1-24 0,3 1-13 15,0 0-14-15,0 0-9 0,0 0-15 0,0 0-9 0,0 0-14 16,0 0-4-16,0 0-10 0,0 0-5 0,-1-4-11 16,1 4 0-16,0 0-8 0,0 0-8 0,0 0-5 15,0 0-5-15,10 0 8 0,-3-1-15 0,1 0-1 0,2 0-1 16,4 0-5-16,0 0-3 0,0-2 0 16,3 2-2-16,0-1-2 0,-3 0-6 0,3 0 5 0,-3 0 1 15,0 1-1-15,-4-2 1 0,0 3-5 16,-2-1 6-16,2 0-9 0,-6 1-2 0,2-1 1 0,-2 0 15 15,-4 1-7-15,7 0-1 0,-7 0 1 16,3-2 2-16,-3 2-2 0,0 0-9 0,4 0-5 0,-4 0-6 16,0 0-16-16,0 0-9 0,0 0-19 15,0 0-22-15,-3 5-22 0,2-1-24 0,-2-1-21 16,0 1-33-16,2-1-25 0,0 2-218 0,-1-3-450 0,1 1 199 16</inkml:trace>
  <inkml:trace contextRef="#ctx0" brushRef="#br0" timeOffset="49437.5894">18160 6815 5 0,'-4'2'261'0,"4"-2"-7"0,0 0-7 15,-1 3-6-15,1-3-8 0,0 0-11 0,0 0-13 16,0 0-18-16,0 0-11 0,-2 3-16 0,2-3-11 0,0 0-10 16,0 0-4-16,0 0-14 0,0 0 3 0,0 0-21 0,0 0-2 15,0 0-13-15,0 0-13 0,0 0-1 16,0 0-8-16,0 0-5 0,0 0-8 0,0 0-10 0,0 0-3 16,0 0-9-16,20-6-3 15,-10 3-8-15,2 1-6 0,4 0-3 0,1-2-10 0,-3 2 0 0,4 0-9 16,5 1 9-16,-4-1-6 15,-3-1 3-15,-2 1-2 0,0 1 5 0,0 0-2 0,-7 0-1 16,3 1 2-16,-3-1-1 16,-1 1 3-16,-2-1 2 0,2 0 6 0,-5-1 12 0,-1 2-2 0,7 0 5 15,-7 0-3-15,3-2-2 0,-3 2-6 0,4-1-19 0,-4 1-20 16,0 0-30-16,0 0-31 0,0 0-34 16,-10-6-38-16,5 6-45 0,-1-3-52 0,2 2-265 0,-2 0-558 15,2-1 247-15</inkml:trace>
  <inkml:trace contextRef="#ctx0" brushRef="#br0" timeOffset="52028.4083">15742 7458 81 0,'0'-4'271'0,"0"2"-10"0,0 2-7 15,0-5-18-15,0 5-9 0,0-4-10 0,0 4-7 0,0-2-12 0,0 2-6 16,2-3-14-16,-2 3-14 0,0-4-7 0,0 4-15 16,0 0-13-16,0 0-14 0,0 0-6 0,1-4-16 15,-1 4-8-15,0 0-12 0,0 0-2 0,0 0-12 0,0 0-9 16,0 0-3-16,0 0-9 15,0 0-6-15,0 0-7 0,0 0-2 0,0 0 1 0,-1 11-8 16,1-2 2-16,0-1 1 0,-2 5-3 16,1 1-2-16,1 6 0 0,-2 2-15 0,1-1 1 15,0 1-1-15,-1 2-2 0,2-2 5 0,0-1 1 16,0 0-1-16,0 2-1 0,0-3 3 0,0 1-4 16,0-4 3-16,0-2-2 0,2-2 0 0,-2-1 1 0,0 1 2 0,0-5 0 15,1 0-7-15,-1 0 4 0,0-4-7 16,0 1-3-16,0-1-9 0,0 0-9 0,0-1-5 15,0 0-10-15,0-3-9 0,1 3-11 16,-1 1-19-16,0-4-18 0,3 2-29 0,-3-2-38 0,0 3-15 0,0-3-15 16,0 0-24-16,-1 4-207 15,1-4-462-15,0 3 204 0</inkml:trace>
  <inkml:trace contextRef="#ctx0" brushRef="#br0" timeOffset="52338.6501">15711 8062 86 0,'-3'-1'322'0,"3"1"-33"0,-4-2-27 0,4 2-28 16,-3-2-24-16,3 2-23 0,0 0-16 0,0 0-23 15,0 0-12-15,0 0-15 0,0 0-12 16,-4 5-10-16,6 0-11 0,-2 1-8 0,1 3-7 0,0 0-8 16,1 4-4-16,-1-1-8 0,1 1-4 15,0 3-6-15,1-2-2 0,-1 5-6 0,0-1-1 0,-1-3-3 16,-1 3-5-16,0-3-2 0,2-1 6 0,-4 0-10 16,1 0-1-16,2 0-2 0,-3-1-3 0,1-4-1 15,-1-1-3-15,2 0-1 16,-3 1-8-16,3-2-12 0,-2-2-14 0,2 0-4 0,0-2-16 15,-2 1-19-15,2-1-15 0,-1-1-18 0,1-2-23 0,0 5-21 0,0-5-24 16,0 0-48-16,0 0-158 16,0 0-401-16,0 0 178 0</inkml:trace>
  <inkml:trace contextRef="#ctx0" brushRef="#br0" timeOffset="52578.7311">15749 8085 128 0,'0'-5'249'16,"2"0"-20"-16,-1 2-19 0,-1-3-19 0,3 1-16 0,0 1-19 16,1 1-15-16,3-4-15 0,3 4-11 15,0 1-14-15,4-5-11 0,0 5-7 0,0-1-16 16,3-1-10-16,3 2-15 0,-5 0-8 0,6 0-8 0,-7 1-7 0,-1-1-14 16,-2 2-9-16,-2 0-15 15,-1 2-22-15,2-1-16 0,-4-1-21 0,-2 3-10 0,-1 0-31 16,-2 1-44-16,-1-1-117 0,0-1-302 0,-4 1 134 15</inkml:trace>
  <inkml:trace contextRef="#ctx0" brushRef="#br0" timeOffset="52808.7758">15732 8229 69 0,'-3'1'303'0,"3"-1"-22"0,-4 1-22 15,4-1-17-15,-4 2-11 0,3-1-19 16,1-1-16-16,0 0-21 0,0 0-20 0,0 0-13 16,12-3-15-16,-3 2-13 0,3 0-12 0,3 1-16 15,-1-2-10-15,1 2-17 0,8-1-13 0,-6 0-6 0,4 1-5 16,0 0-11-16,-7 0-5 0,1 1-11 0,-1 0 1 0,-1-2-14 16,-3 2-12-16,-3-2-9 0,3 1-14 0,-6 1-13 0,-1-1-10 15,4 0-18 1,-7 0-12-16,4 0-25 0,-4 0-29 0,0 0-43 15,0 0-174-15,0 0-392 0,0 0 174 0</inkml:trace>
  <inkml:trace contextRef="#ctx0" brushRef="#br0" timeOffset="53419.5163">15753 8819 255 0,'-1'-2'270'0,"1"-2"-21"0,-1-1-10 0,-1 1-9 0,1-1-9 15,-2 1-5-15,2 1-7 0,-1-1-15 16,1 1-16-16,-2 0-12 0,3 0-16 0,0 3-11 0,-3-4-13 16,3 2-18-16,0 2-8 0,0 0-9 0,-1-3-11 0,1 3-4 0,-2-4-12 15,2 4-6-15,0 0-6 16,0 0-9-16,0 0 2 0,0 0-3 0,2 11 2 0,-1-7-7 16,-1 1-3-16,0 3 0 15,2-1-3-15,-1 2-3 0,-1 0 6 0,-1 4-3 0,-1-1-6 0,2 3-2 16,0 5 2-16,-3-1 3 0,0 2-9 0,2-3 2 15,-2 2-3-15,-1 0 0 0,1 1-6 0,-2-2 2 16,3-4-4-16,-2 4 2 16,3-5-2-16,-2-1 3 0,1-1-10 0,1-3 4 0,0-1-2 15,1 1 6-15,0-2-4 0,0-2-11 0,-2-2-11 0,2 2-8 16,0-3-19-16,0 1-19 0,2 0-16 16,-2-3-26-16,1 4-19 0,-1-4-27 0,1 1-34 0,-1-1-31 15,0 0-38-15,0 0-233 16,0 0-526-16,0 0 232 0</inkml:trace>
  <inkml:trace contextRef="#ctx0" brushRef="#br0" timeOffset="54197.6677">15558 9298 26 0,'-9'0'350'16,"9"0"-34"-16,-7 0-34 0,3 1-27 0,-1 1-8 0,1-1-12 16,1 2-18-16,-1-1-11 0,0 2-20 0,1 0-8 15,-1 3-21-15,0-1-11 0,1 2-19 0,-1 1-8 16,1 2-11-16,-1 2-13 0,3 1-9 0,-2 1-11 15,2-2-4-15,0 1-12 0,2-1-17 16,-1 1-4-16,1 0-13 0,2-1-5 0,-2-1-8 0,2 0-8 0,-1-4-15 16,3 1-8-16,-1-2-3 15,2 1-7-15,-1-2-13 0,2 0-1 0,1-3 0 0,-1 0-7 16,4 0 0-16,-2-1-1 0,4 0-3 0,-2-3 5 0,-1-1 6 16,3-1 10-16,1-1 3 15,-4 2 3-15,3-3 1 0,-5-1 18 0,1 3 4 0,-2-2 16 0,0 0 14 16,0 0 10-16,-2 2 6 15,-1-1 6-15,-1 0 5 0,-1 0 6 0,1 1-5 0,-3-1 6 0,0 2-10 16,0 2 1-16,-3-5 0 16,1 2-2-16,-2 1-3 0,-1 0-4 0,0 1-4 0,5 1-1 15,-14 3-2-15,6-1-5 0,-2 2-1 0,0-1-3 0,2 2 2 0,-1 0-4 16,1 1 0-16,1 0-9 16,1 1-6-16,-1-1-5 0,4 1 4 0,0 2-20 0,0-4-8 15,3 3-11-15,0-1-9 0,3 0-2 16,0-4-2-16,1 1-8 0,5 1-5 0,-1-3 0 15,2 0-1-15,3 1 4 0,-3-3 3 0,4-4 5 16,1 0-3-16,-1 0 6 0,0-3 4 0,6-4 3 0,-7 3 4 16,4-7 8-16,-3 0 1 15,1-2 7-15,-3-2 10 0,2-1 5 0,-3-3 6 0,0-2 4 0,2-9 5 16,-2 2 6-16,-3-3 5 0,0 2 6 16,-1 5 3-16,0-7 7 0,-2 11 6 0,1 0 7 15,-2 2 10-15,-1 1 2 0,-2 7 9 0,-2 1-14 0,1 3-10 16,-3 2-1-16,2 1-4 0,-2 2-17 15,1-1 7-15,1 3-2 0,-2 1 7 0,0 0-16 0,3 2-3 16,-8 0-4-16,4 3-2 0,-3 2-6 16,0 2-1-16,0 3 7 0,0 2-1 0,1 6-7 0,-1 2 7 15,3 4-5-15,-2 1-3 0,2-1 5 0,0 2-2 0,2 0-3 16,1 1-3-16,1-2-12 16,3 2-8-16,-3-4-4 0,5 0-6 0,-1-2-11 0,1-3-9 0,2-3-10 15,-2-1-14-15,4-3-12 0,-2-1-23 16,-2-3-20-16,3-1-24 0,-1 0-39 15,1-5-39-15,2-1-60 0,-3 0-179 0,1-3-506 16,4-4 224-16</inkml:trace>
  <inkml:trace contextRef="#ctx0" brushRef="#br0" timeOffset="55972.1927">15728 9841 287 0,'0'-4'271'16,"0"0"-13"-16,0 4-15 0,1-1-7 16,-1 1-11-16,0-6-15 0,0 6-12 0,2-1-6 0,-2 1-28 0,0 0-16 15,0-5-10-15,0 5-20 0,0 0-6 0,0 0-10 16,0 0-15-16,0 0-8 0,0 0-7 16,0 0-5-16,0 0-11 0,0 0-8 0,0-1-3 0,0 1-3 15,0 0-8-15,0 0 2 0,0 0-7 16,0 0-5-16,0 0 1 0,0 0-4 0,0 0 10 0,0 0-22 15,0 0 6-15,0 0 0 0,0 0 0 16,0 0-1-16,0 0-3 0,0 0-4 0,0 0 5 0,0 0-3 16,0 0-3-16,0 0 1 0,0 0-3 15,0 0 3-15,0 0-5 0,0 0-11 0,0 0 0 16,0 0-7-16,0 0-7 0,0 0 3 0,0 0-8 0,0 0-2 16,0 0-2-16,0 0 1 0,0 0-1 15,0 0-4-15,0 0 5 0,0 0-1 0,0 0 0 16,0 0-2-16,0 0 5 0,0 0 2 0,0 0 2 15,0 0-1-15,0 0 4 0,0 0-1 0,1-3 6 0,-1 3 3 16,0 0 0-16,0 0-3 0,0 0 5 16,0 0 4-16,0 0-4 0,0 0 2 0,0 0 2 0,0 0 3 15,0 0-2-15,0 0 4 0,0 0 5 16,0 0-6-16,0 0 1 0,0 0 0 0,0 0 0 0,0 0-1 16,0 0 0-16,0 0 5 0,0 0-2 0,0 0 0 0,0 0-1 15,0 0 5-15,0 0 0 16,0 0 3-16,0 0 2 0,0 0 0 0,0 0 5 0,0 0 0 0,0 0 9 15,0 0-3-15,0 0 0 0,0 0 1 16,0 0 2-16,0 0-1 0,0 0 1 0,0 0 7 16,0 0-9-16,0 0-1 0,0 0 1 15,0 0-1-15,0 0-3 0,0 0 0 0,0 0 3 0,0 0-1 16,0 0 3-16,-7 7-3 0,4-4 1 0,-1 3-4 0,-3-1-1 16,-1 5 3-16,-1 3-3 0,0-2 1 15,-1 8 3-15,-3-3 2 0,2 3-8 16,-2 1 1-16,2 1 10 0,1-1-12 0,1 1-2 0,1 0 4 15,4-1-4-15,-1 1-2 0,1-1 0 0,4-2 2 0,0-3-4 16,3-1 2-16,1 4-1 16,1-3 0-16,0-2-3 0,2-3 1 0,3-1 0 0,0 3 2 15,1-4-6-15,-2-4-2 0,-1 2-3 16,1-4 8-16,1 1-2 0,-1-2-1 0,0 0-1 0,-1-2 4 16,1 0-1-16,-4 0-1 0,0 0-2 0,1 0 4 0,-1 0-3 15,-5 1 16-15,7-1-15 0,-7 1-1 16,4-1 3-16,-4 1-3 0,4 0-6 0,-4 0-14 0,0 0-14 15,0 0-19-15,4-1-28 0,-4 1-21 16,0 0-42-16,0 0-37 0,0 0-30 0,0 0-65 0,0 0-167 16,0 0-477-16,0 0 211 0</inkml:trace>
  <inkml:trace contextRef="#ctx0" brushRef="#br0" timeOffset="56612.8573">15837 9890 232 0,'-3'-2'264'0,"3"2"-28"0,-4-2-20 0,4 2-18 15,-2-2-13-15,2 2-10 16,0 0-9-16,0 0-21 0,-4-1-14 0,4 1-13 0,0 0-12 15,0 0-9-15,0 0-12 0,0 0-6 16,0 0-6-16,0 0-9 0,8-3-3 0,-3 3-3 0,2 0-8 0,1-1-3 16,2 0-9-16,0-2 0 15,2 1-2-15,-2-1-4 0,3 1-2 0,1 0 2 0,-4-1-7 16,0 0 0-16,1 2 0 0,-1-1-6 0,-3 2 8 0,3-3-9 16,-3 2-2-16,-3-1 6 15,2 4-12-15,-2-4-2 0,-4 2 0 0,7 0 6 16,-4 2 6-16,-2 2 2 0,2-1-3 0,-2 3 1 15,-2-2-3-15,1 4 2 0,-4 0-9 0,1 1-4 16,-3 0-3-16,-1 2-1 0,-1 0-4 0,-1 0 1 16,1-2-4-16,1 1 0 0,-3-4-3 0,6 2 1 0,-2-3 2 15,-1 2-4-15,4-3-2 0,2-1-2 16,-3-1 5-16,1 1-3 0,0-1-3 0,2 0-2 0,1-2 3 16,0 4 2-16,0-4 4 0,4 2-4 15,0-1 4-15,-4-1 2 0,10 0-1 0,0 0-1 0,-3 0 0 16,7 1 8-16,0 0-3 0,-4-1 2 0,0 2 2 0,4 2 1 15,0 1 4-15,-3 1 8 16,2-1 2-16,-2 3 4 0,0-1 5 0,-1 2-3 0,0 0 11 16,-3 0 3-16,-1-1-3 0,-2 0-3 15,-1 1 5-15,-2 2 4 0,-1-2-6 0,-1 0 0 16,-2 3-1-16,-1-3-1 0,-3 1-1 0,-2 0-1 0,-1-1-3 0,-1-1 2 16,0-2-7-16,1-1 2 15,-3 1-5-15,-1-3 3 0,3 1-1 0,-3-2-6 0,4 1 3 0,2-3-7 16,-1 1 2-16,1-2-5 0,1-2-12 15,0 2-13-15,1 0-14 0,-1-5-10 0,0 3-13 16,3-1-9-16,-1-3-18 0,1 2-17 0,3-1-21 0,-2 1-30 16,2-3-27-16,-1 2-29 0,2-2-46 0,2-1-186 15,-1 0-472-15,3-1 209 0</inkml:trace>
  <inkml:trace contextRef="#ctx0" brushRef="#br0" timeOffset="56978.2854">16228 9754 3234 0,'7'-5'99'0,"-4"2"-54"0,1-1-5 0,-1 0 1 16,1 1-25-16,-1 1-11 0,-3 0 3 0,3 0 3 0,1 1 6 15,-4 1 0-15,7-2-2 0,0 2 10 16,-1 2-5-16,1 1-13 0,1 1 14 15,4 3 0-15,-3 2 11 0,7 7-1 0,-2 2 11 0,-3 1 1 0,2 6 4 0,-3-3 4 16,-2 2-12-16,-1 2-7 16,-4 1-3-16,-3-1 2 0,0 0-4 0,-3 1-2 15,-4-1-3-15,-1-1-5 0,-1-1 16 16,-2-2-20-16,-3-2 3 0,1 0-8 0,1-2 8 0,-2-2-7 0,-2 0-2 16,6-6 0-16,-4-1 1 0,3-1 16 0,1 0-15 0,0-1-2 15,2-2 5-15,-1-2-4 16,1-1 2-16,1 1-28 0,0-3-12 0,-2 0-12 15,4 0-23-15,-1-2-28 0,0-1-27 0,2 1-36 0,-3-3-34 16,3 1-41-16,-2-2-45 0,3 1-237 0,1-1-556 16,-1 1 246-16</inkml:trace>
  <inkml:trace contextRef="#ctx0" brushRef="#br0" timeOffset="58398.6189">18222 7176 208 0,'0'0'242'0,"-1"-5"-4"0,-2 2-8 0,3-1-11 16,0 1-13-16,-3 0-12 0,3 3-3 0,0-5-2 15,0 1-18-15,-3 2-10 0,3 2-9 16,-1-3-12-16,1 3-21 0,0 0-10 0,0 0-13 0,0-3-11 16,0 3-8-16,0 0-11 0,0 0-6 15,0 0-4-15,0 0-10 0,0 0-3 0,-6 12-8 16,6-5-1-16,0 2-2 0,-1 4-6 0,-1 1 0 0,1 1-3 16,1 3-2-16,-3 3 2 0,0-1-10 0,3 1 4 15,-1-1 3-15,1 0-6 0,-3 0-1 16,3-6-1-16,-4 4 4 0,1 2-6 0,3-7-4 0,-3 1 8 15,2-1-9-15,0 0 2 0,-1-1 0 0,2-4 3 16,0-2-9-16,-1 0 10 0,-1-2-6 0,2 2-6 16,-1-3-13-16,1 0-7 0,-2 0-18 0,2-3-10 15,-1 5-15-15,1-3-20 0,0-2-27 0,0 4-32 16,0-4-37-16,0 3-39 0,0-3-244 0,0 4-501 16,0-4 222-16</inkml:trace>
  <inkml:trace contextRef="#ctx0" brushRef="#br0" timeOffset="59170.8955">18074 7780 112 0,'-1'-3'274'0,"1"0"-26"0,0 3-22 0,-3-3-17 0,3 3-6 15,0-4-12-15,0 4-13 0,0 0-9 16,-1-3-23-16,1 3-16 0,0 0-10 0,0 0-5 16,0 0-8-16,-6 10-4 0,6-2-7 0,-3 1-10 0,2-1-11 0,-2 3 3 15,-1 1-13-15,1 3-5 0,-3-2-5 16,1 7-5-16,2-7-6 0,-1 4-2 0,1 3-4 0,0-7-5 15,-1 4-3-15,1-4-2 16,2 0-3-16,-2 0-2 0,3 0 0 0,0-1-4 16,1-4-5-16,1 1-6 0,-1-3 1 0,5 1-9 15,-1-3-7-15,2 1-9 0,0-5-6 0,3 0-1 16,6-5-10-16,-2 2 0 0,0-3-5 0,4-2 2 0,0-3 1 0,-1-2 5 16,-4 4 2-16,4-3 2 0,-3-1 3 15,-3 2 10-15,-1 0 15 0,-3 2 10 0,-1 1 10 0,1 0 9 16,-4 2 6-16,-2-1 1 0,2 2 0 15,-3 1 7-15,0 0 2 0,-3 0 2 0,3 1-1 0,-4-1 5 16,-2 1-2-16,2 0-4 16,-3 3 1-16,-3-1-8 0,0 2-2 0,2 0 8 0,-2 1-12 0,0 2-7 15,-1 1 17-15,1 0-22 0,3 0-1 0,0 1-3 0,3 3-6 16,-1-1-14-16,3-1-8 16,0 3-11-16,4-1-9 0,-1-1-14 0,2-1-6 0,1 0-8 15,3-1-11-15,0 0 3 0,2-2-4 16,-1-1 11-16,2-2 3 0,4-1 5 0,0-1 7 0,-3-2 5 15,2-1 0-15,1-4 11 0,-1-1 12 16,1-5 16-16,0-1 11 0,-3-1 15 16,-1-2 7-16,0-3 1 0,-2-2 17 0,-2 0-1 0,2-10-2 15,-3 4 1-15,-4 4 5 0,2-3 9 0,1 2 7 16,-1 2 1-16,-3 3 7 0,0 2 9 0,1 4-8 0,-2 4 1 0,1 2-9 16,-1 2-6-16,-1 2-7 15,-2-1-13-15,1 2-2 0,0 1-1 0,-2 1-7 0,-1 2-11 16,-2 1 1-16,-1 1 0 0,2 4-5 15,-3 1-6-15,2 3-8 0,-1 2-1 0,-1 5-21 0,3-4-4 16,-1 8-5-16,1-1-9 0,4 3-4 16,3-1-8-16,-1 0-14 0,1-2-4 0,1 3-12 0,2-2-9 15,1-1 1-15,2-1-10 0,-1-1-8 16,2 1-8-16,0-5-10 0,1-1-10 0,-1-2-13 0,2-2-5 16,1 2-15-16,0-2-16 0,3-2-23 0,-2 0-233 0,-4-3-472 15,3 0 209-15</inkml:trace>
  <inkml:trace contextRef="#ctx0" brushRef="#br0" timeOffset="59710.0086">18198 8361 67 0,'0'-3'267'15,"0"0"-8"-15,3 0-6 0,-3 0-5 0,0 0-5 0,0 3-19 16,0-4-13-16,0 4-3 0,0-3-13 0,0 3-15 16,0 0-6-16,0 0-26 0,0 0-11 0,0 0-13 15,0 0-15-15,0-3-8 0,0 3-17 0,0 0-4 16,0 0-13-16,0 0-6 0,0 0-5 0,0 0-10 0,0 0-5 16,0 0-2-16,0 0 1 0,-3 12-2 0,3-6-8 15,-1 0 17-15,-2 2-19 0,2 2-4 0,-1-1 0 0,-1 2 2 16,2 3 0-16,-2-3-4 15,2 2-2-15,-2 0-2 0,2-4-5 16,-1 3 1-16,-2-2 2 0,4-1-2 0,-3-1 1 16,2 0-1-16,-1-3-8 0,1 0 3 0,1 1-2 0,-2-2 4 15,2-2 4-15,-1 0 5 0,1 3-1 0,0-5-1 16,0 4-1-16,0-4 2 0,0 0 7 0,0 0-17 16,0 0 3-16,0 0-5 0,0 0 5 0,0 0-11 0,0 0 8 15,0 0-3-15,7-7-9 0,-7 7-8 16,3-4-19-16,-3 4-14 0,1-2-10 0,-1 2-22 0,0 0-15 15,5 0-20-15,-5 0-22 0,0 0-29 16,0 0-23-16,0 0-19 0,0 0-35 0,0 0-250 0,0 0-529 16,0 0 234-16</inkml:trace>
  <inkml:trace contextRef="#ctx0" brushRef="#br0" timeOffset="60511.7496">18222 8338 171 0,'3'-2'246'0,"-3"-1"-7"0,3 0-10 16,-3 3-7-16,0-4-8 0,1 3-7 16,-1 1-15-16,0 0-13 0,0-3-14 0,0 3-19 15,0 0-9-15,0 0-9 0,0 0-3 0,-7 7-10 0,3-1-3 0,-3 0-8 16,-2 4-7-16,1-1-12 0,-2 2 1 16,2 2-3-16,-4 3-7 0,1 2 0 15,1-1-7-15,2 0-2 0,-1 1-5 0,4 1 6 16,-2-1-16-16,3-3-9 0,-1 2 2 0,1 3-10 0,4 0 0 15,0 0-3-15,0-2 10 0,3-2-17 16,3-1-7-16,-2 1-13 0,1-1-7 0,2-3-9 0,0 1-15 0,3-2-14 16,0-2-9-16,-3-1-25 15,3 0-21-15,-3-4-29 0,3 2-25 0,-3-4-36 16,3-1-43-16,1-1-58 0,-4 0-175 0,3-2-499 16,4-2 221-16</inkml:trace>
  <inkml:trace contextRef="#ctx0" brushRef="#br0" timeOffset="61178.1987">18473 8343 233 0,'-3'-1'336'0,"3"1"-33"15,-4-2-29-15,4 2-29 0,-7 0-12 16,7 0-16-16,-9 5-5 0,5-1-19 0,0-1-16 0,-2 3-13 0,-1 1-18 15,0 4-16-15,-3 0-12 16,2 0-13-16,-2 2-10 0,-3 2-12 0,2 1-9 0,1-4-3 16,3 0-10-16,-4 0-3 0,2 0-9 0,1-1 0 15,1-2 2-15,0-3-6 0,1 4-4 0,2-2 3 16,-2-3-7-16,2 1-2 0,1-1-1 0,-1-1-4 16,4 0 5-16,-3-1-6 0,3-1-4 0,0-2-1 15,3 5-1-15,0-1-6 0,4-2 6 0,0-1-3 16,3-1-1-16,0 0-5 0,5 0-2 0,2-1-1 15,4-1-7-15,-5 0-8 0,5-1 0 0,-4 2-6 0,1-4-1 16,-1 4-1-16,0-2-10 16,-2 2-5-16,2-1 9 0,-4 0-20 0,-2 1-8 0,-1 0 0 0,1-1-4 15,-5 1-5-15,0 1-3 0,-2 0-1 16,0-2-2-16,0 2-5 0,-4 0-8 0,5-2-6 16,-3-2-9-16,-2 4-16 0,2-1-16 0,-2 1-4 15,0 0-10-15,-6-6-3 0,3 3 2 0,1 0-9 16,-3 0-2-16,2 1-2 0,-4-4 4 0,2 1 14 0,-1-1 8 15,-1-1 12-15,3 0 16 0,-2-3 14 16,-1 3 35-16,4-2 17 0,-1 0 27 0,-3-1 19 0,4 1 25 16,-4 2 31-16,3-2 11 0,1 1 5 15,0 1 11-15,-1 0 16 0,1 0 12 0,1 0 5 0,-1 3 7 16,1-2 2-16,0 3 4 0,-1-1-2 0,1 1 2 0,-1 0-7 16,3 3-8-16,-1-4-12 15,-2 2-10-15,3 2-10 0,0 0-3 0,0 0-7 0,0 0 1 0,-4 6-8 16,4 0-2-16,-1-2-11 15,1 4 1-15,-2 0-11 0,1 5-2 0,-1-1-7 0,2 2-3 16,0-1-6-16,-1 2-1 0,1 2-3 16,-1-3-2-16,1 2-5 0,-2-1-2 0,2 5-11 0,-1 0-4 15,1-1-10-15,0-5-10 0,0-1-7 16,0-1-7-16,0-3-9 0,1 0-2 0,-2-1-11 0,1 0-21 16,-2-2-6-16,2 0-18 0,0-2-17 0,0 2-21 0,0-4-18 15,0 1-29-15,0-3-21 0,0 0-25 0,2 2-32 16,-2-2-242-16,0 0-533 0,0 0 236 0</inkml:trace>
  <inkml:trace contextRef="#ctx0" brushRef="#br0" timeOffset="61438.5351">18674 8247 212 0,'5'-6'341'15,"-3"1"-27"-15,2 1-29 0,-3 1-19 0,1 1-23 0,1 0-10 0,1 1-13 16,-4 1-17-16,9 2-14 0,-5 1-14 0,3 2-22 16,0 1-16-16,0 5-16 0,0 0-3 0,3 8-14 15,-2-2-11-15,-1 3 1 0,-1 2-20 16,-3 1-6-16,-1-1-11 0,-2 3 0 0,-1 0-3 0,-2 0-10 16,-4-1-4-16,1 0-11 0,-4 0-20 0,-2-2-22 15,-2 0-22-15,0-3-24 0,0-1-36 16,1-2-44-16,-3 0-58 0,1-2-73 0,1-7-252 0,2-1-564 15,3-2 251-15</inkml:trace>
  <inkml:trace contextRef="#ctx0" brushRef="#br0" timeOffset="61632.8574">18617 8648 203 0,'-3'2'237'0,"0"-1"-65"0,0 2-60 0,-1-1-53 0,1-1-63 16,-1 1-127-16,4-2-139 0,-7 0 61 0</inkml:trace>
  <inkml:trace contextRef="#ctx0" brushRef="#br1" timeOffset="75225.8757">14885 3480 57 0,'0'0'113'16,"0"0"6"-16,0 0-12 0,0 0-6 0,0 0 11 15,0 0-18-15,0 0-9 0,0 0-4 0,0 0-2 16,0 0-11-16,0 0-5 0,-6 0 0 16,6 0-14-16,0 0-1 0,0 0 2 0,0 0-8 0,-8 0-8 15,8 0 5-15,0 0-5 0,-7 2-3 0,7-2 2 16,-5 1-9-16,2 1-4 0,0 0 0 0,3-2-1 16,-6 1-3-16,3 1-4 0,0 1 5 0,-1-2-2 0,0 3-5 15,1-1 4-15,0-1 1 0,0-1 6 16,0 4-3-16,0-2 5 0,-1-1 4 0,3 0-8 0,-2 3 0 15,0-3-3-15,0 2 1 16,-1-1 3-16,1 0-1 0,2 2-5 0,-2-2 0 16,0 1 1-16,0 2-1 0,0-3-2 0,2 1 2 15,-2 1 10-15,3 0-1 0,-3-1 2 0,3 2-5 0,-1-1 0 16,1-1-5-16,0 2 3 0,-2-1-3 0,4 3-1 16,-4-2-3-16,4-2 0 0,-2 3-2 15,0 0 1-15,1-2-2 0,1 0 2 0,-1 2-1 0,0-3-1 16,1 1 0-16,1 3-2 0,-2-3-4 0,1 2 0 15,2-2 7-15,-1 1-5 0,-2 0 1 0,2-2 0 0,-2 2-4 16,2-1 6-16,2 2-1 16,-1-3-1-16,0 3-5 0,0-1 6 0,2 0 0 0,0-1-3 0,-2 1 1 15,1-1-2-15,1-2-1 0,-1 4 2 16,0-3 0-16,2 1 3 0,-1 0-2 0,1 0-1 16,0 0 0-16,-1-3-4 0,1 4 2 0,0-2 1 0,-1-1-2 15,1 1 4-15,0-1-4 0,-1 2-1 16,1-1 2-16,-3-1 6 0,2 1-7 0,-1 1 2 0,1-2-2 15,0 0-1-15,-2 1 1 0,2 0 5 16,-2-1 2-16,2 2-10 0,-1-3-2 0,-2 2 6 0,3 1-2 16,-1-1-3-16,-1 0 2 15,0 0 5-15,-1 0 0 0,1 1-2 0,0-2-2 0,0 1 4 16,0 3 1-16,1-3-3 0,-2 2-2 0,3-2 2 0,-2 1 1 0,-1-2-4 16,1 1 4-16,-1 2-6 15,0-2 4-15,2 4 3 0,-2-5-2 0,0 1 2 0,1 2-1 16,-1-2 1-16,1 2-1 0,-1-2-1 15,0 0 0-15,0 1 1 0,-2-2-1 0,2 3 2 16,-2-3-1-16,2 1 0 0,1 2 0 0,-2-2 1 16,1 0 1-16,-2 0-1 0,1-2-3 0,-2 5 4 0,1-3 0 15,0 0 4-15,1 0 7 0,-1-1-1 0,-1 0-4 0,2 1-2 16,-1-2 2-16,-1 4-1 16,2-5 2-16,-2 3-6 0,2 1 8 0,-2-1 2 15,0-1-3-15,0 3-2 0,0-1 0 0,0-3 1 16,0 3 0-16,0 1-5 0,0-2 1 0,-1-1 0 0,1 1 0 15,-1 0 3-15,-1 1-2 0,2-3 0 16,-1 4-1-16,-1-3-2 0,2 0 3 0,0 1-3 16,-1 2 3-16,1-3-2 0,0 1 3 0,-2 0-4 15,1 0 2-15,1 0-2 0,0 1 2 0,0-1-4 0,-3 0 4 16,5-1 4-16,-4 0-5 0,2 1 4 16,0-1-2-16,0 1-3 0,0 0 2 0,-3-1 1 15,2-1-1-15,1 1-3 0,0-3-1 0,0 6 4 16,0-4-4-16,0-2 3 0,-3 5-1 0,3-1 11 15,-1-1 5-15,1 1 2 0,0-2-4 0,-2 2-3 16,1 1 0-16,-1-2-4 0,2 1 2 0,0-1-4 16,-1 1 2-16,-1-2-1 0,1 2 0 0,1-1-3 0,-1 0 0 15,-1 0-1-15,2-3-3 0,0 5 1 0,-1-3 1 0,1-2-3 16,-2 5 0-16,2-2 0 0,0-3 3 16,-3 4-3-16,2-1-2 0,1-1-1 0,0-2 0 15,-1 4 2-15,-1-1 0 0,1 0 7 0,1-3-7 16,-3 4 0-16,2 0 4 0,-1-1-7 0,1 0 0 0,-2-1 4 15,2 1 0-15,-2 0-3 16,1-1 0-16,0 0 2 0,0 1-3 0,-1-1 3 0,2 2-1 16,-2-3-1-16,0 1 1 0,1-1 1 15,-1 2-2-15,0 0 1 0,0 0-2 0,1 0 0 0,0-2 1 16,0 2 6-16,-1-2-8 0,0 3 6 0,0-2-4 0,1 0 0 16,2-2 1-16,-5 3 1 0,2-1-2 15,0 1 0-15,3-3 0 16,-5 3 2-16,3-1-2 0,-2-1-2 0,4-1 3 0,-3 3 3 0,2 0-6 15,-2-2 4-15,0 1 1 0,3-2-3 0,-3 4-3 16,-1-1 5-16,1 0-2 0,1-2 2 0,-1 2-1 16,0 0-1-16,0-1 1 0,0 1-3 0,-1-1 2 15,3 0 3-15,-2 0-4 0,-2 0 3 0,4 1-8 16,-2-1 7-16,-1 1-1 0,1 0 0 0,0 0-1 16,0-2-1-16,2 2 11 0,-3-1-7 0,1-1-2 0,0 0 2 15,0 2-2-15,2-1 1 0,-2 2 0 16,-1-3-3-16,1-1 2 0,-1 3 2 0,1-2-1 15,-1 2 0-15,1-1 0 0,0 0-3 0,3-2 2 16,-5 3-1-16,2-2 1 0,0 0-1 0,1 1 1 0,-2 1 0 16,1-1 1-16,-2 1 1 15,2-2-2-15,-1 0 0 0,0 2-2 0,0-1 1 0,2-2 4 16,-1 3-5-16,-1-2 3 0,4-1 0 0,-5 3-2 0,0-2 1 0,3 0 1 16,2-1 1-16,-7 2-4 0,2 0-1 15,2-1 6-15,-2 0-2 0,5-1-2 0,-7 3-1 16,4-1 4-16,0-1-1 0,-1 0-3 15,-2 1 1-15,3-2 1 0,3 0-1 0,-7 4 1 16,4-2 2-16,0-1-1 0,1 1-1 0,2-2 1 16,-6 2-4-16,2 0 5 0,1-1-5 0,3-1 4 0,-5 2-2 15,5-2-5-15,-2 1 7 0,2-1 1 16,-5 0-1-16,5 0-1 0,0 0 0 16,-2 3 2-16,2-3-1 0,0 0 2 0,-3 2-4 0,3-2 2 0,0 0-1 15,0 0 2-15,-3 1-4 0,3-1 3 16,0 0-2-16,0 0 3 0,0 0-2 0,0 0 2 15,0 0-2-15,-2 4 0 0,2-4 1 0,0 0 3 16,0 0-3-16,-2 5 0 0,2-5 1 0,-1 2-3 0,1-2 4 16,0 0-5-16,-4 0 1 0,4 0-2 0,0 0 2 0,0 0 2 15,0 0-2-15,0 0 0 0,0 0-2 16,0 0 7-16,-5 1-4 0,5-1 0 16,0 0-1-16,0 0 5 0,0 0-2 0,0 0-2 0,0 0-3 15,0 0 1-15,0 0-1 0,0 0 3 0,0 0-3 0,0 0 3 16,0 0-3-16,0 0 3 0,0 0 1 15,0 0-5-15,-2 3 4 0,2-3 0 0,0 0 5 0,0 0-9 16,0 0 4-16,0 0 0 16,0 0 2-16,0 0-2 0,0 0-3 0,0 0 2 0,0 0 5 15,0 0-6-15,0 0 1 0,0 0 4 16,0 0-7-16,0 0 6 0,0 0-1 0,0 0-1 0,0 0-1 16,0 0 1-16,0 0 1 0,0 0-1 15,0 0-2-15,0 0 0 0,0 0 4 0,0 0-4 0,0 0 2 16,0 0 0-16,0 0 0 0,0 0-3 0,0 0 3 15,0 0 0-15,0 0 0 0,0 0 3 16,0 0 0-16,0 0-4 0,0 0 0 0,0 0 1 0,0 0 1 16,0 0-2-16,0 0 2 0,0 0-1 15,0 0 0-15,0 0-2 0,0 0 4 0,0 0-4 0,0 0 2 16,0 0 1-16,0 0 0 0,0 0-1 0,0 0 2 0,0 0-4 16,0 0 0-16,0 0 3 0,0 0-5 15,0 0 4-15,0 0 1 0,0 0-1 0,0 0-1 0,0 0 2 16,0 0-3-16,0 0 1 0,0 0 3 0,0 0-2 15,0 0-2-15,0 0 3 0,0 0 0 0,0 0-2 16,0 0 2-16,0 0-1 16,0 0-4-16,0 0 4 0,0 0 0 0,0 0 1 0,0 0 0 15,0 0-1-15,0 0-2 0,0 0 0 0,0 0 5 16,0 0-3-16,0 0 0 0,0 0 0 0,0 0 5 16,0 0-2-16,0 0-2 0,0 0-2 0,0 0 1 0,0 0-1 15,0 0-2-15,0 0 2 0,0 0 1 16,0 0-2-16,0 0 2 0,0 0 0 0,0 0-2 0,0 0-3 15,0 0-5-15,0 0-11 0,0 0-16 16,0 0-22-16,0 0-35 0,0 0-23 0,0 0-38 16,0 0-42-16,0 0-201 0,0 0-430 15,-4-8 190-15</inkml:trace>
  <inkml:trace contextRef="#ctx0" brushRef="#br1" timeOffset="82404.1751">14850 4482 50 0,'0'0'84'0,"0"0"-6"0,0 0-5 0,-2 2-4 16,2-2-21-16,0 0 19 0,0 0 0 0,-3 3-4 15,3-3-4-15,-4 2 2 0,4-2-16 0,-4 1 5 0,4-1 13 16,0 0-17-16,-6 2-2 0,3 0-2 15,3-2 1-15,-4 1-4 0,4-1-5 0,-5 0 1 0,5 0 2 16,-6 0-17-16,6 0 13 16,-6 1-8-16,6-1 6 0,-6 2-13 0,4-1 12 0,-1-1 0 0,3 0-7 15,-6 1-1-15,3 1-1 0,3-2-5 0,-4 1 4 16,4-1-1-16,-3 2-3 0,3-2-5 0,-4 1 6 16,4-1 2-16,-3 3 3 0,0-1-5 0,3-2 3 0,-4 2 2 15,1-1 8-15,3-1-2 16,-4 1-4-16,1 0 2 0,3-1-1 0,-7 2 3 0,4-2-3 15,3 0 1-15,-6 3-4 0,4-2-1 16,-1 1 1-16,3-2-5 0,-7 1 4 0,5 1 0 0,-3 0-2 0,2-1 0 16,3-1-6-16,-5 2 5 15,2 0-9-15,0 0 3 0,3-2-1 0,-6 1 0 0,6-1 2 16,-5 3-3-16,2-2-2 0,3-1 1 0,-4 0-3 16,4 0 7-16,0 0-3 0,-8 0 0 15,8 0-1-15,-5 2-5 0,5-2 3 0,-3 0-5 0,3 0 4 0,0 0-1 16,-4 1 1-16,4-1-1 15,-3 3-3-15,3-3 1 0,0 0 2 0,-1 3-5 0,1-3-3 16,-3 2 7-16,3-2 0 0,0 0-2 16,0 0 2-16,-4 1 0 0,4-1-1 0,0 0 1 0,0 0-3 15,0 0-2-15,0 0 7 0,-4 3-5 16,4-3 2-16,0 0-2 0,0 0 2 0,0 0 0 0,0 2 0 16,0-2 0-16,0 0 1 0,0 0 2 0,0 0-3 0,-3 2 1 15,3-2 1-15,0 0-5 0,0 0 3 16,0 0 6-16,0 0 0 0,0 0 0 0,0 0 1 15,0 0-4-15,0 0-3 0,0 0 4 0,-3 1-1 16,3-1 0-16,0 0-1 0,0 0 0 0,0 0-5 16,-6 1 5-16,6-1-2 0,0 0 1 15,-4 3-2-15,4-3-1 0,0 0 2 0,0 0-3 0,0 0 3 16,0 0 2-16,0 0-7 0,0 0 2 0,0 0-1 16,0 0 3-16,0 0-1 0,0 0 0 0,0 0-2 15,0 0 0-15,0 0 2 0,0 0 2 0,0 0-4 0,0 0 0 16,0 0 6-16,0 0-7 0,0 0-1 15,0 0 2-15,0 0 1 0,0 0 0 0,0 0 1 16,0 0 1-16,0 0-3 0,0 0 1 0,0 0-2 16,0 0 3-16,0 0 1 0,0 0-5 0,0 0-1 0,0 0-9 15,0 0-9-15,0 0-4 0,0 0-10 0,0 3-11 0,0-3-10 16,0 0-22-16,0 0-12 16,0 0-18-16,0 0-29 0,0 0-159 15,0 0-321-15,11-6 142 0</inkml:trace>
  <inkml:trace contextRef="#ctx0" brushRef="#br1" timeOffset="84965.5469">14762 4540 55 0,'-6'-2'156'0,"6"2"-15"0,0 0-4 0,-6 0-10 16,6 0-8-16,0 0-10 0,-5 2-13 15,5-2-6-15,0 0-1 0,-8-2-4 0,8 2-10 16,0 0-3-16,-9 0-10 0,9 0 3 0,-3 2-6 0,-2-2-7 0,1 1-6 16,4-1-2-16,-7 2 5 0,2 0-4 15,0 0-1-15,1 0-7 0,-1-1 1 0,-2 1 3 16,3 0 1-16,-1 1 2 0,-1-2-6 15,0 1-2-15,0-1-4 0,-2 1-2 0,2 0 2 0,1 1-1 0,-1-1 0 16,-1 1 2-16,1-2-4 16,-1 2-3-16,0 0 0 0,0 0 0 0,3-1-2 15,-2 0 1-15,1 2-3 0,1 0 4 0,0-1 0 0,-1 1-1 0,-2 1 0 16,0-2-2-16,1 1-1 16,-2 1-1-16,1 0-4 0,0-1-1 0,1 1 4 15,-1 1-6-15,0-4 1 0,0 3-5 0,-1 1 2 0,2-2-1 16,-1 1-2-16,1 0 2 0,-1-1-2 0,0 1-6 15,3 0 3-15,-3-1 2 0,0-1-1 16,1 3-2-16,-1-2 12 0,0-1 0 0,0 3-7 0,2-2 6 16,-2 0-3-16,2-1-1 0,-2 1-2 15,0 0-1-15,3-1 0 0,-2 2-2 0,2-2 5 0,-3 1-3 16,2-1 0-16,-1 2 1 0,0-1-4 16,1-1-3-16,-1 1 7 0,2 0-6 0,-2-1-1 0,2 3 0 15,-2-3 1-15,-1 3 2 0,3-1-1 0,-3-1-1 0,1 1-1 16,2-1-3-16,-1 0 6 0,2 1-3 15,-2-2 2-15,1 2 4 0,0-1-1 0,0-1 1 16,0 1-1-16,-1 2-5 0,1-2 3 16,1-1 1-16,-1 1-2 0,-2 1 1 0,2-2 1 0,0-2-1 15,-2 5-4-15,2-1 2 0,0-3 2 0,1 2-1 0,-1 0 0 0,0-1-2 16,-1 1-3-16,1-1 2 16,0 0 0-16,-3 1 2 0,4-1 0 0,-1 0-6 15,0 1 7-15,-2-1-1 0,5 0-3 0,-5 1 1 16,3 0 5-16,-1-2-5 0,-2 2 0 0,5-2-1 0,-5 1 0 15,2 0-1-15,1 1 1 0,-1 0 2 0,1-1-1 16,-1 1 1-16,1-2 2 0,-1 2-2 0,1-2-2 16,-1 4 1-16,1-3-1 15,0 1 1-15,2-1 0 0,-2 1-3 0,0-1 2 0,0 1-1 0,2 0 4 16,-2-1 0-16,2 1-5 0,-2-1 1 16,0 1-1-16,0-1 5 0,2 1-3 0,-1 1 3 15,1-1-3-15,-2 1 0 0,2-1 0 0,-1 0 1 0,1 1 2 16,1 1-3-16,-3-3 0 0,2 0 3 15,-1 2-4-15,1 0 3 0,-2 0 0 0,2-1-4 0,-2 1 3 16,0 0 0-16,0 1-2 0,0 0 0 16,1 0 0-16,-1-1-2 0,1 0 5 0,-2 1-2 15,3-3 3-15,-2 3-4 0,0 1 10 0,2-3-12 16,-2 1 4-16,-1 0-2 0,1 0 1 0,3 0 4 0,-3 2-4 16,-1-3-2-16,1 2 3 0,2-2-4 15,-2 2 0-15,3-1 4 0,-3 1-2 0,3-3 3 16,0 5-4-16,-4-3 4 0,1 3-3 0,0-1 0 0,3-2 0 0,-3 0-2 15,2 1 2-15,-2 3 3 16,-1-2-3-16,4 0-3 0,-3-1 5 0,3 0 1 0,-4 4-2 16,1-4 1-16,3 2-4 0,-3 0 9 15,3-1-9-15,-1 1 2 0,-2 0-3 0,2 0 3 0,-1 0 0 16,-1 0 3-16,2-1 0 0,0 1-5 0,-1 1 2 0,1-2 2 16,-2 2-4-16,3-3 5 0,-3 2-2 15,2-4 0-15,1 4 7 0,0-2-8 16,-3 2 2-16,3-3-1 0,0 2-1 0,-2-1-2 15,1 1 4-15,1-1-2 0,0 1 0 0,0 0 2 0,-1-2-1 0,-1 4 0 16,2-2-4-16,0-2 6 16,-3 0-4-16,2 2 3 0,0 1-1 0,-1-3-1 0,2 1-2 15,0-2 4-15,-1 3 0 0,-2-2 0 0,2-1-2 0,-1 1 1 0,1 1-2 16,-1-2 0-16,1 2 8 16,1 0 5-16,-2 0-1 0,1-1-2 0,0 1 0 15,1 2-1-15,0 0 3 0,-2-2-3 0,1 2 0 16,1 0 0-16,-2 0-1 0,1-2 0 0,1-1-1 0,0 2 1 15,-1 3 0-15,1-4-1 0,0 3 3 16,0-5-1-16,-2 2 2 0,1 1-5 0,1-1 0 0,0 0 4 16,0-1-1-16,-2 2 1 0,1-2-1 0,0 1 2 0,1 1-3 15,0-1-1-15,0 0-3 16,0-1 11-16,-3 0-11 0,3 2 2 0,0-1-4 0,-2 0 2 0,1-2 1 16,0 2-1-16,-1 1 2 15,2-1-4-15,-1-1 2 0,-1 2-1 0,1-1 1 0,0-1 0 16,1 3 1-16,-2-3-2 15,1 1 1-15,-1-2-1 0,1 0 1 0,1 2 1 0,-2-1 0 0,1 1-5 16,0 3 1-16,-1-3 0 0,1 1-1 16,1-3 4-16,-2 3-5 0,0-2 1 0,0 1-2 15,1 0 6-15,-1 1-6 0,1-1 7 0,0 0 0 0,-1 2-3 0,1-2-1 16,-2 2-2-16,3-1 4 0,0 0-3 16,-1-1 2-16,-1 1 1 0,1 0-2 15,1-2 0-15,-3 3 3 0,3-1-4 0,0 0 9 16,0 1-4-16,0-2-1 0,-3 0-3 0,3 1 9 15,0 0-5-15,0-1 6 0,-1 1-3 0,1 0 2 16,0-1 2-16,0 2-2 0,-3 0 3 0,3-1-1 0,0-1-3 16,0 1 7-16,0 1-8 0,-3-1-1 15,3 0 1-15,-3 0-4 0,2-1 0 0,1 0 4 16,-3-1-6-16,2 0 6 0,-1-1-3 0,2 1 4 16,-1 1-1-16,1-1 0 0,0 1 1 0,-2-1 0 0,2 1-2 15,-1-2 0-15,1 1 2 0,-3 0 1 0,3 1 0 16,0-1-2-16,-1 1 2 0,-1-1-4 15,1 2-1-15,1-1 6 0,-3 0 2 0,3-2-1 0,0 3-2 16,-3-1-1-16,2 1 4 0,1-2-5 16,-2 1 0-16,1 2 0 0,1-3 0 0,-1 1-2 15,-1-1 1-15,1 0 1 0,-1 1-2 0,1-1 0 0,-2 1 7 0,0-1-4 16,2 1-5-16,1-1 0 0,-3 2 8 16,3-1-10-16,-1-3-1 0,-2 4 6 0,0-2-5 15,0 2 2-15,0-2 1 0,2 2-3 0,-2-2 7 16,2 0 6-16,-2 0-2 0,3 0-15 0,-3 3-2 0,2-2 6 15,-3 0 1-15,2 1-4 0,-2-1 1 0,3-1 0 0,-2-1 4 16,1 1-5-16,0 0 2 16,0 1-3-16,1-2 8 0,1 2-8 0,-3 0-2 0,1-3 5 15,1 2-1-15,0 0 0 16,-2 1 14-16,1-1-16 0,0 1 4 0,0 0-1 0,1-1-4 0,-2 0 4 16,2-1-1-16,-2 2 1 0,0-2 0 15,1 1-1-15,0-2 2 0,0 1-1 0,1-1-1 16,-1 2 4-16,1-1 0 0,0-1-2 0,-1 1-1 15,1-1 1-15,1 2 2 0,-2-4-6 0,1 2 7 16,0 1-7-16,1 0 5 0,-2-2-2 0,1 1 0 0,-2 1-1 16,3 0-2-16,-1-1 5 0,1 1-6 15,-2 0-1-15,1-1 1 0,-2 3 8 0,2-3-6 0,-1 1 1 0,1 2 1 16,-2-1 3-16,2 1 7 0,-1-3-12 16,-1 1-2-16,1 2 3 0,0 0 1 0,-1 0 6 15,-1 1-9-15,1-2 5 0,0 2 1 16,-1-1-3-16,0 1-3 0,-2 1 12 0,2-1-9 0,1-1 1 15,-1 1-5-15,1-4 12 0,-1 1-11 16,3 1 1-16,-2-3-1 0,0 2 1 0,0 0-6 0,0 1 8 16,1-1 2-16,0 1-4 0,-1 0 7 15,1 0-2-15,-1 0 7 0,1 2-17 0,-1-2 9 0,1 3 4 16,0-4-5-16,1 1 1 0,-2 0-1 0,2 0-2 0,-1 1-1 16,1-3 3-16,-3 2-3 15,2 0 4-15,1-2-10 0,-2 2 11 0,1 0-5 0,0 0 6 16,-1-1-9-16,1 0 8 0,1 1-2 0,-2-2-1 15,1 0-2-15,0 4 1 0,1-2 0 0,-1 0 0 16,-1 1 4-16,2 2-5 0,-1-4 2 16,0 3 1-16,-1-1-2 0,2 0 4 0,-2-1 0 0,1 2-6 15,0 0 9-15,0-1-3 0,-1 3-3 0,1-2-2 0,-1 0 1 16,1 0 0-16,0 1 0 0,0-1 0 16,1-1 4-16,-1 1-1 0,1 0-6 0,1 0 8 15,-3-1-3-15,2 1 2 0,-1 1-1 0,1-1-5 16,-1 3 6-16,-2 2 1 0,1-2-7 0,0 3 1 0,1-4 0 15,0 0 3-15,-1 2 0 16,2-4-3-16,1 2 19 0,-2 0-16 0,1-1 0 0,0 0 11 16,-1 2-15-16,1-3-2 0,1 0 4 0,-2 0 0 0,2-1-1 15,0 1 5-15,-1-4-2 16,1 1-1-16,0 2-7 0,0-4 20 0,0 3-12 0,0-1-5 16,1 1-2-16,1 0 6 0,-1-1 0 0,1 2-1 15,-1-3-1-15,2 5 5 0,0-3-6 0,-2 0 14 0,1 2-7 16,-1 0-2-16,2 2 0 0,-2-2-1 15,1 2-1-15,-2 3 0 0,1-2 0 0,-1 2-3 16,0-4 6-16,2 1 2 0,-4-1-2 16,4 1-3-16,-2-1 0 0,0 3 5 0,-2-5-5 0,2 2 0 15,0-2-1-15,0 1 1 0,0 1 2 0,0-3-2 0,0-1 0 0,0 1 1 16,-1-1 2-16,1-4-4 16,0 8 1-16,0-6-1 0,-2 2 2 0,2-4-8 0,0 4-5 15,0-4-15-15,0 4-15 16,0-4-8-16,-4 3-35 0,4-1-35 0,0-2-35 0,-4 4-43 0,4-4-55 15,-6 1-279-15,6-1-576 0,0 0 255 16</inkml:trace>
  <inkml:trace contextRef="#ctx0" brushRef="#br1" timeOffset="86888.7937">13585 7469 154 0,'0'-4'162'0,"0"1"-9"0,-2 0-9 0,2 0 0 0,0 3-6 16,-1-6-9-16,1 3-11 0,0 3-10 16,1-5-15-16,-1 5-7 0,0-2-11 0,0 2-4 15,0 0-7-15,0 0-5 0,0 0-8 0,0 0-5 0,0 0-2 0,0 0-3 16,0 0-9-16,10 7 0 0,-10-4-3 16,0 1-3-16,0 1-2 0,2 0 2 0,-1 0-2 0,0 1-5 15,0-1 0-15,1 0-1 0,0 1-1 16,-1-1-1-16,0 3-2 0,0-4 0 0,1 4 0 15,1-3-1-15,0 3 2 0,-2-1 8 16,2 0-1-16,-1 2 3 0,-1-4-3 0,2 3-3 16,-2-2 5-16,-1 3 6 0,2-1-1 0,0 4-1 15,1-4 0-15,-3 5 3 0,3-2-5 0,-3 2-3 0,3 0 0 16,-3 2-1-16,0 0-2 0,1 0-3 0,-1 4 1 0,0 0-1 16,-1-5-7-16,-1 1 6 0,1 6-5 0,-2-2-3 15,0 1 2-15,-1 0-2 0,1-7 0 16,1 1 0-16,0 5-3 0,-2 2 2 15,0-7-1-15,-1 0 0 0,1 4-1 0,0-6 3 0,-2 6-6 16,2-5 3-16,1 1 3 0,-1-1-2 0,0 1 5 16,0 0-8-16,-1-2 2 0,1-1 0 0,0 2 1 15,1-5-2-15,-1 5 1 0,0-5 0 0,0 3-3 16,1-2 2-16,-3 3-1 0,2-3-2 0,0-2-1 16,-3 5 5-16,4-4 10 0,-3 3-2 0,2-2 1 0,-2-1 0 15,1 0-6-15,0 0 4 0,1-1-1 16,0 0-3-16,0 5-1 0,-1-4 2 0,0 4 2 0,2-4-6 15,0 0 3-15,-1 3-1 0,-1-2-1 0,1 0 2 16,0 0-4-16,1 0 1 0,0 2 7 16,-1-2 4-16,2 0-4 0,-2 3-4 0,1 0 5 15,-2 0-3-15,3-2-2 0,-2-1-1 16,0 2 1-16,1 1-1 0,0-1-1 0,0 0-2 0,0 0 1 0,1 0 1 0,-1 1 2 16,-1 0-6-16,2 0 2 15,-3-1-2-15,2-2 4 0,-2 4-1 0,1 0-4 0,1-4-2 16,-1 1 7-16,0 1 2 0,0-3 6 15,1 1 1-15,0 3-3 0,-1-3 8 0,2 0-7 0,-2 0-2 0,2-1-2 16,0 0-5-16,0 1 4 16,1-1-3-16,-1 0 13 0,-2 2-8 0,4-3 1 15,0 1-7-15,1 0 2 0,-1 0-6 0,-1-1 13 16,2 2-11-16,-2-1 1 0,1-1 0 0,-1-1 0 0,1 1-2 16,-2 0 2-16,2 1-1 0,0-4 1 0,0 4-3 0,0-1 2 15,0-2-2-15,2-1 0 16,-2 3 1-16,0-1-1 0,1-1 3 0,-1 1-2 0,4 0 1 15,-4-1-1-15,2 2 0 16,-1-5 0-16,2 4-2 0,1 0 2 0,-1-3 0 0,0 1-1 0,-2-2-1 16,2 0 2-16,0 0-3 0,0 2 0 15,0-2 4-15,-2-1-6 0,1 2 4 0,0-1 0 0,2 1 0 16,-1-2 1-16,0 1-3 0,1 0 0 0,-1 1 0 0,0 0 5 16,1 0-3-16,-1-1-2 0,0 0 4 15,0 1-2-15,-1-1 3 0,1 0 1 0,-1 2-5 16,1-1 2-16,-2-1-2 0,1 1 1 15,0 1 1-15,-1-2-2 0,0 1 2 0,0-1-2 0,0 1 2 16,1 1-2-16,-2-1 2 0,1 1 8 16,0-1-9-16,0 2 0 0,0-3-1 0,-1 2 1 0,1 2-1 0,1-3 2 15,-2 3-1-15,0-2-3 0,0-1 5 0,2 2-2 16,-2-1 3-16,1-1-3 0,-1 3 1 16,0-2-2-16,2-1 1 0,-2 3 0 0,0-2 2 0,0 0-1 15,0 1 0-15,0 0 0 0,0-2 0 16,-2 2 0-16,1-1 2 0,1 0-1 0,-1 1-1 15,0-1-2-15,1 2 12 0,-2-3-12 16,1 1 1-16,0-1 0 0,0 3 9 0,-1-1-10 0,2-1 1 0,0 0-1 16,-3-1 0-16,2 2-2 0,-1-1 2 15,0 0-1-15,0-2 0 0,1 2 2 0,-1 0-2 16,1-1 3-16,-1 2 2 0,-1-1 0 0,2 1-6 16,-1-1 5-16,0 0-3 0,-1 0 4 0,1 0-3 15,0 2 1-15,-1-2-4 0,1 1 2 0,-1 1-2 0,-2 0 3 16,4-2 3-16,-2 2-2 0,1-1-1 15,-2-1-3-15,3 1 2 0,-1 0 2 0,-2-1 3 16,3 0 4-16,-1 1-10 0,0-2-2 0,0 3 3 16,2 0-7-16,-1-2-12 0,-1 0-18 0,0 1-26 15,0-2-29-15,-1 2-40 0,2-1-43 0,1 0-62 16,-3 0-208-16,3 0-483 0,0-4 213 0</inkml:trace>
  <inkml:trace contextRef="#ctx0" brushRef="#br1" timeOffset="89027.6659">13337 9177 155 0,'0'0'192'0,"4"-1"-6"0,-4 1-2 0,0 0-4 15,0 0-13-15,5 2-4 16,-3 2-2-16,0-2-12 0,-1 3-11 0,-1-2-14 0,3 5-8 0,0-2-10 15,-2 3-7-15,-1 0-5 16,2 5-8-16,-1-3-10 0,-1 4-3 0,-1-1-8 0,-1 6-5 16,1-6-4-16,-1 6-6 0,-2 0-2 0,1 0-6 15,2 2-2-15,-2-1 0 0,0-2 0 0,-2 1-1 16,-1 1-6-16,2-1-2 0,-1 4 5 0,-2-3-8 0,3-1-2 0,-3 2 1 16,3 0-3-16,-4 0 1 15,0-3-1-15,2 1 0 0,-2 1 9 0,1-1-3 16,-2-2 1-16,2 2 12 0,-1-3-8 0,2 1 2 15,-1 0 8-15,-1 1-4 0,-1 0-5 0,1 1 4 0,-1-1-11 16,0-1 0-16,1 1-1 0,-1 2 2 0,1-2-19 16,-1 3 0-16,3-3-5 0,-1 2 4 0,0-1-9 15,1-2 5-15,-1 3 2 0,2-2-5 16,-1-1-3-16,3 4 3 0,-2-6-2 0,1 4 2 0,-1-2-2 16,-1 0 1-16,0 3-1 0,1-3-5 0,-1 0 7 15,2-3-1-15,-2 4 0 0,1 0 0 16,-2 1 2-16,1-1-4 0,1 0 9 0,0-5-10 0,1 1 1 0,-1 2-3 15,1-2 0-15,-2 4 1 0,1 0-1 0,-1-5 6 16,3 0-4-16,-3 0-1 0,4-1 15 16,-3-1-16-16,1 2 3 0,1 0 10 15,2 0-12-15,-2 0-1 0,0-2 3 0,2-2-3 0,1 3 1 0,0 0-2 16,0 0 2-16,1-1 3 0,2 2 0 16,-2 2-4-16,4-3-6 0,-5 0 3 0,2 2-5 15,1-1 0-15,-1 1 0 0,2 3 1 0,-1-4 0 0,0 1-7 16,0 3 0-16,-1-5 4 0,3 2-3 15,-1-2 0-15,2 0 2 0,-2-1-5 0,3 1 6 16,-3-3-1-16,3 4-1 0,-2-4 6 16,2 1 0-16,-3-2-2 0,1-2 0 0,3 4-8 0,-1 0 0 0,0 0-5 15,2 0 10-15,-2 0-9 0,2 1 1 0,-1-2 0 0,2 2 2 16,1-3 3-16,3 6-5 16,3 1 8-16,-4-2-1 0,0 1 2 0,0 1 1 15,-2-1 4-15,-1-4 1 0,0 1-2 0,5 3 2 16,-2 1 5-16,2-4 1 0,-4-1-2 0,3 3-2 15,3-4 6-15,-7 0-1 0,1-1 1 0,1-2-3 16,2 2 4-16,5 0-1 0,-1-2 0 0,-5-1 3 0,4-1-1 16,1 2-1-16,2-1 1 0,0-1-1 15,3 1 1-15,0 1-1 0,1-1 2 0,3-1 4 0,-3 0 1 16,0-1-6-16,0 3 0 0,3-3 2 0,-3-2 0 16,-3 5-1-16,4-5 1 0,-1 4-2 15,-1-5 1-15,-1 2 0 0,-2-2 1 0,4-1-3 0,0 1 6 0,0-1-6 16,0-2 2-16,-2 1-2 15,2-1-1-15,-4-2 3 0,1 0-13 0,-1-1 2 0,-2-4 1 16,2 2 0-16,-2 0 0 0,-1-3 5 16,-3 1-2-16,3-4 0 0,3 0 3 0,-2-3-1 0,-1 1 2 15,1-2-3-15,-1 1 0 0,0-1 2 0,1-1 1 0,-1-2-1 16,-3 2 1-16,3-3 0 0,-3 1-3 0,0 1 0 16,0-3-1-16,-1 1 5 0,1 3-2 0,-3-3-1 15,1 1 4-15,-2-1 0 0,-1 1-1 16,4 0 0-16,-2 2-3 0,-1-2 2 0,3-1-3 0,-3 2 2 15,0-2 0-15,0 2-1 16,-1-1 2-16,3 0-4 0,-3-2 5 0,1 0-2 16,-4 0 3-16,4 1-2 0,-2-2 2 0,-1 2 1 0,2-2-4 15,-1 1 1-15,2 1 2 0,-2-1-2 0,-2 1 3 16,-2 0-1-16,5 3 0 0,-4-1 8 16,-2 5 0-16,1-6 4 0,3 2-3 0,-5 0-4 0,2-2-4 15,0 1 3-15,-2 1 6 0,-1 4-6 0,-1-4 3 16,0 4-6-16,-1 0 3 0,-1-1 1 0,0 1-7 15,-1 0 10-15,1 0-4 0,-2-1-4 0,0 1-3 0,0 0-4 16,-1-5-6-16,1-1 3 0,1 0 3 0,-1 3 0 16,-2-3-2-16,2 2 2 0,-3-2-1 0,4 2 1 15,-1 0-3-15,-6 0 5 16,5 0-7-16,0 4 6 0,-4-3-1 0,0 4-4 0,-1-5 5 16,1 6-1-16,-1 1-3 0,-2-6 5 0,0 0-1 15,-4 2 1-15,6 3-1 0,-4-4 3 0,0 7-3 0,0-5 4 16,4 2-2-16,-5-1 3 0,4 3-3 0,-1 1 0 0,0-1-2 15,0 0 5-15,0 3-3 16,0-2 2-16,3 2-1 0,-3-1 0 0,2 0 1 0,-1 3 0 16,4-2-1-16,0 1 0 0,-3 2 4 0,5-2-1 15,-4 2 0-15,2-1-1 0,1 1 1 0,2 1-5 16,-3-2 2-16,0 1 5 0,-1-2-5 16,2 2 3-16,0 0-2 0,-1-2 0 0,0 2 0 15,2-1 0-15,-2 0 0 0,0 0-1 0,0-2 1 16,-2 3-2-16,2-1-1 0,-4-1 3 0,1 3-2 15,0-2-2-15,2-3 0 0,-5 4 11 0,6-2-2 0,-2 0 2 16,0-1 1-16,0 2-3 0,-2-2-4 16,1 0 2-16,-1 1 4 0,-2-2-2 0,5 3 2 15,-1 0 4-15,2 1-2 0,0-2 7 0,-3 2 0 16,3-1-3-16,0 1-2 0,0-1 1 0,0-1 1 0,0 2-5 16,-1-2 2-16,2 3-5 0,0-1-2 0,1-2 0 0,-1 2 0 15,2 1 4-15,1-1-4 16,0 0 1-16,-1 1 0 0,0 0-5 0,1-1 2 15,-1 0 0-15,-2-1 1 0,2-1-4 0,1 2 5 16,-1 0-6-16,1 0 3 0,-1 0 3 0,1 0-7 16,0 1 2-16,-1-1 5 0,2 0 0 0,0 0-4 15,-1-1 0-15,0 3 1 0,0-3-2 0,-1 1 0 0,4 1 4 16,-1-3-3-16,-1 3-3 0,1-1 1 16,-2-3 1-16,3 3 4 0,0-2-2 0,3-1 0 0,-3 0-2 15,1 0-2-15,-1 2 0 0,3-2-2 0,-3 0 4 16,3 1 2-16,-3 2-3 0,1-3 1 0,2 2-1 15,-2 1 1-15,1-1 1 0,1 0-5 0,-2 0 1 16,2-1 1-16,-2 2 4 0,1 1-4 0,2-1 0 16,-3-1 6-16,1 2-4 0,2 1-1 0,-4-3 0 15,1 2 3-15,1 0-6 0,-2 3 5 0,0-2-3 0,0 2 2 0,1-3 0 16,-1 3 3-16,0 0-3 16,3-2-2-16,-3 2 5 0,0 0 0 0,0 0-3 15,3-3 1-15,-3 3-2 0,0 0 2 0,0 0 3 16,0 0-4-16,0 0 2 0,0 0-1 0,0 0 0 15,0 0-3-15,0 0 0 0,0 0-3 0,0 0-3 16,0 0-3-16,0-3-11 0,0 3 4 0,0 0-17 0,0 0-9 16,0 0-9-16,0 0-2 0,0 0-7 15,0 0-7-15,0 0-5 0,0 0-5 0,0 0-17 0,0 0-15 16,0 0-19-16,0 0-19 0,0 0-27 0,0 0-52 0,0 0-124 16,-7-4-380-16,7 4 169 0</inkml:trace>
  <inkml:trace contextRef="#ctx0" brushRef="#br1" timeOffset="89412.0719">13827 9127 205 0,'-7'0'265'0,"7"0"-14"15,-4-1-7-15,4 1-13 0,-3-2-14 16,3 2-20-16,0 0-12 0,0 0-16 0,0 0-19 0,-6-1-15 16,6 1-11-16,0 0-15 0,0 0-8 0,0 0-9 0,0 0-7 15,0 0-11-15,0 0-5 16,0 0-8-16,0 0-3 0,0 0-3 0,0 0-7 16,0 0 1-16,0 0 2 0,0 0-2 0,0 0-1 15,0 0 3-15,0 0-3 0,0 0 6 0,0 0-5 16,0 0-3-16,0 0-3 0,0 0 3 0,0 0 2 15,0 0 0-15,0 0-5 0,0 0 5 0,0 0-4 0,0 0-4 16,0 0 2-16,0 0 6 0,0 0-3 0,0 0 7 0,0 0 4 16,0 0 8-16,0 0-18 0,0 0 7 15,0 0-6-15,0 0-4 0,0 0-7 0,0-4-5 16,0 4 6-16,0 0-26 0,0 0-33 0,0 0-53 16,0 0-48-16,0 0-60 0,0 0-89 0,-7 6-114 0,7-6-194 15,-5 3-629-15,5-3 278 0</inkml:trace>
  <inkml:trace contextRef="#ctx0" brushRef="#br1" timeOffset="94068.2306">13778 9111 119 0,'0'0'172'0,"0"0"-19"0,0 0-3 0,-3 2-6 15,3-2-12-15,0 0-6 0,0 0-6 0,0 0-9 0,0 0-4 0,0 0-9 16,0 0-12-16,0 0-5 16,0 0-5-16,0 0-8 0,0 0-4 0,0 0-6 15,0 0-7-15,4-7-3 0,-4 7 2 0,3-4-3 0,-3 1-1 0,3 1 6 16,-3 2-7-16,3-4 6 0,-2 2 4 16,-1 2 5-16,4-2-4 0,-4 0 1 0,0 2 2 0,3-2-3 0,-3 2 1 15,0 0-4-15,3-3 2 16,-3 3-5-16,0 0 0 0,3-2 0 0,-3 2-4 0,2-3 5 15,0 1-1-15,-2 2 3 0,1-2-3 16,1-2 2-16,-1 2-7 0,-1 2 6 0,3-3-1 16,0 1 4-16,-2 0-1 0,2 0 9 0,-3 2 3 15,0-4-3-15,0 4-4 0,0 0-4 0,1-3 2 16,-1 3-5-16,3-2-10 0,-3 2-1 0,0 0-9 0,2-2 0 0,-2 2-1 16,0 0-8-16,0 0-3 0,0 0-2 15,0 0-18-15,0 0-22 0,0 0-32 0,0 0-33 16,0 0-45-16,0 0-56 0,0 0-62 0,0 0-311 15,0 0-607-15,0 0 269 0</inkml:trace>
  <inkml:trace contextRef="#ctx0" brushRef="#br1" timeOffset="98178.2594">13940 8919 197 0,'1'-4'274'15,"-1"4"-15"-15,0-4-10 0,0 4-9 0,0 0-11 16,0-2-16-16,0 2-13 0,0 0-17 0,0 0-15 16,0 0-16-16,0 0-19 0,0 0-15 0,0-5-3 15,0 5-18-15,0 0-11 0,0 0-10 0,0 0-5 16,0 0-9-16,0 0-5 0,0 0-4 0,0 0-5 0,4 13-2 15,-1-10-7-15,-1 1-2 0,-1 1-1 0,0-1-4 16,1 2 2-16,2 1-10 0,0 0 3 16,-1 0 0-16,0 0-4 0,1 1-1 0,-3-1-2 15,2 1-4-15,0 0 1 0,0 0-2 0,1-1 2 16,-1-2-7-16,0 2 1 0,1 0 1 0,-1-3-2 0,1 0-3 16,-1 0-2-16,-3-1 3 0,4-1 0 0,-2 1 0 15,-1-1 2-15,3-1-7 0,-4-1 2 0,9-1 1 0,-9 1-3 16,8-3 1-16,-5 1 4 15,1-3 3-15,2 0-1 0,-2-1 2 0,2 0-1 0,-2-2 3 16,0 2-3-16,-1-3 1 0,1 0-3 16,-3 2 1-16,1-3-5 0,2 2-1 0,-4 0 2 0,2-1 5 15,0 3-3-15,0-1-5 0,-1 2-6 16,1 0-1-16,-1 2-6 0,0-1-9 0,-1 1-10 16,2 0-6-16,-1-1-12 0,1 2-17 0,-2 2-16 15,2-2-17-15,-2 2-19 0,0 0-28 0,0 0-28 16,6 0-27-16,-6 0-46 0,0 0-206 0,1 4-488 0,-1-4 216 0</inkml:trace>
  <inkml:trace contextRef="#ctx0" brushRef="#br1" timeOffset="98552.6269">14193 8946 31 0,'0'0'300'15,"0"0"-20"-15,0 0-9 0,0 0-10 0,0 0-11 16,0 0-11-16,0 0-22 0,0 0-21 0,0 0-23 16,7-4-13-16,-7 4-14 0,6-2-21 15,-2 2-10-15,-1-1-15 0,3 0-9 0,-1-1-15 16,2 1-8-16,3 1-8 0,-3-2-6 0,2 2-9 15,-1-1-10-15,0 1-7 0,2-2-3 0,-4 2-1 16,1 2-7-16,-3-4 5 0,3 2-4 0,-7 0-7 0,7 0 6 16,-7 0-3-16,6 0-7 0,-6 0 4 15,0 0-4-15,4 2 0 0,-4-2-4 0,3 1 1 0,-3-1-1 16,0 0-10-16,-1 4-1 0,1-4-8 16,0 0-10-16,-5 3-18 0,5-3-16 0,0 3-24 0,0-3-21 15,-4 4-21-15,4-1-32 0,-1-2-41 0,1-1-54 16,-6 5-152-16,6-4-437 0,-3 2 193 0</inkml:trace>
  <inkml:trace contextRef="#ctx0" brushRef="#br1" timeOffset="98818.3442">14217 9071 125 0,'0'0'279'0,"0"0"-17"0,-3 2-9 0,3-2-12 0,0 0-13 0,0 0-13 16,0 0-24-16,-1 2-20 0,1-2-17 0,0 0-12 16,0 0-16-16,0 0-14 0,18-2-14 15,-8 2-8-15,-1 0-12 0,2 0-9 0,-1 0-11 0,0 0-9 16,-2 0 5-16,0-2-17 0,2 2 0 0,-4 0-7 0,-2 0-3 0,3 0-1 16,-7 0-6-16,7 0-7 15,-7 0-8-15,0 0-10 0,3 2-7 0,-3-2-25 16,0 0-30-16,0 0-37 0,-7 6-42 0,3-4-62 15,-5 1-228-15,2 0-471 0,0 0 209 0</inkml:trace>
  <inkml:trace contextRef="#ctx0" brushRef="#br1" timeOffset="99978.5825">14587 8984 257 0,'0'0'254'0,"0"0"-12"0,0 0-16 0,0 0-12 16,-6-4-13-16,6 4-17 0,0 0-13 0,-5-2-14 16,5 2-6-16,0 0-16 0,-5-1-9 15,5 1-13-15,0 0-12 0,0 0-11 0,-5 0 0 16,5 0-13-16,0 0-7 0,0 0 1 0,-4-2-4 0,4 2 2 0,0 0-10 16,-3-3-3-16,3 3 0 0,-1-5 0 15,0 4 0-15,1 1 5 0,-3-5-6 0,3 2 0 16,-2 1-5-16,-1-2 0 0,1 1 2 15,-1-2-2-15,2 3 11 0,-2-2 1 0,1-1-12 16,-1 1-5-16,3-1-1 0,-2 1-2 0,0-1-8 16,2 0-5-16,0-1-4 0,0 3-4 0,2-3-1 0,-1-1-3 15,2 1 6-15,0 2-9 0,1-1 0 16,1-2-3-16,1 2-5 0,1 0 2 0,5-2-2 16,-3 2 6-16,3 1-10 0,0 1 4 0,2-1-3 0,0 2-1 0,-2 0 15 15,0 0-16-15,2 2 0 16,-4 1-5-16,1 1 3 0,-1 0 2 0,-1 2-3 0,-1 0-5 0,1 0 2 15,-1 3 5-15,-1-1-6 16,0 3 5-16,0 3-1 0,0-1-1 0,-4 0 3 0,0 2 0 16,-2 0-5-16,-4 1 4 0,-1 0-9 15,0-1-8-15,-6 8-1 0,-2-5-1 0,-1 2 5 0,0-5 2 16,1 1 4-16,0-3-2 0,-4 0 1 16,3-2 10-16,1-2-9 0,1 0 4 0,1-1 8 0,2-2-4 0,0 1 11 15,0 0-1-15,1-1 4 0,0-2 8 0,2 3-5 16,1-3 5-16,-1 0-3 0,4-2-1 15,-1 2 7-15,-2 1-5 0,4-3-8 0,-3 2 4 0,3-2-4 0,0 0 0 16,5 5 0-16,0-5-2 16,2 1 8-16,5-1-14 0,4 0 10 0,0 2-12 0,5-2 0 15,-5-2-1-15,3 1-4 0,-2 1 3 0,-3 0-3 16,0 0 3-16,1-2-1 0,-1 1 2 16,-5-1 2-16,2 1 4 0,-4 1 1 0,-1-1-3 15,1-2 16-15,-4 1 5 0,1 2 10 0,-4 0-1 16,6-1 1-16,-6 1-1 0,3-2-6 0,-3 2-4 0,0-3 3 0,0 3-6 15,0 0-7-15,0 0-25 16,-9-3-34-16,9 3-38 0,-7 0-28 0,7 0-41 0,-7 0-48 16,7 0-58-16,0 0-83 0,-7 0-243 15,7 0-632-15,0 0 280 0</inkml:trace>
  <inkml:trace contextRef="#ctx0" brushRef="#br1" timeOffset="101518.377">13919 8304 141 0,'0'0'224'0,"-3"2"-17"0,3-2-14 0,0 0-12 16,-3 1-18-16,3-1-13 0,0 0-15 0,0 0-10 16,0 3-14-16,0-3-14 0,4 4-8 0,-2-2-10 15,3 0-7-15,-1 2-7 0,1-4-2 0,2 3-10 0,-2-2-5 16,4 2-2-16,-1-2-8 0,2 2-5 0,-3-2-1 16,3 0-4-16,-3 0-2 0,3-1-1 0,0-1-6 15,0 1-1-15,-2-1-5 0,2-1-1 0,-2 0 1 16,1-2-3-16,-2 1 4 0,0 0-1 0,1-3 4 0,-1 1-2 15,-1-1 6-15,1 0-7 16,-3-2 7-16,1 0 4 0,0-1 4 0,-1-3-6 0,2 0 1 16,-2-2-4-16,-1 0 0 0,0 1-1 15,1-3-2-15,-1-3-3 0,-2-2 1 0,2 3-1 0,0-1-1 16,-3 0 2-16,0-1 1 0,0 1 1 0,0 5-3 16,0-2-4-16,0 2 3 0,0 0 4 0,0 2-6 15,0-1 0-15,-3 4 0 0,3 0-1 0,-4 0-2 0,1 0 1 16,3 3-2-16,-4-3 4 15,1 4-3-15,-3-3 0 0,2 1-1 0,-3 1-2 16,0 1 1-16,-1-2-3 0,1 2 3 0,-5-3 0 16,1 1-2-16,0 0-1 0,0 1 4 0,-2-1-5 0,2 0 0 15,-2 0 0-15,-1 2 1 0,4-3 0 0,0 3 3 0,3-1 1 16,0-2-1-16,0-2-1 0,3 3 1 16,-2 0 3-16,2 0 4 0,-2-1-3 0,3 1 6 0,-1-1 1 15,1 0-3-15,-1 0-3 0,3 0 0 16,-2 1 2-16,3-1-6 0,-1 0 2 0,-1 2 1 0,2-1-1 15,0 0-2-15,0 0 0 16,0 0-1-16,2 1-2 0,2-1-1 0,-1 2 1 0,-1-1-3 0,3 1 1 16,-1 0 5-16,0 0-6 15,-1 1-2-15,1 0 2 0,3-2-2 0,3 1 0 0,-3 1 2 16,0 0-3-16,0 1-1 0,3 0 3 0,-3-1 0 0,0 1-2 0,-1 2-1 16,-1-1 1-16,1-1 3 15,1 1-2-15,-1 0 0 0,1-2 5 0,-2 4-5 0,1-3 1 16,-2 2-1-16,0 0 0 0,-1-3 2 15,0 3 1-15,0-2 1 0,-3 3-1 0,3-3 0 0,-3 3-1 16,1-5-5-16,-1 2 5 0,0 0 2 16,0 1-3-16,0 2 2 0,0-5-2 0,0 2-3 0,0 0 1 15,0 3 3-15,0-4-1 0,0 4 0 0,-1-5 1 16,1 3 3-16,0 2-7 0,-2-5 3 0,2 5-3 16,-1-3 3-16,1 3-2 0,0-4 4 0,0 4-3 15,0 0-2-15,0-2-2 0,0 2-3 16,0 0-3-16,-2-4-6 0,2 4-5 0,0 0 1 0,0 0-4 0,0 0-1 15,-1-3-6-15,1 3-2 16,0 0-3-16,0 0 0 0,0 0-8 0,0 0-3 0,0 0-4 16,-3-2-5-16,3 2-3 0,0 0-17 15,0 0-12-15,0 0-22 0,-4-1-17 0,4 1-23 0,0 0-58 16,-3-3-128-16,3 3-366 0,-3-3 162 0</inkml:trace>
  <inkml:trace contextRef="#ctx0" brushRef="#br1" timeOffset="101968.2568">14021 7433 256 0,'0'0'273'0,"-1"-3"-13"16,1 3-14-16,0 0-4 0,-3-2-22 0,3 2-14 0,0 0-14 16,0 0-17-16,0 0-18 15,0 0-13-15,2-5-18 0,-2 5-13 0,0 0-9 0,0 0-10 16,0 0-11-16,0 0-9 0,0 0-6 0,0 0-2 0,0 0-15 0,0 0-3 16,0 0-7-16,0 0-4 15,0 0-2-15,0 0-4 0,0 0-3 0,0 0-7 0,0 0 2 0,0 0-2 16,0 0-7-16,0 0 4 0,0 0-4 15,0 0 6-15,0 0-7 0,0 0 0 0,0 0-2 16,0 0 1-16,0 0 0 0,0 0 5 16,0 0 4-16,0 0 0 0,4-2-2 0,-4 2 4 0,0-3-9 15,0 3 5-15,0-4 9 0,0 4-2 0,3-3-1 0,-2 1-8 16,-1 2 5-16,1-4-5 0,1 2-2 16,-2 2-2-16,3-4-1 0,-3 4-3 0,1-3 0 0,-1 3-3 15,1-1-5-15,-1 1-1 0,0 0-8 16,3-2-11-16,-3 2-10 0,0 0-12 0,0 0-22 0,0 0-24 15,0 0-20-15,0 0-24 16,4 5-30-16,-4-5-26 0,-1 5-47 0,0-1-238 0,-2-3-511 0,3-1 226 16</inkml:trace>
  <inkml:trace contextRef="#ctx0" brushRef="#br1" timeOffset="102402.1187">14103 7296 262 0,'-1'-2'283'0,"1"2"-16"16,-3-3-21-16,1 1-14 0,2 2-25 0,0 0-18 16,-1-3-21-16,1 3-15 0,0 0-12 0,0 0-17 0,0 0-12 0,0 0-9 15,0 0-8-15,3 10-11 16,-2-5-6-16,2-1-7 0,0 0-4 0,-2 1-4 0,2-1-7 15,0 5-1-15,1-3 2 0,-1 2-10 16,-2-1-3-16,2-1-3 0,-1 1-3 0,-1-1-2 16,2 1-3-16,-2 1-4 0,2-4-3 0,-2-1-3 15,1 1-1-15,-2-1 0 0,4 0-6 0,-4-1 6 16,0-2 6-16,3 4-2 0,-3-4 1 0,1 0 6 16,-1 0-7-16,0 0-7 0,10-4 7 0,-4 1-6 15,-2-2 6-15,4 0-2 0,0-1 8 0,-1-1-7 0,1-3 0 0,2 1-1 16,-3-1 8-16,0 1-1 0,1-1-3 15,2-2-3-15,-3 1-5 0,2-1-2 0,-2 2 3 0,-2 1 2 16,1-1 1-16,-2 2-7 16,-1 2 3-16,1-1-8 0,-1 2-4 0,-3 0-4 0,2 2-7 0,-1 1-14 15,0 0-32-15,-1 2-20 0,0 0-19 0,0 0-22 16,0 0-27-16,0 0-27 0,-7 10-36 16,5-6-33-16,2 0-53 0,-2 4-181 0,2-3-506 0,0 2 225 0</inkml:trace>
  <inkml:trace contextRef="#ctx0" brushRef="#br1" timeOffset="102668.8069">14372 7307 25 0,'0'0'240'0,"0"0"-19"0,-6-5-15 0,6 5-14 15,0 0-24-15,0 0-13 0,0 0-17 0,0 0-15 16,0 0-20-16,0 0-5 0,0 0-11 0,0 0-18 16,15 3-36-16,-8-1-23 0,1-2-39 0,-1 0-19 0,2 0-42 15,0 1-57-15,-2-1-112 0,0 0-282 16,-2-1 125-16</inkml:trace>
  <inkml:trace contextRef="#ctx0" brushRef="#br1" timeOffset="102845.76">14383 7391 255 0,'-4'1'264'0,"4"-1"-10"0,0 0-15 0,0 3-18 0,0-3-13 0,0 0-25 16,0 0-20-16,0 0-18 0,0 0-13 0,0 0-21 15,0 0-29-15,11-1-26 0,-5-1-31 0,1 1-36 0,2-1-46 16,0-1-43-16,0 2-38 15,-1-1-201-15,-1-2-367 0,3 0 162 0</inkml:trace>
  <inkml:trace contextRef="#ctx0" brushRef="#br1" timeOffset="104542.0783">3092 6181 67 0,'0'0'76'0,"0"0"-20"0,0 0-13 15,0 0-17-15,0 0-33 0,0 0-37 0,0 0-47 0,0 0 21 16</inkml:trace>
  <inkml:trace contextRef="#ctx0" brushRef="#br1" timeOffset="105667.5447">4130 7096 107 0,'-6'2'177'16,"6"-2"0"-16,0 0-5 0,0 0-7 0,0 0-9 16,0 0-12-16,-4-2-11 0,4 2-16 0,0 0-15 0,0 0-9 15,0 0-12-15,0 0-8 0,0 0-5 16,0 0-8-16,16 0-8 0,-9-2-4 0,4 1-9 0,2 1-5 15,3-4-11-15,-3 4-1 0,8-2-2 16,3 2-6-16,-3-1 6 0,-5-1-8 0,4 2 0 16,-6-2-5-16,1 0 4 0,-1 1 4 0,-4 0-10 15,-3-1 1-15,0 3-1 0,-3-1 5 0,3 0-2 0,-7 0-3 16,0 0-1-16,0 0 2 0,0 0-2 0,0 0-1 0,-24 1 1 16,10 1 1-16,-3 0 6 0,-4 2 0 15,-1-1 1-15,-1-2 10 0,8 2-4 0,-8-2 0 0,-1 3 6 16,2-3 0-16,6-1-4 0,1 1 7 15,2 1-2-15,3-2-2 0,2 1-1 0,2-1-5 16,1 1-1-16,0-2-1 0,5 1-8 16,0 0-5-16,-5 1-1 0,5-1-3 0,0 0-14 0,0 0 0 15,15-2-4-15,-8-1-12 0,3 2-1 0,4-1 2 0,0-1-2 16,0 1-6-16,7 0-4 0,-8 2 10 16,4-3-2-16,-4-1 5 0,-1 2 2 0,2 1 9 15,-4 0 1-15,0-1 6 0,-3 1 2 0,0-1 11 16,-3 0 6-16,1 2 1 0,-5 0 6 0,0 0-1 15,0 0 5-15,0 0-8 0,0 0 3 0,-20 3 4 16,6-1-2-16,-2-1-2 0,2 1 4 0,-7 1 3 0,1 2-1 16,2-3 1-16,1-1 1 15,3 2 0-15,-1-2 3 0,2 1-6 0,3 1 2 0,2-3-3 16,2 1-2-16,3 1 0 0,-1-2-8 0,4 0 1 16,0 0-5-16,0 0-3 0,0 0-14 0,0 0-2 15,18-3-3-15,-4 0-8 0,0 0-1 0,8-1-6 0,-1 2-8 16,1-1-1-16,1-1-5 0,-1 2-2 0,2-1 5 15,-3 1 2-15,1-1-2 0,-6 0 12 0,1 1-7 16,-3-1 10-16,-7 3 10 0,3-2 3 16,-3 1 12-16,-3 0 5 0,-1 0 7 0,-3 1 0 0,0 0 3 15,0 0 1-15,0 0 6 0,-14-2 3 0,3 4-1 0,-4-2-1 16,1 0 1-16,-8 2 0 16,8 1-14-16,-3-3-7 0,0 2-10 0,3-4-20 15,0 4-34-15,4-4-37 0,-1 0-62 0,1-1-108 16,3 0-294-16,0-2 131 0</inkml:trace>
  <inkml:trace contextRef="#ctx0" brushRef="#br1" timeOffset="108938.1292">14683 7249 155 0,'0'0'236'16,"0"0"-10"-16,-2-3-4 0,2 3-5 0,0 0-9 16,0 0-9-16,1-4-13 0,-1 4-15 0,0 0-18 0,0 0-15 15,-2-3-8-15,2 3-21 0,-2-4-8 0,2 4-5 0,-2-4-10 16,2 4-16-16,-5-3-5 0,2 1-4 16,1-1-10-16,-2-1-4 0,0 1-1 0,1 0 15 0,0-1 5 15,-2-1-7-15,0 0-11 0,1 1 0 16,3-4-5-16,-1 1-4 0,-2-2 2 0,4 2-1 0,-3 0-1 15,6-1-5-15,-3 0-1 0,4 0-3 16,-1 1-5-16,1-2-3 0,1 4-1 0,-1-1-5 0,2 2-4 16,-1-2 4-16,1 3-6 0,1-1-3 15,0 2 0-15,-1 1 2 0,2 1-5 0,0 0 2 0,-3 1-3 16,4 1 2-16,-1 0-6 0,-1 3 4 0,2 1 3 16,-2 1-2-16,-2 0 0 0,4 4 2 15,-3 0-3-15,1 0-2 0,-3 2 2 0,-1 1 4 16,1-1-3-16,-4 2-2 0,0 0 0 0,-3-1 1 15,-1 2-2-15,-2 2 1 0,1-5 1 0,-2 5 6 0,-1-5-7 16,0 0 1-16,-4 2-3 0,3-4 3 16,-3-3-1-16,2 1-1 0,-1 0 1 0,1-2 1 0,-1 1 0 0,2-3 0 15,4-2-3-15,-3 1 4 0,1 0 8 0,3-3 0 16,1 1 1-16,-1 0-5 0,-2-2 2 16,6 0 1-16,-7-1-1 0,3-1 1 0,1 0-1 0,-1 0 2 15,1-2 4-15,3 1-10 0,0-1-3 16,0-2 2-16,0 1 0 0,0 0-5 0,6-3 4 0,-2 2-2 15,2 0 0-15,-1-1-3 0,4-1 3 16,-1 3-1-16,-1-2 1 0,1 3-5 0,1-2 2 16,-2 3 0-16,2 0-2 0,-1 2 3 15,-1 1-3-15,3 0 3 0,-3 0-1 0,0 1-1 0,2 2 3 16,-4 3-3-16,3-1 14 0,-2 0-14 0,1 2 4 0,-4 2 6 16,4-1-10-16,-1 3 0 0,-4 2 3 15,3-4-2-15,-1-1 0 0,0 3 1 0,-1 0 3 16,1-2-2-16,1 1-2 0,0-4 2 0,0 2-2 15,0-4 8-15,1 2-5 0,-1-3 0 0,1-1-1 16,3 1 4-16,0-4-3 0,1-1-2 0,0 0 1 16,2-4 0-16,-1 1 6 0,1-2-5 0,-2-2-1 0,1 1 2 15,-3-1 1-15,0 2-4 0,-1 0 7 0,-3-1-10 16,0 2 9-16,-1-3-3 0,-1 2-9 0,-4-1-8 16,2 1-9-16,-3 0-19 0,2 1-22 0,-3-2-38 15,1 1-30-15,-3 0-45 0,0 2-55 16,2-3-86-16,0 0-167 0,1 1-524 0,-1-1 232 0</inkml:trace>
  <inkml:trace contextRef="#ctx0" brushRef="#br1" timeOffset="110369.3826">14254 6646 106 0,'1'2'139'0,"-1"-2"-10"0,0 0-8 16,2 4-3-16,-2-4-5 0,2 0-6 0,-2 0-6 15,0 0-11-15,6 0-6 0,-6 0-6 0,7 0-5 0,-7 0-4 16,7-2-11-16,0 1 1 0,-4-1-8 16,1 1 3-16,3-1-11 0,-4 1 9 0,4-1-8 15,-3 0-5-15,2 0-1 0,0 0 0 0,-1-2-7 16,2 0 4-16,0 0-2 0,0 0-1 0,-1-3-2 0,1 3-4 16,-1-2 7-16,-1-1 6 0,1-2-10 0,-2 1 0 15,0 0-3-15,-1-1-3 0,0 0 1 16,1-3 0-16,-2 1-4 0,-1-3 2 0,-1 0 0 0,0 2-1 15,0-4-4-15,0 1 0 0,-1 2-3 16,-1-1 1-16,2 1 6 0,0 0 0 0,-3-1-4 0,3 0 0 16,-2 0-2-16,0 2-1 0,1 0 1 15,-1 2-4-15,2-1 4 0,-4-2-5 0,1 4-1 16,1 2-1-16,-1 0 1 0,1-1-4 0,-2 1 4 0,3-2-3 0,-2 2-1 16,0 0-1-16,0 0-2 0,2 1 2 15,-1-1-3-15,1 0 5 0,0 1-6 0,-1 0 0 0,1-2 3 16,-1 0 1-16,1 2-7 15,-2-2 1-15,3 1-3 0,-1-1 3 0,-1 1-1 0,2-1 0 16,0 0 0-16,0 2 3 0,-1-1 3 0,1 1 2 16,-1 1-2-16,2-2 3 0,-1 2-3 0,1 1 1 15,1-1-1-15,-1 0-1 0,-1 2 1 16,3-1 2-16,-2 0-5 0,2 0 0 0,-1-1 3 0,0 1-3 16,0 0 5-16,-1 0-3 0,2-1-1 0,-2-2 1 0,2 4 0 15,0-2-1-15,-2 1 1 16,2 1 1-16,0-1-5 0,-3 1 2 0,4-1 1 0,-2-1-2 15,-1 1 1-15,1 2-1 0,-2 2-4 16,4-5 4-16,-3 3 0 0,1-2-1 0,-1 2-1 0,-1 2 1 16,1-1 0-16,-1 1-3 0,3-4 4 0,-3 2-1 0,0 2 3 15,0 0-1-15,3-4 4 16,-3 4-6-16,1-3 1 0,-1 3 1 0,3-2-6 0,-3 2 4 0,3-2-1 16,-3 2 3-16,4-2-10 0,-4 2 6 0,2-2-4 0,-1 0-8 0,-1 2-9 15,4-5 6 1,-1 3-6-16,1 0-8 0,-4 0-13 0,3 0-4 15,1-1-18-15,-1 2-8 0,-3 1-19 16,2-6-32-16,-1 3-36 0,3-1-143 0,-4 2-331 16,3-1 147-16</inkml:trace>
  <inkml:trace contextRef="#ctx0" brushRef="#br1" timeOffset="110562.4294">14443 5841 141 0,'0'0'271'0,"0"0"-14"0,0-4-17 15,0 4-18-15,-2-4-20 0,2 4-26 0,0-3-16 0,0 3-14 16,0 0-19-16,0-4-14 0,0 4-12 0,0 0-12 0,0 0-20 0,0 0-17 16,0 0-25-16,0 0-24 15,0 0-30-15,0 0-33 0,0 0-9 0,0 0-20 16,0 11-23-16,0-11-17 0,0 0-28 0,-1 5-136 15,-1-2-316-15,2-3 140 0</inkml:trace>
  <inkml:trace contextRef="#ctx0" brushRef="#br1" timeOffset="110958.1609">14479 5747 107 0,'0'-5'226'16,"4"0"-11"-16,-4 3-3 0,0-3-7 0,2 3-10 0,-2 2-10 0,1-4-15 15,-1 2-19-15,0 2-17 0,0 0-11 16,0 0-13-16,0 0-10 0,0 0-5 0,0 0 1 0,4 8-11 16,-1-1-5-16,-3-3-10 0,3 4-5 15,-2 0-7-15,1 2-4 0,2-1-6 0,-3-1-5 0,2 2-2 16,2 2-4-16,0-1-3 0,-1-3-4 0,-1 1-2 0,1-2-6 16,-1 0-3-16,1 0 0 0,1-1-1 15,-3-1-3-15,1-1 0 0,0 0-3 0,-1-1 2 16,0 0-2-16,1-2-1 0,-1 1 2 15,-2-2 0-15,0 0-4 0,0 0 3 0,9-4-2 0,-6-1-2 16,-1 1-3-16,1-3 3 0,-1 1 0 16,2-1-1-16,-1-2-1 0,-1-2 7 0,1-1-8 0,-1 0-1 15,1-1 1-15,1 1-1 0,-1-1 0 0,-1 2-5 0,3 3 2 16,-1 0 3-16,-1 2-5 0,1 0 6 16,-2 1-11-16,-1-2-10 0,-1 3-9 0,3 1-17 0,-2 1-23 15,-1 2-17-15,2-3-15 0,-2 3-16 0,0 0-17 16,0 0-29-16,0 0-28 0,7 7-209 0,-7-7-429 15,1 7 190-15</inkml:trace>
  <inkml:trace contextRef="#ctx0" brushRef="#br1" timeOffset="111148.1942">14701 5760 219 0,'-4'-3'240'0,"4"-1"-8"0,0 4-16 0,-2-1-20 0,2 1-13 16,0 0-19-16,0 0-18 0,0 0-18 0,0 0-14 16,0 0-12-16,7-2-15 0,-7 2-10 15,8 1-29-15,-2-1-18 0,-1 1-25 0,2 0-27 16,0-1-34-16,1 1-21 0,1 0-36 0,-2 0-47 16,-2 0-134-16,1 0-317 0,0-1 140 0</inkml:trace>
  <inkml:trace contextRef="#ctx0" brushRef="#br1" timeOffset="111412.1856">14728 5855 36 0,'-2'4'245'0,"2"-4"-8"0,-5 2-12 0,5-2-16 15,-1 2-12-15,0 1-17 0,1-3-22 0,-2 2-10 0,2-2-16 16,0 0-13-16,4 2-20 15,1 0-7-15,0-2-12 0,6 0-17 0,-3 0-24 16,8-2-11-16,-2 0-14 0,3 1-5 0,-3 0-4 16,2-1-8-16,-2 0-9 0,-4 1-1 0,-1 0-5 0,-1 0 1 15,-3 1-6-15,-1-4-3 0,-1 3-6 0,-3 1-2 16,1-2-16-16,-1 2-16 0,0 0-23 0,-10-3-19 16,5 1-56-16,-3 1-113 0,0-1-300 0,0-1 133 0</inkml:trace>
  <inkml:trace contextRef="#ctx0" brushRef="#br1" timeOffset="117838.2444">15010 5737 48 0,'0'0'262'0,"0"0"-14"0,0 0-14 0,-1-8-18 16,1 8-16-16,0 0-18 0,-3-3-15 0,3 3-13 16,0 0-20-16,0 0-15 0,0-4-5 0,0 4-16 15,0 0-10-15,-1-3-9 0,1 3-9 0,0 0-4 0,0 0-8 16,-1-3-6-16,1 3-4 15,0 0-5-15,0 0-2 0,-4-3-9 0,4 3-1 0,-1-4-3 0,-1 3-2 16,2 1 2-16,-4-3-1 0,3-3 0 16,-2 4 12-16,1 0-1 0,0-3-3 0,-1 2-3 15,1-1 1-15,0 0-2 0,0-1 0 0,-1-2 8 0,3 3 9 0,-1-3-9 16,0 3-5-16,2-2-13 16,0 2-5-16,-1-1-2 0,3 0 1 0,0 0-3 0,1-1-1 0,0 1 0 15,1 1-4 1,1 1-1-16,1-2 2 0,1 2-2 0,0 2 3 0,0-1-7 0,0 2-1 15,0 1 1-15,0 0 4 0,0 2-2 0,-1-1-4 16,1 5 1-16,-1-3 2 0,0 2 0 0,0 1 11 16,-4 2-12-16,2 3 0 0,-2 1 2 15,0 0-2-15,-3 6 10 0,0-5-11 0,-4 1 2 0,0 3-4 16,-2-4 6-16,0 0-1 0,-2 4-2 0,1-6-2 16,-1 0 2-16,1-1-3 0,-2 0 3 15,1-3 0-15,-1 2 0 0,2-3-1 0,1-2 4 16,0-1-4-16,1 0 3 0,0-1 0 0,1 1-3 15,0-3 3-15,2-1 0 0,2 0 0 0,-6 1-5 0,6-1 6 16,0 0-3-16,0 0 1 0,-5-5-1 16,3 2 1-16,2 3-3 0,2-5 14 0,-2 5-9 0,2-7-2 15,1 5 0-15,-1-2-3 0,1 1 3 16,0 0-6-16,-1 0 3 0,3 1 1 0,-2 0 1 0,2 1 3 16,-1-1-8-16,2 2 1 0,-2-1 5 0,1 2-5 15,0 2 2-15,2 0-1 0,-3-1 3 0,1 2 1 0,1 0-3 16,-1 2-2-16,1-1 1 0,-2 1 3 0,2 1-3 15,-3-2 1-15,2 3 5 16,0-4-13-16,-1 1 6 0,-1 0 0 0,1-2 3 0,-1 2-1 0,4-1 0 16,-3-2 1-16,2 0 1 15,0-1 0-15,-1 0 1 0,1-2-2 0,1-1-1 0,2 0 2 16,-2-2 0-16,0-2 5 0,1 3-5 0,-1-2 4 0,0-3-2 16,-1 1-8-16,-1 1 3 0,-1-1-21 15,-1 1-4-15,1 0-23 0,-3 0-28 0,1 0-22 0,-4 2-32 16,2-2-42-16,-2 0-40 0,-1 1-260 15,0-4-513-15,-1 2 226 0</inkml:trace>
  <inkml:trace contextRef="#ctx0" brushRef="#br1" timeOffset="119198.4776">14849 5543 56 0,'0'0'177'0,"-4"-1"-8"0,4 1-12 0,-2-3-3 15,2 3-16-15,0 0-8 0,-5-1-16 0,5 1-6 16,0 0-12-16,0 0-13 0,0-4-6 0,0 4-8 0,-3-3-7 15,3 3-4-15,0-3-1 16,0 3 0-16,-1-3-9 0,1-2-3 0,1 2 0 0,-1-1-5 16,3-1-1-16,-1-1-2 0,-1 0-6 15,1-1-3-15,-1 1-5 0,1-3 3 0,1 1-5 0,-1 0-2 16,2-5-1-16,0 2 1 0,-1-2-4 0,1-1 0 0,-1 0 6 16,1 0-1-16,0 0-2 0,0-4-2 15,1-2-2-15,0 2 0 0,-1-2 0 0,3 2 3 0,0-1 0 16,-2 5-4-16,2 1 7 0,1-3 5 15,-1 4-2-15,2-1 0 0,-2 2-5 16,0 0 0-16,2-1-1 0,-1 1-2 0,1 1-4 0,-2 3 0 16,1 1 0-16,1-2 0 0,-2 2-7 0,0-1 1 0,1 2 1 15,0 1 1-15,-1 1-3 0,0-2 0 0,1 2-1 0,0 1-2 16,0 0-1-16,-2 1 5 16,4 0-3-16,-3 2 0 0,-2-1 0 0,1 0-2 0,1 0 0 0,0 2 2 15,1 0-2-15,-3-1-2 16,1 2 7-16,2 3-4 0,-3 0-1 0,2 0-2 15,-1 1 9-15,-1 1-7 0,0 0 2 0,2 1-1 16,-1 3 2-16,1 1 3 0,2 3-3 0,-2-1 0 0,2 3 0 16,-2 1-4-16,0 0 3 0,1-1 1 0,1 2 1 0,1 0-2 15,-3 0 1-15,0 2 0 0,0-3 0 16,-1 1-2-16,1 0-2 0,0-3 1 0,-1 3 2 0,0-3-4 16,-2-3 4-16,0-1 0 15,1 1 3-15,-2 0-2 0,1-1-1 0,-1 2 4 0,1-2-1 16,0-3-4-16,-2 0 1 0,1 2 1 15,0-1-3-15,-1 0 0 0,0 0 4 0,0-3-1 0,1 0 1 0,-1 2-3 16,0-2 4-16,1 0 1 16,0 1-4-16,0 0 5 0,-1-3 0 0,1 2-3 0,0 0 2 15,0-2 1-15,3 1-3 0,-3 0 2 0,2-1-4 16,1 0 4-16,0 1-1 0,-2-1-2 0,3-1-2 16,0 0 3-16,0 0-2 0,0 0 2 0,2 1-4 0,-1-3 2 15,1 3 0-15,3-1 0 0,-3 0-5 16,1-1 0-16,-1-1 4 0,2 3-4 0,1-2 4 0,-1 1 0 15,-2-2-3-15,2 1-2 0,-1-1 4 16,2 1 3-16,-3-1-2 0,1-1 0 0,1 1 1 0,-1-3 0 16,1 1-5-16,-1 1 3 0,3-2-2 15,-2 0 4-15,-1 1-4 0,0-2 1 0,5-2-4 0,-3 0 1 16,2 2-3-16,-2-1 3 0,-1-1-1 16,-1 0 0-16,3-1 1 0,-3-1-3 0,3 0 0 15,-2-2 2-15,0 2-3 0,0-3 2 0,1-1-3 0,-3 1 1 16,4-2 5-16,1-6 3 0,-5 5-6 0,-1 0 8 0,1 0-6 0,0-5 3 15,0 3-3-15,-5-1 3 16,3 1-2-16,0-5 5 0,-1 5-5 16,-2-1 2-16,2-1 0 0,-2 1 1 0,-1 1 0 0,1 0 7 15,-1 1-8-15,0-1 1 0,-2 1 1 0,-1 2 1 0,0 1 1 16,1 0 1-16,1 1 3 0,-4-1-4 16,4 1 1-16,-2 1-1 0,1-1 1 0,1 1-1 15,-2-2-7-15,1 4 9 0,0-3-2 16,1 1-3-16,-2-1 1 0,3 1 0 0,1 2-3 15,-1-1 1-15,1-1 4 0,-1 1-5 0,1 1-2 16,0 1 3-16,2-1-2 0,0 0 0 0,-1 1 0 0,1 0 1 16,1-1 2-16,0 2-1 0,0 0 0 15,-3 0 4-15,3 1-4 0,0 0-1 0,3-1-1 0,-3 3 6 16,-1-3-3-16,2 2-3 0,1 1 0 0,-1 0 4 0,-2 0-5 16,1 2 4-16,0 0 1 15,0 1-1-15,0 1-1 0,1-1 1 0,-1 1 3 0,2 3-3 0,-4-2 1 16,3 3-2-16,-3-1-2 0,2 4 3 15,-3 1-1-15,2 0 4 0,-3 1-3 0,1 0 2 0,-1 1-1 16,1-2 0-16,-4 1 2 16,3-1-1-16,-3 0-2 0,4-1 2 0,-1 1 4 0,-3-4-8 15,4 1 2-15,-4 0 1 0,3-2 2 0,-2 3-5 0,1-4 1 0,-1 1-7 16,2-1-8-16,-3 0-16 16,0-1-14-16,3 0-25 0,-3-2-33 0,0 1-42 0,0-1-65 15,0 0-141-15,0-3-381 0,0 0 169 16</inkml:trace>
  <inkml:trace contextRef="#ctx0" brushRef="#br1" timeOffset="121668.487">16231 5621 64 0,'0'0'169'0,"0"0"-14"0,-1-4-13 0,1 4-12 16,0 0-8-16,0 0-4 0,0 0-3 15,5-3-7-15,-5 3-4 0,0 0-2 0,0 0-7 16,3 0-11-16,-3 0-7 0,0 0-9 15,0 0-6-15,0 0-5 0,7 2 4 0,-3-1 5 0,-4-1-6 0,3 4 3 16,0-1 7-16,-2 0-12 16,2-1-1-16,-3 3-3 0,3 1-4 0,-2 0-4 0,2 2-4 15,0 2-6-15,0 0-1 0,-2-1-10 0,2 0 2 0,4 4-1 16,-3-2-3-16,1 0 1 16,-1 1-4-16,3 1-3 0,-2 0-1 0,1-1-5 0,2 1-2 0,-2-1 0 15,1 1 0-15,0 0 2 16,0 1-6-16,0-2 1 0,0 0-3 0,0 1 4 0,-1 0-1 0,-2-1 1 15,0 1-5-15,2 0 3 16,-2 0-4-16,-1-1 0 0,1-3 4 0,-1 1 0 0,-1 0-2 16,0-1-1-16,1-2 4 0,-3 2 3 15,0 0 3-15,0-1 4 0,-3 0 3 0,3-2-4 0,-4 2 1 16,1-1-3-16,1 0 4 0,-3-1 2 0,1 0 3 0,-2 1-7 16,2-2 2-16,-3 1-2 0,2 0-2 15,-1 0 1-15,-3-1-2 0,1 3 1 0,0-5-3 16,-1 3 0-16,2-1 2 0,0-1 1 15,-3 3-5-15,2-2 3 0,-5 0-1 0,6 1 3 16,-3 0-4-16,-1-1-1 0,1 2 2 0,-3-2 0 16,5 0-4-16,-2 2 2 0,0-4-2 0,2 2 2 0,-1 0 0 15,1 0-4-15,-1 1 1 0,1-3-1 0,1 1 1 0,-2-1-2 16,1 3 0-16,1-2 0 0,0 1-2 16,0-1 1-16,1-1-1 0,-1 1-1 0,3-1 2 0,-2 0-2 15,2 2 2-15,-3-1-1 0,3-1 0 16,-2 3 2-16,-1-2-3 0,2 0 0 15,-1 2 0-15,-1-2-3 0,1-1 3 0,-1 4 1 16,2-1 4-16,-3-2-6 0,3 1 2 0,-2 0-3 0,3 1 3 0,-2-1 0 16,2-1-4-16,-2 2 6 15,2-1-3-15,0 0 3 0,-2-1-3 0,2 1-3 0,0 0 3 16,-2-1 3-16,-1 2-2 0,3-5 1 0,-2 2-3 0,-1 2 1 0,1 0 0 16,2-2-3-16,0 1 2 15,-2 1 3-15,-1-1-1 0,2 0 0 0,-1 1-1 0,0-3 2 16,-1 3-1-16,2 0 0 0,-2 0-3 15,-2 1-4-15,1-1-2 0,-2 0 1 0,-3 0 1 0,5-1 1 16,1 0 0-16,-2 1 2 0,2-2-1 16,0 0-1-16,2 2 4 0,0 0-4 0,-2-2 1 0,3 1 3 15,1 1 2-15,-4-2-1 0,0 4-1 16,0-1-2-16,4-2 1 0,-2-1 0 0,-1 1 1 16,3 0-2-16,0 1 5 0,-1-2-2 0,3 3-1 0,-4-2-1 0,4 1 1 15,-2 2-1-15,0-3 0 16,1 2 3-16,-1-1-1 0,0 0 1 0,-1 1-1 0,0-1 1 15,-1 3-2-15,1-4 6 0,-1 3-4 16,0-2-2-16,0-1 1 0,2 1-1 0,-4 2 1 0,4-3-1 0,-1-1 2 16,-2 4-1-16,2-3 0 15,0 0-1-15,1-1 1 0,-1 0-1 0,-2 2 1 0,2 0-1 16,0-3 0-16,-1 5 0 0,0-1 3 16,-1 0-4-16,-1 0 2 0,3 0-3 0,-2 1 2 0,0-1 3 15,1 1-2-15,-1-1 1 0,1 2-3 0,-2-2 1 0,2 1 5 16,0 0-5-16,-2 0 0 15,2 1-1-15,0 0 2 0,1-1 2 0,0 0-2 0,0-1-2 16,2 0-1-16,-1-2 3 0,2 1 0 16,-1-1 1-16,1 2-2 0,1-2 4 0,0 1-1 0,-2 0-2 15,2-3 0-15,0 5-2 0,2-2 2 0,-2-1 2 16,2 3-3-16,-1-3 3 0,0 4 2 0,0-1 0 16,1 3-4-16,-2-3 3 0,1 3 0 0,0-1-1 0,1 0-2 15,-2 2 2-15,2 1 1 0,-1 1-3 16,-1-4-1-16,0 0 2 0,2 2 3 0,-2 2-2 15,1-3-2-15,1-1 0 0,0 3-1 16,1-3 0-16,-3-1 1 0,1 0 1 0,1 2-1 0,-1-1 1 0,2 1 2 16,0-3 0-16,-1 1-4 15,0 2 3-15,1-2-1 0,-1 0 0 0,1 0 1 0,-2 0-4 0,0 1 2 16,1 0 1-16,1 3-5 0,0-3 4 0,-1 1-2 16,2 0-2-16,-3 0-10 0,0-1-5 15,1-1 2-15,2 3-5 0,-4-1 4 0,4-3-3 0,-1 2 0 16,0-4-4-16,-2 3 2 0,2-3 4 15,0 2-1-15,1-2 4 0,-1 1 3 0,0-3 2 0,1 2-3 16,-2-3 3-16,0 3 0 16,1-1 3-16,-1-1 2 0,-2-1 2 0,1 3-2 0,2 0 4 15,-2-3-3-15,-1 4 2 0,0-2 2 0,0-1-1 16,0 3-1-16,0-1 3 0,-1 2 0 0,-2 0 2 16,2 0-1-16,-1-1-1 0,-1 1 1 0,-1 4-2 15,1-1 3-15,-1-2-3 0,-3 4 0 0,3 1-2 0,-2-2 3 16,0 1-1-16,2-1 0 0,-1 0-1 0,1-2-2 15,2 0 2-15,-1-1 1 0,3 1 0 0,-4 0 2 16,2 1 0-16,1-3 1 0,-2 1-1 0,0 1 1 16,1 1-2-16,-2-2 2 0,1 1 1 0,0-1-2 15,-1 0 1-15,0 0 1 0,0 0-3 0,0 0 0 16,1 1 4-16,-1-3 0 0,-1 6-4 0,0-3 0 0,-1 1 3 16,-1 1-1-16,-1 1-1 15,-1 0-1-15,0-1 2 0,2 0 1 0,0 0-2 0,0-1 4 0,1-2-5 16,1 1 1-16,0-1 4 15,1-1 1-15,0 2 0 0,-2-1 1 0,2 2-2 0,-1-1 2 16,1-2-4-16,3 1 2 0,-3-1 1 16,2 0-1-16,1-1-3 0,-1 1 0 0,2-1-3 0,-1 0 0 15,2 0 4-15,1 0 0 0,-2 1-1 0,1 2-2 0,0-3-1 16,0 4 0-16,-1-2 1 0,1-1-2 16,0 2 0-16,1 0 2 0,-1 1-1 0,1 0-1 0,-4-1 3 15,4 0 1-15,-2 0-3 0,0 3 2 16,0 0-1-16,0-2 0 0,-2-1-3 0,2-1 3 15,-1 1 3-15,1 0-1 0,0-3-2 16,1 3 1-16,1-2-3 0,-2-3 3 0,0 2 0 0,0 1 1 16,1 1 0-16,2-2-3 0,-2-2 2 0,1 1-5 15,-1-3 3-15,2 3 4 0,-2 0-1 0,2-1 0 16,2 3-7-16,-3-1 6 0,4 1-2 0,-2 0 2 0,1 1-3 16,-1 1 0-16,0-2 1 15,0 2 1-15,2 1 2 0,0 1-3 0,1 0 1 0,-4 2 4 0,2-2-3 16,-1 0 1-16,0 2 1 0,-2-4-2 15,0-2-4-15,1 3 6 0,-2-1-1 0,0-1-4 16,0 1 2-16,-1 0-1 0,0-1 1 16,0 1-1-16,0-2 2 0,-2 4-5 0,2-4 5 0,-1 2 4 0,1 1-2 15,-2-2-8-15,2 0 6 0,0 1 0 0,-1-2-1 16,-1 0-9-16,2-2-7 0,-1 0-13 16,0 3-16-16,1-4-15 0,-1 3-17 0,1-3-19 0,0 1-19 15,0-1-24-15,1 0-32 0,0-1-194 16,0 3-396-16,-1-1 175 0</inkml:trace>
  <inkml:trace contextRef="#ctx0" brushRef="#br1" timeOffset="124378.6304">15493 8507 94 0,'0'0'182'0,"5"-1"-25"0,-5 1-13 15,0 0-13-15,4-1-14 0,-4 1-11 0,4 3-14 16,-4-3 0-16,2 2-8 15,-1 2-8-15,-1 1-3 0,1-1-5 0,-2 1-9 0,1 2-8 0,-1 2-3 16,0-2-1-16,-2 3-1 16,0 1-6-16,0 2 2 0,-2 1-4 0,4 2 1 0,-2-2 0 15,0 5 1-15,0-4-6 0,2 3-4 0,-1 0 2 0,0-2-4 16,0 1 1-16,1-1-1 16,1 4-3-16,0 0 2 0,0 0-3 0,0 0-6 15,-2-2-2-15,2-3 0 0,-1 1-1 0,-2-2-4 0,0-1 1 16,2 3 0-16,-2-1 4 0,2-1 2 15,-2 1-5-15,0-2 0 0,0 1 2 0,-1 1-4 16,0-1-3-16,-2 1 1 0,2-1-1 0,1 0 8 0,-4 3-4 0,2-4 3 16,0 1-4-16,-2 5 6 15,4-7 5-15,-3 7-5 0,0-1 8 0,1-6-4 0,-2 6-2 16,4-4 4-16,-1 5 2 0,0-4-1 0,2-4-1 16,-1 3-3-16,-2 0 1 0,1 0-5 0,1-1-1 15,0 2-2-15,0-2-1 0,0 3-2 0,1-3 7 16,-2 0-8-16,3-1-5 0,-3 1 1 0,1 0-3 15,0 0 5-15,0 1-3 0,-1-2-1 0,-1 1 3 16,3 0-1-16,-3 0-4 0,2 1 4 0,-1-1-2 16,0 1 0-16,-5 5-3 0,2-3 3 0,0 3-1 0,0 0-2 15,-3-2 3-15,3 0-2 0,0 2-1 16,2-6 0-16,-2 8 2 0,2-2 5 0,-2 1-1 0,1-1 4 16,2-1-2-16,-1-4 0 0,0 3-4 0,1-1 1 0,0 4-2 15,2-6-3-15,-1 1 4 0,1 0 1 16,1 0-3-16,0-1 3 0,1 1-4 0,0-1 2 15,0 2 0-15,2-1 2 0,-1-1 0 16,2 0 1-16,-3 1 4 0,1-2 5 0,0 0 2 0,1 0-3 0,1-1-4 16,-1 1 2-16,0 2-1 0,2-3-3 0,-1 1 3 15,2 1-4-15,-2-3 3 0,2 2-1 0,0 3-2 16,0-4 1-16,-3 2-1 0,0 0 0 16,3-1-6-16,1 0 1 0,1 4-2 0,-5-7 3 15,2 3 0-15,0-2 3 0,-1-1-3 0,1-1-2 0,1 2-3 16,-1 0 4-16,0 2 0 0,1-6 0 15,0 0 0-15,-2 0-2 0,4 1 6 0,0-3 3 0,-1 3-4 16,2-1 6-16,3 0-1 0,-2-5 5 16,1 2 2-16,2-1-2 0,0 3-2 0,1-5 7 15,3 2 1-15,-2 1-1 0,0-1 0 0,0 1 3 0,2 1 1 0,-2-2 0 16,1 1-3-16,-2 1-1 16,0-1-1-16,0 2-2 0,-1-1 1 0,0 0-2 15,0 1-2-15,2-1 0 0,-3 1 0 0,-2-1-15 0,4 0 3 16,-2 1-4-16,2-1 3 0,1-1-1 0,-2 2-2 0,0-3 4 15,2 1-2-15,0 1 0 16,-1-4 3-16,2 4-3 0,-2-3-2 0,1 3 4 0,1-3 1 16,-1 1-3-16,-1 0 6 0,1-3-3 15,2 3 2-15,-1-1-4 0,5 0 0 0,-5-1 1 0,1-1 1 16,5 1 2-16,0 2 7 0,-7-4-2 0,3 2-3 16,0-1-3-16,4 0 4 0,-6-3 4 0,7 2 1 15,-3 0 1-15,4 1-4 0,-2-4 11 0,-4 2-9 16,4-2-4-16,3 0 5 0,-3 1-1 0,3-4-1 15,-3 1-4-15,3 0-2 0,-3-1 4 0,3-1 2 16,0 1-4-16,-3-2-1 0,2 1-1 0,-1-1 0 16,-2-1-5-16,1 2 2 0,-4-3-1 0,6 0 2 0,-4 0 2 15,-5 6-2-15,3-8 7 0,-3 5-9 0,0 0-4 0,-1-1-1 16,1 0 10-16,-3-1-16 0,2 1 2 16,-2 1 1-16,-1-3-4 0,0 1-3 0,-1 0-5 0,0 0 4 15,0 0 3-15,-1-1-2 16,-1 1-5-16,0 0 6 0,0 0 0 0,-4-2 0 0,4 1 4 15,-2 0-2-15,1 0 2 0,-3-2 1 16,0 3 3-16,1-3-2 0,-1 2-2 0,2 0 5 16,-3-1-1-16,2-1 0 0,-1 3-2 0,-3 1 4 15,6-3 7-15,-5 0-7 0,1 0 2 0,-1 0-4 0,0 1 3 0,2-2-4 16,-1 4 2-16,-1-2-1 16,2 2 9-16,0 0-9 0,0 1 0 0,1-2-3 0,0 2-2 15,2 1 2-15,-1 0 0 0,2 2 4 0,-1-1-8 0,1 1-2 16,-1-1 1-16,1 3 3 0,0-2 1 15,0 1-1-15,0 1 3 0,1-1-1 0,-1 0 0 16,0 0 3-16,1 2-1 0,-2-1 3 16,1-3 1-16,-1 1-1 0,1 0 2 0,-1 0-2 0,-1 0 3 15,2-2-4-15,-1 0 7 0,1 0-1 0,0-1-4 0,-3 0 1 16,1 0 0-16,0-4-2 0,-2 0-2 16,0 3 0-16,1-2 3 0,-2 0-4 0,-2-1 0 0,0 3 2 0,1-3-4 15,-2-2 4-15,-1 4-1 16,-1-3-2-16,-1 1 1 0,0-1-3 0,-2-1 3 15,-1 0-2-15,-3-1-2 0,0-3 0 0,2 0 5 16,-2 1-4-16,-3-2 3 0,2 1-1 0,-2 0 2 0,0 1 3 16,0-3 1-16,0 3-2 0,0-2-2 15,-3 0 3-15,2-1 2 0,-2 3-5 0,0 0 4 0,-2-3-3 16,5 4 6-16,-5-1-3 0,0 2-1 16,2-2 3-16,-2 3 1 0,0 0 0 0,-2 0 1 0,3 0 0 15,0 1 3-15,0 0-4 0,-1 2 4 0,5 1-4 0,2 1-1 16,0 1 2-16,0-1 1 0,-1-2 0 0,3 4 7 15,0-3-6-15,-1 3 0 16,0-3 2-16,3 4-3 0,0-1 0 0,0 2 0 0,0-4-4 16,0 2 5-16,2 1-2 0,0 0 3 0,0-1-1 15,-1 2-6-15,2-2 0 0,-2 1 8 0,-1 0-3 0,2 1-5 0,-1 0 8 16,0-1-10-16,-1 0 4 16,0-1-5-16,0 0 3 0,-1 2-1 0,-1-2 0 15,-2 1 4-15,1-4-16 0,-4 2-11 0,0-1 3 16,-2-2-1-16,0 0 6 0,3 4 3 0,0 0 5 0,2 0 10 15,1 0 6-15,-1-2-9 0,0 1 1 16,1 0 2-16,-2-1 0 0,3 0 1 0,0 4 0 0,-1-2-1 16,2 1 6-16,2-2-2 0,2 2 8 15,1-1-5-15,-3-1 3 0,5 1 6 0,-3 0-8 0,1 1-2 16,3-2 1-16,-3 4 1 0,3-2-3 0,0 0 0 16,-1 1-4-16,-1 0 0 0,1 1 1 15,1 1 3-15,0-3-2 0,-1 4-2 0,-2-6-1 0,0 4-1 0,3 0 1 16,-3-2-2-16,3 3 1 15,-4-3-4-15,2 1 3 0,1 2 1 0,-2-3 2 0,0 2-2 16,1-3 3-16,-1 3-3 0,0 1 0 0,0-3 0 16,-1-1-3-16,1 0 3 0,2 0-3 0,-2-1 1 15,1 1-1-15,1-1 2 0,0 0-1 0,-2 0 1 0,1-1 0 16,1 2 0-16,1-2-1 0,-3 3 1 16,2 1-2-16,-1-2-1 0,1 0 4 0,1 2 0 0,0 1-1 15,0-2-2-15,0 2 7 0,1-1-8 16,-1 0 4-16,2 0 0 0,-2 1 0 0,0-2 0 0,1 3-3 15,1-1 4-15,-1-2-4 0,-1 3 0 16,0-1 3-16,1-1 1 0,-1-1-7 0,2 3 9 0,-1-2-3 16,1 1 1-16,-1 0 2 0,-1 2-2 15,0-2 0-15,0 0 0 0,1 0 1 0,-1 2-4 16,0 2 2-16,2-5-1 0,-2 5 2 0,0-3-1 0,0 0 14 0,0 3-15 16,0 0 1-16,0-4-1 15,0 4 2-15,0 0 6 0,0-2-7 0,0 2-4 16,0 0 6-16,0 0-5 0,0 0 5 0,0-3-1 15,0 3 3-15,0 0-3 0,0 0-8 0,-3-3-4 0,3 3-11 16,0 0-12-16,-6-3-11 0,6 3-7 16,-1 0-12-16,1 0-18 0,-4-3-31 0,4 3-24 0,0-4-35 15,-2 1-40-15,2 3-182 0,-1-6-426 16,-2 2 189-16</inkml:trace>
  <inkml:trace contextRef="#ctx0" brushRef="#br1" timeOffset="124788.2832">16008 8359 152 0,'-1'-4'262'16,"1"4"-22"-16,0 0-22 0,0 0-16 0,0 0-18 15,0 0-15-15,0 0-3 0,0 0-15 0,0 10-12 0,3-6-12 16,-2 0-9-16,3 3-19 0,-1-2-8 0,1 5-9 15,1-4-5-15,-1 3-9 0,0 0-7 0,2-2-8 16,-3 3-1-16,-1-3-6 0,1 1-4 16,0-1-6-16,0 0-2 0,0 1-6 0,-2-4-1 0,2 0-3 15,-2 0 0-15,2 0-6 0,-3-1 2 0,3-1-4 16,-3 1-1-16,0-3 1 0,3 1-2 16,-3-1 2-16,0 0-1 0,8-4-1 0,-5 2-8 0,-3-1 5 0,3-2-4 15,1-2 1-15,-1 0 2 16,1-2 13-16,0 2 2 0,2-5-3 0,-3 4 0 0,4-3-3 15,-3-2-5-15,3 1 0 0,-4-1 0 16,3 0-1-16,-2 1-1 0,0 4-1 0,-1 1-1 0,1 0-3 0,-1-1-3 16,-2 4 1-16,2 1 0 15,-1-2-2-15,-1 1 0 0,0 3-5 0,1-1-10 0,-2 2-8 16,3-2-14-16,-3 2-14 0,0 0-27 16,0 0-21-16,0 0-20 0,0 0-27 0,1 7-26 0,-1-3-33 15,0-2-210-15,0-2-445 0,0 4 197 0</inkml:trace>
  <inkml:trace contextRef="#ctx0" brushRef="#br1" timeOffset="125012.3164">16238 8352 57 0,'0'0'246'0,"7"-3"-11"0,-7 3-10 0,0 0-16 0,0-3-16 16,0 3-17-16,0 0-14 0,0 0-21 0,4-3-13 15,-4 3-16-15,4-1-7 0,-1 0-12 0,3 1-7 16,-2-1-9-16,3-1-8 0,3 2-13 0,-3 0-15 0,0-2-18 16,2 2-19-16,-1-1-16 0,-1 1-22 15,0-1-18-15,-1 0-18 0,-2 1-19 0,-4 0-35 0,8-1-5 16,-5-1-25-16,-3 2-142 0,0 0-321 0,0 0 143 0</inkml:trace>
  <inkml:trace contextRef="#ctx0" brushRef="#br1" timeOffset="125239.7051">16256 8445 4 0,'0'4'260'16,"0"-4"-11"-16,3 3-14 0,-3-3-13 0,3 0-13 0,-3 0-15 0,0 0-19 0,11-3-16 15,-1 1-14-15,-3 0-12 16,2-1-17-16,0 0-9 0,1 2-12 0,3-2-11 0,-3 0-17 15,-2 2-21-15,1-1-29 0,-2-1-23 0,-2 2-25 0,0 1-24 16,-1-2-17-16,-1 2-23 0,-3 0-19 16,0 0-19-16,0 0-56 0,0 0-115 15,0 0-329-15,0 0 146 0</inkml:trace>
  <inkml:trace contextRef="#ctx0" brushRef="#br1" timeOffset="128259.8625">16607 8245 84 0,'0'-3'271'16,"0"3"-10"-16,-3-3-15 0,3 3-12 16,-1-5-16-16,-1 4-21 0,2 1-18 0,-3-4-18 0,3 2-19 0,0 2-15 15,-4-3-9-15,3 1-10 0,1 2-7 0,-2-2-14 0,2 2-5 16,0 0-4-16,0-6-10 16,0 3-11-16,2 1-6 0,-2-2-4 0,1 1-6 0,3-2-8 15,-2 0 3-15,2-1-6 0,2 1-1 0,-1-3-5 16,1 4 0-16,1-2-4 0,0 1-3 0,0-2-1 15,2 2-2-15,0 3-3 16,1-3 3-16,-1 2 1 0,3 1-1 0,-4 0-6 0,1 2 0 0,1 0 1 16,-3 1-1-16,3 0-2 0,-3 1 2 15,0 1-4-15,-1 3 2 0,-1-2 1 0,-2 3-1 16,1-1 1-16,-2 2 0 0,-4 0-6 0,2 1 3 0,-4 4 1 0,-3-2-2 16,-1 0 8-16,-1-1-1 15,-1 1-9-15,1-2 1 0,1-1 0 0,1 1 0 0,0-5-2 16,0 1 1-16,0 0 0 0,3-2 0 15,0 0 0-15,1 0-1 0,0-1 0 0,2 0 0 0,1-2-2 16,0 0 1-16,0 0 4 0,0 0-1 16,8 2-2-16,1-2 1 0,-1 0-2 0,3 0 0 0,2 0 1 15,1 2 2-15,0-2-5 0,0 1 3 0,1 3-1 16,-1 0 4-16,-2 0-5 0,2 0 1 0,0 2-1 16,-4-2 2-16,0 2 0 0,-2 0 2 0,-2 0-3 0,-2-1 1 15,-1 1 5-15,-2 2-2 0,-1-3 6 16,-3 2-1-16,0 0 0 0,-4-2 7 0,-5 3-2 0,1-3 4 15,-3 1-3-15,0-1 1 16,-2-1 0-16,0 0 2 0,-6-1 1 0,7 0-7 0,-1-3 8 16,2 3-7-16,-2-3-3 0,6 1-2 0,0-2-14 15,0 1-13-15,1-3-30 0,2 0-65 0,0-1-72 16,4-1-83-16,-1 0-222 0,0-4-532 0,1 3 236 0</inkml:trace>
  <inkml:trace contextRef="#ctx0" brushRef="#br1" timeOffset="129292.3347">16142 8082 216 0,'0'0'200'0,"0"0"-20"15,0 3-19-15,0-3-14 0,0 0-17 0,0 0-11 0,0 0-14 16,6 1-11-16,-6-1-8 0,4 0-3 0,-4 0-13 0,10-2-4 0,-6 2-7 16,2-4-9-16,1 2-5 15,0 0-6-15,0-1 0 0,3-3-5 0,-3 3-3 0,1-4-4 0,-1 1-4 16,3 1-3-16,-3-4 3 0,-3 2-4 15,3-3-1-15,-1 1 1 0,1-2-14 0,-4-1-1 16,1-1 3-16,2-1 1 0,-3 0-1 16,-2 0 1-16,-1-6 0 0,0 2 1 0,0-1 2 15,-1 0 6-15,-2-1-3 0,0-1 2 0,-4 0 3 0,4 1-7 0,-4 2 12 16,0 0-2-16,1 4 8 16,-1 1 2-16,-1 0 2 0,1 0-4 0,-2 2-1 0,1 0-5 0,-2 1 3 15,2 1-5-15,-2-1 1 0,-1 2 2 16,1 0-8-16,0 0 1 0,-1 1-3 15,2 1 2-15,-2-1-2 0,4 0 4 0,-3 3-7 16,0-1 0-16,-3-2-3 0,5 4 2 0,1-2-3 0,-3 1-1 0,3 1-1 16,0-2 3-16,0 0-2 0,0 1-3 15,3 1 1-15,-1-1 1 0,0 1-3 16,1-3 2-16,-1 1-1 0,0 0-2 0,2-3 1 0,-1 4-1 0,1-2-2 0,0-1 1 16,0-1 0-16,2 2 5 15,-2 0-6-15,2-1 0 0,-2 0 1 0,0 3-1 0,3-1-2 16,0-2 8-16,0-1-7 0,0 1-3 15,-1 0 3-15,2 2 1 0,-1-1 2 0,0 0-7 0,0 2 10 16,3-2-6-16,-3 2-1 0,3-3 1 0,-2 3 0 16,0-1 1-16,1 1-2 0,1 1 1 0,-2-1-5 15,2 0 5-15,-2 1-1 0,1-1 3 16,0 0-2-16,1 2-1 0,-1 1-2 0,-2 1 3 16,3-4 1-16,-2 1-1 0,-1 3-1 0,3-4 3 15,-3 4-4-15,3 0 2 0,-3 0-1 0,1-2 5 16,-1 2-4-16,0 0 1 0,3-3 1 0,-3 3-1 0,0 0 0 0,0-3 1 15,0 3 0-15,0 0-2 16,0-3 1-16,0 3 0 0,1-3-3 0,-1 3 0 0,0-4-6 16,0 4-2-16,0 0-10 0,-1-6-16 15,1 6-18-15,0-4-16 0,0 1-20 0,0 3-16 0,0-6-28 16,0 3-11-16,0-3-42 0,-2 3-127 0,1-1-342 0,-2-1 151 16</inkml:trace>
  <inkml:trace contextRef="#ctx0" brushRef="#br1" timeOffset="129492.6069">15968 7173 190 0,'-2'-2'279'0,"2"2"-11"16,0 0-10-16,-1-5-11 0,1 5-16 0,0 0-10 16,1-4-19-16,-1 4-18 0,0 0-18 0,2-2-16 0,-2 2-17 15,0 0-10-15,0 0-17 0,0 0-9 16,0 0-13-16,0 0-2 0,4 0-10 0,-4 0-10 0,0 0-19 15,3 5-21-15,-3-5-22 0,1 4-19 16,-1 0-21-16,1-3-25 0,-2 5-22 0,1-4-24 0,0-2-21 16,0 7-20-16,0-6-10 0,-1 2-26 0,1-3-29 0,-2 3-125 15,2-3-369-15,0 0 163 16</inkml:trace>
  <inkml:trace contextRef="#ctx0" brushRef="#br1" timeOffset="129874.4484">16003 7120 87 0,'0'-3'217'0,"1"1"-10"0,1-2-9 16,-2 4-4-16,0-4-10 16,1 1-8-16,-1 3-15 0,1-2-12 0,-1 2-19 0,0 0-16 15,0 0-11-15,2-3-7 0,-2 3-11 0,0 0-9 0,0 0-11 16,4 7-8-16,-4-4-4 16,3 2-3-16,-2 0-5 0,2 0-3 0,-3 0-6 0,3 2-2 0,0-3-5 0,-2 2-1 15,2-1-3-15,0 2-6 16,0-1-2-16,-2-2 4 0,3-1-2 0,-2 2-3 0,-1-2-1 15,3 0-1-15,-2 0-1 16,0-1-3-16,1 0 1 0,-3-2 0 0,9 0 1 0,-9 0 3 16,7-2 3-16,-3-1-3 0,0 1 9 0,-1-2 11 15,1 0 1-15,2 0-2 0,-2-2-6 0,0-1-3 16,2 1-5-16,-2-3 1 0,2 0-2 0,-2 2 0 0,-1-3-5 16,1 2 0-16,-1 2-1 0,-3-3-1 0,4 3-4 15,-2-1 1-15,-1 3-3 0,0-1 1 0,1 2-5 16,-2-1-3-16,1 2-9 0,-1 2-16 15,0-5-16-15,2 3-9 0,-2 2-14 0,0 0-22 0,0 0-21 16,0 0-18-16,0 0-23 0,0 0-15 16,-5 10-35-16,4-7-166 0,0-1-394 0,-1 1 175 15</inkml:trace>
  <inkml:trace contextRef="#ctx0" brushRef="#br1" timeOffset="130134.2552">16186 7135 39 0,'0'0'220'0,"1"3"-4"15,-1-3-8-15,0 0-10 0,0 0-9 0,3 1-17 0,-3-1-15 16,1 2-19-16,-1-2-11 0,0 0-13 0,5 1-9 0,-4 1-12 16,3-1-8-16,-4-1-8 0,10 1-9 15,-4 0-9-15,1 0-3 0,4-1-2 0,-4 1-5 0,3-2-10 16,-3 1-5-16,0-1-15 15,-1 1-1-15,-2 0-4 0,2 0 0 0,-6 0-4 16,8 0-5-16,-8 0-13 0,4-2-10 0,-4 2-8 16,0 0-1-16,0 0-8 0,-2-3-13 0,2 3-20 15,0 0-15-15,-12 0-13 0,8 0-8 0,4 0-27 0,-10 2-40 0,6-2-123 16,-3 0-318-16,1 2 141 16</inkml:trace>
  <inkml:trace contextRef="#ctx0" brushRef="#br1" timeOffset="130348.21">16177 7267 168 0,'-4'0'245'0,"4"0"-11"0,0 0-11 0,0 0-9 0,-7-3-12 16,7 3-18-16,0 0-19 0,-1-1-18 0,1 1-16 0,0 0-14 16,0 0-9-16,0 0-12 15,0 0-12-15,0 0-6 0,0 0-10 0,18 2-10 0,-11 0-15 0,2 0-25 16,-2-1-25-16,1 0-32 15,-4 1-26-15,5-1-19 0,-4 1-48 0,2-4-32 16,-1 4-185-16,-6-2-378 0,7-2 168 0</inkml:trace>
  <inkml:trace contextRef="#ctx0" brushRef="#br1" timeOffset="130947.4416">16363 7115 101 0,'0'0'166'0,"-7"1"-11"0,7-1-15 0,0 0-20 16,-7 0-12-16,7 0-7 15,0 0-12-15,-5 1-15 0,5-1 1 0,-2 2-11 0,2-2-8 0,0 0-2 16,0 0-7-16,0 0-3 15,0 0-7-15,-4 1 1 0,4-1 12 0,0 0 7 0,0 0 2 16,0 0 7-16,0 0 4 0,0 0-7 16,0 0-8-16,0 0-4 0,0-5-5 0,0 5-7 0,3-7-2 15,-2 3-1-15,2 3-4 0,0-3-3 0,0-1-6 0,1 1 0 16,0 1-1-16,0 0 5 0,2-1 6 16,-2 0-3-16,3-1-5 0,0 1-2 0,0 1 5 0,-2 1 0 15,4 0-4-15,-3 0-3 0,1 1-2 16,0 1-4-16,0 0 3 0,2 0-6 0,-2 3 0 15,0-1-1-15,0 2-1 0,-2-1-1 16,0-1 1-16,2 4-3 0,-2 1 1 0,-2-2 1 0,0 2-2 16,-2-1-2-16,1 1 4 0,-1 0-7 15,-1-3 4-15,-1 3-3 0,1-2 2 0,-2-1-2 0,1 1 3 16,0-1-2-16,-1 0-2 0,1 0 0 16,-1 0-4-16,2-3 7 0,0 2-2 0,0-3 0 0,-3 4-3 15,3-4-3-15,0 3 3 0,0-3-4 0,0 0 3 0,3 2 3 16,-3-2-5-16,7 3 3 0,-4-3 2 15,3 1-1-15,-1 2-1 0,2-1-2 0,0 1 3 0,1 0 0 16,-1 1-1-16,2-2-1 0,-2 2 1 16,1 1 1-16,1-2-2 0,-3 2-1 0,1-1 2 0,-3 0 0 15,3 1 0-15,-3-1-1 0,-1-2-1 0,0 2 3 0,-3 0 4 16,4-1-3-16,-4 0 2 16,0 0-1-16,-1 0-1 0,-3 1 1 0,-1-1 0 0,1 0 0 0,-3 0 0 15,-3 0-3-15,-1-1-3 16,-2 2-12-16,-1-3-21 0,2 2-30 0,-4-3-27 0,2 1-20 15,-1-1-43-15,-1-1-212 0,2-2-397 16,0-1 175-16</inkml:trace>
  <inkml:trace contextRef="#ctx0" brushRef="#br1" timeOffset="133488.5202">16266 6815 105 0,'-4'2'139'15,"4"-2"-15"-15,-3 3-16 0,3-3-4 0,0 0-14 0,0 3-15 16,-3 0-5-16,3-3-3 0,-1 4-12 0,1-4 7 15,0 6-13-15,0-5-11 0,1 2 0 16,-1-3-6-16,3 4 13 0,-3-4-14 0,3 4 1 0,1-4 8 0,-4 0-12 16,3 3-1-16,-3-3-1 0,10-2-6 15,-6 1 4-15,3-1-8 0,-3 2-1 0,6-4 0 16,-3 1-4-16,3-1 8 0,-3-1 2 0,3-1 1 0,1 1 2 0,-1 0 4 16,1-2-5-16,-1-1 10 15,2 1-6-15,-3-1 1 0,-2 1-7 0,0 0 6 0,2-1-1 0,-5 1-9 16,3-3 2-16,-3 2-2 0,-1-2 3 15,1-2-6-15,-1 1 0 0,0 2 4 16,-3-3-13-16,0-1 6 0,0 1 3 0,0 0-4 16,0-1-7-16,4 1 7 0,-4-2-5 0,0 0 1 0,3 3-1 15,-3-3 0-15,0 3-3 0,2 1-3 16,-2 2 7-16,2-4-7 0,-2 3 2 0,2 1-1 0,1 0 1 16,-3 2-1-16,1-1-3 0,0 3 3 15,-1-3 2-15,3 2-3 0,-3-1-2 0,3-1 4 16,-2 2-4-16,1-1 9 0,-1 1-7 0,1 0-2 0,0 1 2 0,1-2 8 15,2-1-6-15,0 3 4 16,-2-2-5-16,1 0 0 0,0 3-1 0,3-3-1 16,0 3 3-16,1-2 0 0,1 2 0 0,-2 0-1 15,3 1 1-15,-3 1 1 0,3-2-2 0,-3 2 0 0,0-1-3 16,0 4 3-16,0-2-1 0,-1 1-2 0,0 0 6 0,-1 2-2 16,1 0 1-16,-2 0 3 0,-1 2 4 15,2 1 5-15,-2 2-5 0,-1 2 0 0,2 1 2 16,-3 2 8-16,2 1-5 0,1 5 7 0,-1 1-5 15,0-2-1-15,0 1 3 0,-2 2 0 0,2-1-1 0,1 1-6 16,-2-1 5-16,1 3-3 16,-1-2-2-16,0 1 5 0,-1 1-1 0,-1 0-3 0,3 1 0 15,-2-2 1-15,-1 3-2 0,0 8-1 0,2-8-1 16,-4 1 3-16,5 0-6 0,1-2 1 0,-1 0 1 16,2 0-1-16,1 0 1 0,-3-3-3 0,4 1 0 0,0-2-3 15,-1 0 4-15,1 0-1 0,-3-2-2 16,2-5-1-16,-2 1 1 0,2-1-1 0,-1-2 2 15,1 3-1-15,0-3-1 0,-1 0-2 0,2-2 6 16,0 2-3-16,-1-3 0 0,1-1 0 0,3 0-1 0,0 0 0 16,1-1 2-16,-1-1-1 0,2 0 0 0,1 1-1 15,1-3 3-15,0 1 0 0,0 1-3 0,-1-1-1 16,1-1-3-16,2-1 5 0,0 0 0 0,0-2-3 0,0 0 0 16,5-2 3-16,-1 3-3 0,2-2 3 15,-1 1-1-15,-7-3-2 0,3 1 1 0,5-3-1 0,-2 0 0 16,-5 1 3-16,1-1 2 15,-2-1-4-15,3-2 1 0,-3-1 0 0,3-2 1 0,-7 3-2 16,4-2 3-16,2-4-3 0,-6 2 0 16,3-5 2-16,-2 1-9 0,0-2 7 0,-1 0-2 0,-2 0 3 15,-1-3-1-15,-2 1-2 0,0 0-1 0,-1-1 2 0,-4-2 1 16,1 0-1-16,-1 3-1 0,-1-2 5 16,-2 1 0-16,0 1-3 0,0 0 2 0,-1 0 4 0,0 1 1 15,-2 0 1-15,1 1-2 0,0 5-3 16,-2 0 4-16,0-1-5 0,2 1 3 0,1 0-5 15,0-1 0-15,-1 1 3 0,1 0 2 0,2 1-4 16,2 1-2-16,0 2 3 0,4-3-2 0,-1 2 1 0,1 2-3 16,2-3 2-16,-1 3-1 0,4-3 0 0,0 2-1 15,2-1-1-15,0 1 2 0,1 0-4 16,2 0 0-16,-1 3 1 0,1-2 0 0,-1 1 0 0,0 2-4 16,1 0 3-16,0 0 0 0,0 2 4 15,-5 2-3-15,2-1 2 0,2 1-1 0,-3 1 0 0,0 0-3 16,-2 1 4-16,2 1-1 0,-3 0 1 15,0 4-4-15,-1-1 4 0,3 2-2 0,-2 3-2 0,0 2 3 16,2 5 1-16,-3-5 0 0,1 8-2 16,-1 1 5-16,-2 0-2 0,2-1 0 0,-2 2 0 0,-1 0 0 15,1 0 0-15,-1 3-2 0,0-4 3 0,1 3 1 0,-2 1 3 16,3-2-3-16,-4 0-1 0,3-1 4 16,-1-1-3-16,0 1-2 0,3-1 0 0,-4 2-5 0,3-5 0 15,-1 2-4-15,-1 0-1 16,1-1-3-16,0 1 0 0,-1-3-5 0,0 3 4 15,-2-2 2-15,2-3-3 0,0-1 3 0,-2-1-1 16,2-1 4-16,0 3 4 0,0-3-3 0,1 1-2 0,-1 0 4 16,0-2-3-16,1 2 3 0,0-3 1 0,-1 3 1 0,-2-2 4 15,1 2 0-15,-1-1-1 0,-1-3-1 16,-1 3-1-16,1-2 2 0,0 3 5 0,0 0-5 0,-3-1-2 16,-1 7 0-16,2-7 1 0,-2 1 2 15,1 0 0-15,0 0 2 0,-1 1-2 0,-3-1 4 0,1 0-1 16,2-1-2-16,-2-1 2 0,2 1-4 15,-3 1 1-15,0-2 3 0,3 2 2 0,-3 7 12 0,3 0 20 16,0 0 4-16,3 1-4 16,4 1-3-16,0 2-2 0,1 1-3 0,2-2-3 0,1 2-4 15,0 0 1-15,1 0-3 0,1 0-4 0,2 0-1 0,-1 0-1 0,0 0 1 16,1-1-3 0,2-1-2-16,0 1-4 0,-1-2 2 0,2 0-1 0,-2 1 0 15,0-2-3-15,0-2 0 0,-1-1-1 0,-3 1 0 16,2 0 1-16,-4-5 1 0,1-1 0 0,-3 2-5 0,0-2 3 15,-1 1-2-15,0-2 4 0,-3 0-1 16,-3 2 0-16,0-3-1 0,-1 1 3 0,-2 1-1 0,-1-1 0 16,0 1-2-16,-7 1-1 0,-1 1 1 15,-1-2-2-15,-1 1 5 0,2 0-3 0,-3 0 3 0,2 1-1 16,5-4-2-16,-2 3 4 0,3-3-3 0,0 7-5 0,3-5 2 16,3-1 1-16,0 2-4 15,4 6 6-15,1-1-3 0,2-5 0 0,4 5-1 0,3-1 1 0,4 0-1 16,2 1-4-16,2 0 1 15,9 6 2-15,-5-8-3 0,9 7-5 0,-3-3-3 0,5 0-6 16,-2 0 6-16,-7-6 0 0,8 5-4 16,3-1 4-16,-1-2-1 0,-3 2 2 0,3-3 2 0,-10-4 3 15,0 0 3-15,1 0-4 0,-4-2 4 16,5 0 2-16,-5-2-1 0,0 0-5 0,-3 1 10 0,3-4-3 16,-4 1-2-16,-3-2 2 0,0 3-1 15,6-2 3-15,1 1-3 0,0-1 3 0,-7-1 4 0,8 0-1 16,-1 0-1-16,-2-1-3 0,-2 1 3 0,6-1-3 15,-2 1-2-15,1-1 6 0,1-1-3 16,2 0-1-16,-1-2 0 0,4-2-4 0,1 1-2 0,1-4-10 0,-1 0-8 16,11-3-11-16,-4-2-9 15,1-3-7-15,-12 1-14 0,10-6-5 0,-2-1-5 0,3-2-2 16,-6-5 10-16,0 0 2 0,-2-3-1 0,2-1 6 0,-3-4 1 16,-2-1 5-16,-2-1 17 0,-1-3 4 15,0-1 18-15,-2-1 7 0,0 1 10 0,-6-3 3 0,0-1 7 16,2-17 2-16,-8 16-1 0,-2 1 3 15,-4 0-6-15,-4-20-1 0,1 23-3 0,-2 3 3 0,-3-3-1 16,-1 2 0-16,0 3-6 16,0 1 6-16,0 0-4 0,-2 9 4 0,1 1 1 0,0-1-4 0,-3 1 0 15,0 0-1-15,-2 2 1 0,-1 0-1 0,0 2-4 0,-2-1 7 16,0 2 0 0,-2 1-2-16,1 0 3 0,-5 1 2 0,3 2 3 0,2 0-4 0,-2 1 2 0,-1 2 3 15,0-1-7-15,-1 1 0 16,4 0 4-16,-2 3-1 0,1 1-4 0,5 3-2 0,0 1 6 15,0-1-1-15,3 1-5 0,2 1-1 16,-1 1 3-16,0-1-4 0,1 1 1 0,-1-2 4 0,0 2-7 16,1 0 4-16,1-1-5 0,-2 0 1 0,2 1 4 15,0 0-6-15,-3-2-1 0,3 2 3 0,0-1-1 16,-3 2 5-16,-2-5-5 0,2 4-1 16,-3-2 2-16,-1 2 1 0,1-1-1 0,-1-2 0 0,0 1 0 15,0 0 3-15,0 1-3 0,1-1-3 0,-1-4 5 0,0 2-5 16,2 0 9-16,-1-1-1 15,0 1 6-15,3 1 0 0,-1-2 4 0,1 0-2 0,3 1 3 16,0 0 0-16,0 0-3 0,3 0 1 16,0-1-2-16,2 1-2 0,-2-2 0 0,1 2-3 0,3-2 2 15,0 2-3-15,0-2 1 0,3 0-3 0,-3 1 2 16,0-1-2-16,0 1-1 0,4-5 1 0,-2 1-1 16,-1-3-2-16,2 2-1 0,-2 0-1 0,2 0 0 0,-1-2-4 15,0 2-3-15,-2-2 0 0,2 2-4 16,-1-2 6-16,1 0-1 0,-1 1 0 0,1 1 0 15,0 1 4-15,-2 0-6 0,0 3 2 16,0 2 0-16,2 0 3 0,-1-1-2 0,-1 3-1 0,0-1 3 0,0 2 2 16,0-1 2-16,0 1-4 0,-1 1-2 15,2-1 3-15,-2 1-2 0,1 3 0 0,1-4 1 16,-1 4-2-16,0-2 8 0,0 2-7 0,3-5 3 0,-3 5-2 0,4-2 0 16,-1 2 4-16,1-2-2 15,-1 1-2-15,-3 1 6 0,7-3-3 0,-3 0-2 0,0 1-1 16,-1-2 0-16,0 4-3 0,-3 0 5 15,4-3 4-15,-2 2-3 0,-2 1 0 0,1-3 4 16,-1 3-2-16,0-4-4 0,0 4 2 0,-5-5 1 16,3 4 4-16,-3-1-1 0,0 0-3 0,1 0 2 15,-2 1 0-15,1 0 0 0,-2 1 3 0,1 0-3 0,2 1 2 0,-2 0-3 16,-1 1 1-16,3-2 0 16,-2 1-3-16,2 2 0 0,-3 0-5 0,4 0 4 0,0 0 4 0,-1-2-3 15,1 3 0-15,2-1-8 16,-2 1-13-16,3-2-14 0,-3 1-23 0,1 1-17 15,2-4-33-15,-2 7-41 0,2-3-174 0,0-4-349 16,-3 2 155-16</inkml:trace>
  <inkml:trace contextRef="#ctx0" brushRef="#br1" timeOffset="133658.2053">18415 7010 118 0,'0'0'245'0,"0"0"-10"0,0 0-16 16,0 0-16-16,0 0-6 0,0-6-10 0,0 6-26 0,0 0-15 0,0 0-16 15,0-3-21-15,0 3-29 16,0 0-29-16,0 0-33 0,0 0-37 0,4-2-33 0,-4 2-44 16,6-2-19-16,-6 2-48 0,0 0-113 0,6-2-299 0,-4 0 132 15</inkml:trace>
  <inkml:trace contextRef="#ctx0" brushRef="#br1" timeOffset="134048.299">18563 6861 134 0,'4'-7'214'0,"0"1"-13"0,-2 0 13 16,1 3-3-16,0 0-6 0,-1-1-12 16,1 0-18-16,-1 3-19 0,0-2-18 0,-2 3-13 15,0 0-16-15,0 0-6 0,9 6-12 0,-8 0-8 0,2-2-6 16,0 4-10-16,0 5-5 0,-1-5-8 15,0 4-4-15,-1 0-4 0,2 1-10 0,1 0-1 0,-2-3-4 16,3 3 1-16,-2-2-6 16,0 0-2-16,-2-4-2 0,2 0-2 0,1-1-1 0,-3-1-2 0,1-1 0 15,2-2 0-15,-2 2-3 0,-1-3-1 0,4 0 12 0,-5-1 16 16,0 0 0-16,12-6-6 16,-8 5-3-16,3-4-3 0,-4-1-3 0,4-2 1 0,-1-1-7 0,1 0-1 15,-3 1 2-15,3-4-4 16,0 1-2-16,0-2-7 0,-2 2 5 0,0 0 8 0,1 1-8 15,-2 2-4-15,0-3-2 0,0 2 0 16,-1 4-1-16,1-3-5 0,-1 5-9 0,-3-2-16 0,3 1-14 16,-2 3-14-16,-1 1-13 0,0 0-14 15,0 0-19-15,0 0-16 0,0 0-16 0,0 0-24 0,0 0-18 16,-5 10-32-16,4-7-184 0,-1-1-420 0,2-2 186 0</inkml:trace>
  <inkml:trace contextRef="#ctx0" brushRef="#br1" timeOffset="134210.7861">18841 6848 179 0,'-1'-4'219'0,"1"0"-20"0,0 4-18 16,-3-3-15-16,3 3-20 0,3-5-16 0,-2 5-13 0,4-2-11 15,-5 2-11-15,11 0-8 0,-2 2-9 16,-1-2-19-16,6 0-23 0,-1 3-25 0,0-1-30 15,-1-2-31-15,2 2-25 0,-4-2-28 16,1 0-158-16,-4 0-282 0,3 0 125 0</inkml:trace>
  <inkml:trace contextRef="#ctx0" brushRef="#br1" timeOffset="134528.5297">18826 6953 172 0,'-3'4'213'16,"-1"-2"-3"-16,1 1 1 0,-1-1-5 16,3-1-5-16,1-1-12 0,-2 2-15 0,2-2-19 0,0 0-15 0,8 1-10 15,1-1-15-15,1 1-13 0,4-2-9 0,3 1-10 16,4-1-8-16,0 1-3 0,0 1-11 16,-1-2-5-16,1 0-9 0,0 1 1 0,-1 0-4 0,-3 0-7 15,-3 0-5-15,-1-1-1 0,-5 0-4 16,-2 1-7-16,0 0-9 0,-2-2 0 0,-2 1-4 0,-2 1-5 15,2-4-4-15,-2 4-14 0,-5-6-19 16,1 4-20-16,-3 1-10 0,0-2-23 0,0 0-11 0,0 1-27 16,2 1-30-16,-1-2-27 0,3 0-176 0,-1 2-388 0,1-2 172 15</inkml:trace>
  <inkml:trace contextRef="#ctx0" brushRef="#br1" timeOffset="135139.6502">19286 6739 2010 0,'1'-2'26'0,"-1"-2"-15"0,1-1 17 0,-1 5-1 0,-1-4 21 16,2 1 9-16,-1 0 7 0,0 3-1 0,0 0-1 0,1-4 0 15,-1 4-6-15,0-3 2 16,0 3-8-16,0 0-3 0,0-4-5 0,0 4-8 0,0 0-4 15,0 0-3-15,0 0-4 0,0 0-1 0,-8 7-2 16,4-4-3-16,-1 3-2 0,-1-1-2 0,-1 1 2 16,0-1-3-16,0 4-1 0,-2-2 0 15,2 2-4-15,-3-1-2 0,3-1 2 0,-1 4 3 0,1-4-2 16,-1 0-2-16,3-1 2 0,-1 1-3 16,-1 0-2-16,0-1 2 0,1 1-3 0,2-4 4 0,-3 3-1 15,1-2-3-15,1-2 5 0,2 1-2 0,1 0-2 0,-1 0 2 16,1 0-2-16,1-2 5 0,0 3 3 15,3-2 10-15,2 1 1 0,-1-2 5 0,4 1-3 0,1 0-5 16,2-1-4-16,2 0 3 16,3 0-6-16,-1-1 2 0,2 1 7 0,-1 0-9 0,1-2 1 0,0 2-5 15,0 0-1-15,0-1 1 0,-1 0-1 0,0 0-2 0,1 1 2 16,-3-2-2-16,-2 1 1 16,-2-1-3-16,-1 0 1 0,1 0 2 0,-4 0-6 0,-1 1-6 15,-4 0-19-15,6-4-19 0,-4 2-18 16,-1 1-10-16,-1 1-12 0,-1-9-21 0,-1 6-14 0,-1 0 3 15,0-2 5-15,0 1 3 0,-1-3-1 16,0 3 10-16,0-3 3 0,0-1 14 0,0 1 3 0,-1 0 8 16,1-1 16-16,1 1 4 0,0-2 20 15,1 2 15-15,0 0 15 0,-1 1 18 0,2 1 14 0,-1-1 11 16,1 3 9-16,0-3 11 0,1 3 8 0,-2-1 1 16,2 4-7-16,0-3-2 0,0 3-6 0,-3-2 11 15,3 2-1-15,0 0-4 0,0 0 0 0,-5 5-11 0,3 0-4 16,1 0-1-16,-2 3-7 15,0 1-3-15,-1 1-4 0,2 2-2 0,-2 1-3 0,0 6-5 16,0 1 4-16,-1 2-4 0,0-1-12 16,2 2-15-16,-2 0-33 0,3 0-31 0,-1 2-37 0,2-2-49 15,2-3-55-15,-2 2-192 0,2 0-436 16,2-4 193-16</inkml:trace>
  <inkml:trace contextRef="#ctx0" brushRef="#br1" timeOffset="136668.3336">18664 6724 52 0,'3'-3'238'0,"-3"0"-16"0,2 0-5 15,0 0-3-15,-1 2-20 0,1-3-18 0,-2 1-19 16,4 0-8-16,-4-1-4 0,3 1-12 15,-3-1-12-15,4-1-15 0,-4 0-12 0,3-2-9 16,0 2-2-16,0-3-13 0,-2 1-8 0,-1-1-6 0,3-1-6 16,-3-3-5-16,0 0-4 15,0-2-4-15,-3-1-1 0,3 1-9 0,-7-7 1 0,3 1-5 16,-6 0-4-16,3-2-2 0,-3-2-3 0,-2 0 6 0,0 0-12 16,1-1 2-16,1 1 2 0,-1 3-2 15,0 1-3-15,-2-2-2 0,2 3 2 0,-2-2-5 0,-1 5 4 16,1 1-6-16,-5 2 6 0,5 1-1 15,-6 1-4-15,5 2-1 0,-5-1-1 0,1 2 2 0,4 2-2 16,-3 0 2-16,-3 1-4 0,6 0 3 16,-7-1 0-16,4 2 4 0,-4 1-5 0,1 1-1 0,-1-3 1 15,0 3 0-15,0 0 3 0,-2 1-2 0,1 0-1 0,2-1-1 16,0 2 4-16,4 2-2 0,0-2-4 16,-5 1 6-16,1-1-2 0,3 1-1 0,0 0-2 15,2-1 4-15,-1 1-2 0,1 1 4 16,-2-2-3-16,2 0-3 0,-2 2 3 0,1-2-1 15,-5 0 1-15,4-2 0 0,-3 2 2 0,1 0-3 16,2 0 2-16,3-2 1 0,-2 2-5 0,2-1 3 0,-1-2 2 16,-1 1-1-16,2 1 2 0,0-2 0 15,-2 0-3-15,1 1 0 0,0-2 2 0,1 1-2 0,1-1 2 16,-1-1 0-16,0-1 0 0,0 0-2 0,1-1 2 16,0 0-1-16,1 0 7 0,-1 0-5 0,0 1 0 15,1-2-3-15,0 0 4 0,2-1-4 0,-3 2-1 0,3-2 1 16,-2 1 1-16,1-2-4 0,1 2 3 15,0 0 2-15,3 0-3 0,0 2-1 0,0-1 2 16,0 2 3-16,1-2-4 0,1 2 0 16,-1-1 2-16,-1 2-2 0,3-2 2 0,-2 3-3 0,3-1 2 0,-1 1-1 15,1-1 3-15,-1 1-4 0,1-1 3 0,-1 0-1 0,1 3-1 16,0-5 2-16,-1 3-3 16,2-1 6-16,-1 1-3 0,2-1 4 0,-2-1-5 15,2 0-3-15,-1 2 2 0,0-6 0 0,1 4-1 16,1-1 0-16,0-1 2 0,-1 0-2 0,1 0 5 15,0-2-6-15,0 2 3 0,0-1-3 0,0 0 3 16,-1-4-3-16,2 3 7 0,-1-2-5 0,1 3-3 16,-1-1 4-16,1-1 1 0,-2 0-3 0,2 2 1 15,-1-1-1-15,0 1 0 0,1 1 1 0,-1 2-2 16,0 0 1-16,1 0-1 0,-2 2 3 0,2 0-2 0,-1-2 0 16,0 2 0-16,0 3 2 0,0-4-4 0,0 4 2 15,2-2 1-15,-2 2-1 0,0 0-1 0,-2-5 1 16,2 5 2-16,0 0-3 0,-1-2 0 0,1 2 4 0,0 0-2 0,0 0 0 15,0 0 2-15,0 0 2 16,0 0-3-16,0 0-3 0,0 0 3 16,0 0-2-16,0 0 2 0,0 0-2 0,0 0-1 0,0 0-7 15,0 0-13-15,0 0-13 0,-9 2-17 0,9-2-14 16,0 0-10-16,-6 3-21 0,3 0-29 0,1-2-19 16,0 2-29-16,-1 0-187 0,-1 0-390 0,0-1 173 15</inkml:trace>
  <inkml:trace contextRef="#ctx0" brushRef="#br1" timeOffset="136901.1465">17222 5712 159 0,'-4'-3'274'0,"2"0"-9"0,-2 2-19 0,0-1-5 15,0 0-7-15,1-2-10 0,0 2-19 0,-1 1-14 0,1-3-17 16,-1 2-20-16,1-1-17 0,1 2-13 15,2 1-15-15,-2-3-5 0,2 3-14 0,0 0-11 0,-2-2-8 16,2 2-19-16,0 0-18 16,0 0-20-16,0 0-20 0,0 0-21 0,0 0-29 0,0 0-24 0,0 0-15 15,8 6-15-15,-7-4-28 0,-1-2-10 0,4 1-19 16,-4-1-25-16,7 2-169 0,-7-2-390 16,0 0 173-16</inkml:trace>
  <inkml:trace contextRef="#ctx0" brushRef="#br1" timeOffset="137288.262">17333 5505 137 0,'3'-2'220'0,"-2"0"-5"0,0 0-14 0,-1 2-18 0,2-3-17 0,-2 3-19 0,0 0-15 16,4-2-13-16,-4 2-11 0,0 0-5 15,9 5-7-15,-5-2 3 0,0 2-11 16,0 1-6-16,2-1-8 0,0 4-7 0,-3-2-10 15,1 2-3-15,-1-1-3 0,1 0-8 0,-1 2-2 0,0 0-2 16,-2-2-6-16,2 1-2 0,-1 0-2 16,0 0-1-16,-2-1-2 0,2 0-4 0,-1 0-1 0,1-4-4 15,-1 0 2-15,-1 1-5 0,2-1 1 0,0-1-1 0,-2 0 4 16,0-3 14-16,3 4 4 0,-3-2 1 16,0-2 7-16,0 0 0 0,11-4-3 0,-8 0-5 0,4 0-6 15,-1 0 2-15,1-2-6 0,1-1-4 16,1-4-4-16,1 1 6 0,-1 0-1 0,1-1-7 0,0-2 2 15,2-3-3-15,-3 4-3 0,1 0-3 16,-1 0 3-16,-1 1 2 0,-2-1-5 0,-1 5-1 0,0 0-2 16,-1 1 2-16,-1 1-5 15,-2 1 0-15,2 0-15 0,-2 1-10 0,1 3-11 0,-2 0-14 16,0 0-19-16,0 0-17 0,0 0-23 0,0 0-16 0,-3 9-28 0,0-5-30 16,0 1-44-16,-1-2-167 15,1 1-423-15,0 0 188 0</inkml:trace>
  <inkml:trace contextRef="#ctx0" brushRef="#br1" timeOffset="137528.39">17613 5562 161 0,'0'0'241'0,"0"-7"-14"0,0 7-10 0,0 0-17 15,0 0-19-15,0 0-19 0,0 0-20 16,4-1-9-16,-4 1-17 0,9 1-11 0,-1-1-10 15,1 0-9-15,3 1-13 0,0-1-19 0,4 0-24 0,-1 0-23 16,1 2-19-16,-1-1-21 0,1-1-33 16,-2 0-18-16,0 0-27 0,-4-1-21 15,0-1-167-15,-6 2-324 0,0-1 144 0</inkml:trace>
  <inkml:trace contextRef="#ctx0" brushRef="#br1" timeOffset="137665.7665">17615 5656 106 0,'0'0'220'0,"0"0"-9"0,2 5-17 15,-2-5-13-15,0 0-23 0,11-5-12 16,-3 4-14-16,-1 1-16 0,2-1-14 0,1 1-26 0,0-2-43 16,-1 2-53-16,1-4-48 0,0 1-197 0,0 1-287 0,0-2 128 15</inkml:trace>
  <inkml:trace contextRef="#ctx0" brushRef="#br1" timeOffset="193598.0508">17998 5562 177 0,'0'-3'224'16,"0"3"-17"-16,-3-4-21 15,2 3 6-15,1 1-7 0,-3-4-19 0,0 1-12 0,2 1-15 16,-2 0-17-16,2 1-11 0,1 1-11 0,-4-4-6 0,1 2-9 16,0-1-1-16,3 3-1 0,-3-4-4 0,2 3-9 0,1 1 0 15,-2-3-14-15,2-2-8 0,2 2-3 16,-2-1-7-16,4-1 0 0,0 0-6 0,5 1-4 16,-1-1 0-16,3-2-6 0,1 0-1 0,0 1-5 15,4 0 1-15,-2 1-2 0,1 0-2 16,-2 2-1-16,2-2 1 0,0 4-7 0,-4-1 2 15,0 1-4-15,-1 1 6 0,0 0-10 16,-2 1 1-16,-2 1 4 0,0 2-6 0,-2 1 2 0,-1-1-2 16,-1 2 1-16,-2 1 8 0,-2 5-7 0,-4-3 3 15,-1 0 0-15,-3 4-3 0,-4 1 2 0,4-3-3 16,-5 1 6-16,2-2-3 0,0-1 1 0,2 0-3 0,1-3 2 0,3-2-3 16,0 1-1-16,3-2 2 15,-2 1-1-15,5-1 2 0,1-1-2 0,0-2 3 0,4 3-1 16,-4-3-3-16,14-1 2 0,-7 1-1 15,6 0-2-15,1-2 3 0,1 1 1 0,1-3-3 0,-1 2 0 16,2 2 0-16,-4 0 0 0,1 0-3 16,0 0 6-16,-4 2-5 0,0 2 2 0,-3-1 1 0,0 2-5 15,-1 0 8-15,-1 0-8 0,-2 2 5 0,0 0-1 0,-6 0 0 16,2 1 0-16,-5 3 1 0,2-4 1 16,-5 3-2-16,-2 0 0 0,1 1 2 15,-3-4 2-15,2 0-2 0,-3 0 4 0,3-1-2 16,-2-1 2-16,-1 1-4 0,1-2 5 0,1 0-4 0,2-2 6 15,3-2 1-15,-3 0 3 0,3-2-2 16,1 1 3-16,2 0-1 0,-3-2-1 0,3-1-4 0,1 0 3 16,-4-2 2-16,4 1-4 0,0 1-1 0,2 0 0 15,-1-2 0-15,1 1-4 0,1 0 1 0,0 1 0 16,0-2-2-16,1 3-2 0,1 0-12 0,-2 0-15 16,0 3-14-16,3-3-15 0,-3 3-19 0,0 0-18 15,0 0-28-15,4 7-23 0,-4-5-22 0,0-2-45 0,0 5-166 16,0-3-406-16,0 1 180 0</inkml:trace>
  <inkml:trace contextRef="#ctx0" brushRef="#br1" timeOffset="194428.6276">18367 5505 59 0,'0'-3'290'0,"3"1"-28"0,-3 0-21 0,3 0-22 15,-3 2-15-15,1-4-14 0,-1 4-15 0,3-1-19 16,-3 1-17-16,0 0-13 0,0 0-14 0,0 0-11 0,7 6-10 16,-1-2-8-16,-2 0-9 0,3 2 1 0,0 0-14 15,-1 2-8-15,2-3-3 0,1 4-4 0,-2-3-5 16,3 3-2-16,1-1-7 0,-1 1 0 15,-2-4-10-15,3 3-10 0,-4-2-14 0,-1 0-16 16,1-1-21-16,0 2-18 0,0-2-4 0,0-1-13 16,-3 1-14-16,5 0-5 0,-2-4-8 0,-3 1-1 0,3 0-4 15,-1-1 5-15,-1 0 7 0,1 0 10 0,-2-2 3 0,2-1 4 16,-2 0 16-16,2 0 10 16,-3 1 13-16,1-4 19 0,0 1 11 0,-2 2 6 15,0-2 11-15,1 0 8 0,-1 0 15 0,-2 0 5 16,-2 0 24-16,2 1 9 0,0 0-4 0,-3 0-4 0,1 0 0 15,0 0-4-15,-4 2-4 0,2-2 0 16,-3 2-3-16,2 1-1 0,-4 0-5 0,-1 1-5 0,2 2-4 16,-5 0-2-16,-1-1-4 0,1 2-4 0,-1 0-1 15,0 1-5-15,0-2 0 0,3 1-6 0,-2 3 3 16,6-5-3-16,-1 3 0 0,-1-2-3 16,4 2-2-16,-1-4-1 0,2 0 1 0,0 2-2 0,1-3 1 15,3 0 0-15,-6 1 6 0,6-1 1 0,-3 1 2 0,3-1-9 16,0 0 5-16,0 0-4 15,0 0 2-15,0 0-2 0,9-6 2 0,-6 5-6 0,2-4 1 16,-1 4-1-16,3-3-4 0,2-1 2 16,-1 3 4-16,-1-3-4 0,6 1 1 0,-6 1-2 0,3 1 0 15,-2-3-1-15,1 1-3 0,2-2 3 0,3 1 0 16,-7 1-4-16,0-1 3 0,0-1-1 0,0 1 2 0,0-1-4 16,-4-1 0-16,1 0 0 0,-1-1 5 0,-3 0-6 15,2 0 7-15,-1-1-7 0,-1-3 4 16,2 1 4-16,-4-1 7 0,1 0 1 0,-1 3 27 15,-1 0 8-15,1 1 2 0,0 1 4 0,-1 0 7 0,3 2 6 16,-1-2 5-16,-2 3 8 0,3-1-2 16,0 2-2-16,-1 1-10 0,-1-1-7 0,2 3-2 0,-1-5-10 0,1 5-7 15,0 0 1-15,-6 0-3 16,6 0-8-16,0 0 6 0,0 10-6 0,-4-1-7 16,4-3 1-16,-3 3 13 0,0 4-17 0,3 0-4 15,0 0 2-15,0 1-3 0,0 1 0 0,0 3-3 0,3-2-3 16,-3-2-1-16,0 6 3 0,3-2-4 0,-6 1 1 15,6-5 2-15,-3 0-3 0,-3-1-3 0,3 2 0 16,0-1-11-16,-4-1-17 0,1 2-13 16,0-3-16-16,-1-1-26 0,-1 1-30 0,0-4-31 0,1 1-45 15,1-1-50-15,3 0-81 0,-4-3-175 0,4-2-532 0,0-3 235 16</inkml:trace>
  <inkml:trace contextRef="#ctx0" brushRef="#br1" timeOffset="197105.808">18938 5436 242 0,'1'-2'248'16,"0"-1"-12"-16,0 1-17 0,-1 2-10 0,0-3-8 15,0 3-8-15,0 0-23 0,-8-1-12 16,8 1-13-16,-15 2-15 0,6 1-12 0,-3 3-14 0,-2 1-8 16,-6 4-11-16,1-2-10 0,1 2-5 0,-1 5-9 0,2-5-6 0,0 3-3 15,1-2-5 1,2 3-6-16,0-2-6 0,4-3 1 0,2 0-7 0,2 0-1 0,-1-2-5 15,4 0 1-15,-1 0-1 0,1 0-5 16,3-1-1-16,0-1 2 0,0 2-2 0,3-3-1 0,0 4-1 16,1-6-3-16,3 3-3 0,0-2 0 15,0-1-1-15,6 3 1 0,0-2 2 0,2-3-5 16,-1 1 3-16,3 0-2 0,1 1-3 0,-1-1 2 0,-2 0 0 16,5-2-3-16,-3 2 4 0,-2-2-4 15,0-2 1-15,0 0-2 0,-3 2 1 0,-2-1-6 0,3-3-2 16,-3 2-9-16,-3 0-6 0,1-1-10 15,-1-1-15-15,1 0-10 0,-4 3-18 0,0-2-19 0,-1 0-20 16,1 0-22-16,-2-1-13 0,-1 2-35 16,1-3-31-16,-1 1-162 0,-2 2-406 0,-1-3 180 0</inkml:trace>
  <inkml:trace contextRef="#ctx0" brushRef="#br1" timeOffset="197386.3674">18954 5508 157 0,'-2'-7'245'0,"0"-1"0"16,0 2-12-16,-1-3-14 0,1 1-13 0,0 1-2 0,0 0 4 16,0 1 0-16,1 2-8 0,-2 1-25 15,3 0 4-15,0 0-35 0,0 3-20 0,-2-3-12 0,2 3-14 16,0 0-11-16,0 0-6 0,0 0-5 0,-5 13 2 0,5-4-21 16,0 3-3-16,0 1-6 0,0 2 13 15,0 5-22-15,4 0-4 0,-3 0-2 0,0 1-5 0,0 1-5 16,-1 0 3-16,3-2-7 15,-2 2-2-15,-2-4-8 0,2 0-19 0,-1-3-20 0,-2-1-15 0,0 0-20 16,2-1-22-16,-2 0-31 16,1-4-23-16,0 1-28 0,0-1-24 0,-1-5-32 15,4 2-217-15,-2-3-477 0,2 0 212 0</inkml:trace>
  <inkml:trace contextRef="#ctx0" brushRef="#br1" timeOffset="197568.318">19251 5521 90 0,'1'-1'230'0,"2"-1"-28"0,0 1-15 16,1-1-22-16,1 1-17 0,3 0-13 0,2-1-14 15,2-1-18-15,3 3-9 0,-3-1-21 16,3 1-33-16,0 0-43 0,1 1-37 0,-2-1-39 15,0 0-166-15,-4 0-264 0,0 0 117 0</inkml:trace>
  <inkml:trace contextRef="#ctx0" brushRef="#br1" timeOffset="197797.5423">19271 5665 26 0,'-4'2'250'0,"1"-1"-17"0,2 1-19 16,1-2-6-16,-4 2-13 0,4-2-14 0,0 0-14 16,0 0-19-16,0 0-16 0,9 2-21 0,-1-2-23 15,3 0-42-15,4-3-32 0,6 0-31 0,0 2-34 0,2-5-33 16,3 1-24-16,-2 1-59 0,-2-3-98 0,1 1-286 0,-1-3 127 16</inkml:trace>
  <inkml:trace contextRef="#ctx0" brushRef="#br1" timeOffset="197959.1568">19643 5484 259 0,'4'-7'268'0,"-2"0"-15"0,-1 2-9 0,-1 0-15 16,0 1-13-16,1 1-13 0,-1 0-9 0,0 3-17 15,2-5-21-15,-2 3-17 0,0 2-18 0,0 0-7 0,0 0-12 0,0 0 1 16,-3 10-21-16,3-4-7 0,-1 2-6 16,2 5-6-16,-2 0-8 0,2 2-7 0,-1 4-10 0,0-4-19 15,0 5-21-15,0-2-25 16,1 2-30-16,1-2-18 0,-4 3-28 0,2-6-28 0,0 5-27 0,-1-6-25 15,1-1-233-15,0 0-450 16,0-1 200-16</inkml:trace>
  <inkml:trace contextRef="#ctx0" brushRef="#br1" timeOffset="198648.3145">19890 5512 133 0,'-5'-7'252'15,"0"3"-15"-15,-1-1-3 0,2-1 3 0,-2 0-27 0,2-1-12 0,0 2-14 16,2-2-18-16,0 2-13 0,0 1-9 15,2-2-17-15,0 2-12 0,0 0-15 0,4-2-6 0,-1 3-12 16,3-3-9-16,1 1-6 16,0-1-9-16,3 2-5 0,0 0-6 0,1-1-4 0,3 3-4 0,-1-3-4 15,1 3-10-15,0 1 2 0,1 0-1 0,-1 1-5 0,0 2 0 16,2 0-7-16,-3 4 3 16,-2-2-6-16,0 2-2 0,-4-1 2 0,-1 3 0 0,1 1-8 15,-6 0 3-15,1 4 2 0,-5-2 0 16,-1 3-3-16,-5 5-4 0,-2-2 4 0,-3 0 0 0,-3 0 0 15,0-1-2-15,-1-2 2 0,1 1-2 16,-3-2 3-16,2 0-1 0,2-2-1 0,5-2-2 16,0 0 2-16,4-4 0 0,0 0 2 0,1 1-3 15,3-3 8-15,-1 1-3 0,3 1 5 0,1-3 1 16,4 1 1-16,0-1-1 0,3 2-2 0,7-4 2 0,2 0-5 0,5 0-1 16,1-2 8-16,2 1-10 15,0 1 2-15,3 0-2 0,-3-3 1 0,0 2-2 16,-2-1-1-16,1 2-3 0,-2 0 2 0,0-2 11 15,-4 0-13-15,-1 0 2 0,-2 1-2 0,0-2 5 0,-6 2 13 16,2-1-1-16,-2 2 6 0,-3 0 9 16,-1 0-2-16,0-1-4 0,-4 1 0 0,4-2-1 0,-4 2-7 15,0 0-1-15,0 0 2 0,0 0-8 0,-15-2-19 0,8 0-24 16,-3 0-26-16,0 4-34 0,0-2-35 16,-1 0-49-16,1 0-51 0,0-2-67 15,2 1-179-15,-8 1-512 0,6-2 227 0</inkml:trace>
  <inkml:trace contextRef="#ctx0" brushRef="#br1" timeOffset="200158.6742">17383 5296 45 0,'4'-3'190'0,"0"2"-19"0,2 0-14 0,2-1-8 0,2 1-2 16,0-1-6-16,2-1-7 0,2 0-12 0,0 1-10 16,0 0-5-16,3 1-7 0,-2-5-10 15,0 4-3-15,1-1-7 0,-2-1-11 0,3 0-6 16,-3-1-6-16,0 3-4 0,2-4-5 0,-5 1-6 0,1-2-2 15,-1 1-2-15,-2 2-1 0,0-2-8 0,-2 0 0 16,1-4-4-16,-1 0 2 0,-4 1-4 0,1-3-5 16,-2-1 2-16,-4 0-4 0,1-1-2 0,-5-1-1 0,-1-3-1 15,-5 0-2 1,-2-1-4-16,1-1-2 0,-1 2-1 0,-6-2 2 0,2 1-5 0,-10-5 1 0,-1 0-1 16,8 6-3-16,-11-7 0 15,0 1 0-15,8 8 0 0,-9-6-1 0,0 1-2 16,8 8 1-16,-14-6 1 0,-2 6 1 0,4-1 3 15,0 2-2-15,-1 1 2 0,0 3-1 0,2 0 2 0,5 2-2 16,-7 0 3-16,-2 0-4 0,-2 5 2 16,4-3-2-16,7 4 2 0,-8-2 0 0,9 1 0 15,-9 0 1-15,-2 2-4 0,13 0 0 0,1-1 4 0,-2-1-3 0,2 1 2 16,-2 0-3-16,2 1 5 0,0-1-5 16,0-1 2-16,-1 2 0 0,1-2 2 0,3 2-4 15,0-1 4-15,3 0-3 0,0 0-1 16,0-2 1-16,1-1 2 0,-1 1-7 0,0-1-3 0,-3-2-10 0,0-1-2 15,2-1 3-15,-5 0 7 0,6-3-3 0,-6-1-4 0,3 1 3 16,0-1 4-16,0-2 0 16,0-1 3-16,2-1 1 0,-1 2 3 15,2 1 4-15,-2-3 0 0,4 1 0 0,-1-2-2 0,2 3 3 16,2-1-3-16,1 0 7 0,5 3 6 0,-1 0 2 16,2 0 2-16,1-1 2 0,1 2 7 0,1-2 5 15,3 3-7-15,2 1 0 0,-2-2 5 0,3 2-2 16,-1 2-3-16,-1-3-1 0,4 3-4 0,-2 0-3 15,1 1 0-15,-1 0 0 0,3 0-4 0,-2 2 1 0,-1-1-5 16,3 1 4-16,1 1-4 0,-1-2-3 16,3 3 3-16,-2-1-1 0,0 1-1 15,5-1-1-15,-5 1 1 0,3 1-1 0,-3-1 1 0,2 1-1 16,-1 0-2-16,-5 0-1 0,12 1 4 0,-5-2-1 16,0 2-1-16,-2-1 0 0,-5 0 3 0,7 0-1 15,-2 1-1-15,-5-1 2 0,7-1-2 16,-7 1 0-16,5-3-1 0,-2 0 2 0,0-1 1 0,1 0-6 15,2-3 1-15,-2 1 1 0,0-1-2 0,0-2 6 16,1-2-4-16,-1 1 0 0,-3 0-3 0,5-3 2 0,-6 2 2 16,3-1-3-16,-2 0 2 15,-1 0 1-15,0 3-3 0,-1 0 3 0,2 1 21 0,-1 1 7 0,0 1 6 16,0 0-8-16,0 0-3 0,-1 2-2 0,-2-1-4 0,3 3 1 16,0-2-3-16,0 1-4 15,0 3-3-15,0-4 1 0,0 4 0 0,0-3-5 0,0 3-5 0,0 0 3 16,0 0-1-16,-3-2-1 0,3 2-1 15,0 0 3-15,0 0-4 0,0 0-3 0,0 0-6 16,-3 9-23-16,2-6-9 0,1 1-7 16,0-4-15-16,0 4-12 0,0-1-16 0,-3-1-17 0,3-2-22 15,3 4-19-15,-3-4-39 0,0 3-142 0,0-3-357 0,0 0 158 16</inkml:trace>
  <inkml:trace contextRef="#ctx0" brushRef="#br1" timeOffset="200678.1523">16100 4088 55 0,'-3'-6'263'0,"3"1"-2"0,0-3-21 16,0 3-20-16,-3 0 8 0,3-1-9 0,-1 2-21 15,1 1-17-15,0 0-19 0,0 3-19 0,0-4-18 16,0 4-13-16,0-3-8 0,0 3-12 0,0 0-1 0,0 0-18 15,4 8-4-15,-1-2-10 0,1 0-6 16,2 1-7-16,1 3 0 0,-3-2-6 0,3 2-3 0,0 1-4 16,0 1-1-16,2-2-5 0,-2 1-1 15,-2 0-6-15,0-2 0 0,2 1-4 0,-5-1 1 16,3-2 0-16,-1 1-5 0,0-1 1 0,-1 0-2 0,-2-1-1 16,2 0-2-16,-1-2 10 0,-1-3-8 0,0 5-2 15,1-4-2-15,-1 1 5 0,-1-3 0 0,0 0-2 16,3 0-1-16,-3 0-1 0,0 0 1 15,7-9-2-15,-4 6 0 0,1-6 1 0,3 3 1 0,0-5-1 16,0-1 0-16,3-1 3 0,-3 0-4 16,3 0-2-16,0-3 0 0,-3 3 0 0,1 0-5 0,-2 0 5 15,1 3 0-15,0 2-1 0,-3 1-1 16,-1 0-2-16,1 4 0 0,-1-5-5 0,1 5-13 0,-4-1-24 16,3 3-19-16,-3 1-13 0,0 0-28 0,0 0-15 0,0 0-18 15,0 0-25-15,-4 10-33 16,1-6-38-16,-1 2-172 0,0-2-438 0,-2 4 194 15</inkml:trace>
  <inkml:trace contextRef="#ctx0" brushRef="#br1" timeOffset="200921.1852">16425 4093 52 0,'0'0'241'15,"0"-6"-13"-15,0 3-20 0,0 1-22 16,0 2-17-16,3-4-16 0,0 1-18 0,1 1-16 16,0 1-12-16,2-2-8 0,1 3-9 0,2-1-13 0,0-1-7 15,1 2-6-15,4 0-16 0,-5 0-21 0,2 2-22 0,-3-1-17 16,1-2-21-16,-1 4-24 0,-3-1-27 16,0-2-16-16,2 4-23 0,-3-2-156 0,-1-1-301 15,-3 1 134-15</inkml:trace>
  <inkml:trace contextRef="#ctx0" brushRef="#br1" timeOffset="201238.1345">16425 4190 228 0,'-4'3'241'0,"1"-3"-4"16,3 0-5-16,0 0-6 0,0 3-10 0,0-3-18 0,0 0-14 15,0 0-18-15,0 0-17 0,0 0-16 0,0 0-12 16,7 1-14-16,-7-1-8 0,14-3-12 16,-2 2-8-16,2 1-7 0,-2-3-5 0,5 0-7 0,-1 1-6 0,-1 1-9 15,-1-2-3-15,3 0-2 0,-7 2-8 16,0-1 1-16,-2-1-1 0,-1 3-3 0,-1-1-2 16,-2-1-1-16,-1 1 0 0,1-2-5 0,-4 2-4 0,2-2-1 0,-2 3-1 15,-6-5-4-15,3 2-4 16,0 3-18-16,-5-2-18 0,-2-1-29 0,0 1-30 0,1 0-31 15,-1 2-32-15,1-1-36 0,-1 1-56 16,-1-1-173-16,1 2-448 0,0-3 198 0</inkml:trace>
  <inkml:trace contextRef="#ctx0" brushRef="#br1" timeOffset="224657.992">17153 4056 29 0,'0'0'261'16,"5"-1"-10"-16,-3-1-10 0,-2 2-7 0,3-1-8 15,-3 1-6-15,0 0-15 0,4-3-15 0,-4 3-14 0,0 0-15 16,0 0-18-16,0 0-14 16,0 0-14-16,0 0-10 0,0 0-25 0,0 0-4 0,-18 0-12 15,9 0-2-15,-2 0-9 0,0-2-6 0,-2 4-3 0,-1-2-2 0,-1-2-9 16,-1 1-2-16,2-1-3 16,0 2 0-16,1-3 3 0,4 1-7 0,-1-2-6 0,1 1-1 15,0-1-3-15,2-1 0 0,-1-1-3 16,1 0 1-16,1-1-4 0,1-2 4 0,1-2-4 0,1 3 2 15,2 0-3-15,1-4-4 0,1 3-1 16,2 1 1-16,3-4 2 0,-1 4-1 0,3-2-2 0,2 0-1 16,1 3 2-16,2 0 5 15,-2 1 0-15,2 0-14 0,-1 1 1 0,-2 3 1 0,3 2 2 0,1 0 2 16,-1 0-2-16,1 2-6 0,-1 5 4 16,-2 0 0-16,-1 3 3 0,0 0-5 0,2 7 2 15,-6 3 2-15,-4 0 0 0,0 3 2 0,-4 1 2 0,-4 0 1 16,-2 2 0-16,-6 5 1 0,1-8-4 15,-7 8 1-15,3-7 0 0,-4 4 2 0,2-8-1 0,0 0-2 16,1-3-1-16,0-2 0 0,0 0 2 16,5-5-2-16,2-3 0 0,3-1 2 0,1 0 1 0,0-4 1 15,4 0 1-15,-2 0-4 0,0-2 4 16,5 0-3-16,-7-6 4 0,4 2-3 0,2-5-1 0,-2 0-4 16,3-4 5-16,0 1 2 0,0-3 2 15,3 2-5-15,0-1 2 0,1 0 1 0,3 1 7 16,-1 2-8-16,1 0 1 0,1 2-1 0,-1 2 1 0,2 1-1 15,-1 0 1-15,1 2-4 0,0 2 5 16,0 2-1-16,1 0-4 0,0 1 4 0,2 2-3 0,1 2 1 16,-1 0-2-16,0 2 0 0,1 3 1 0,-2-1-2 0,0 1-1 15,6 3 5-15,-7-3-1 0,3 6-4 16,2-4 10-16,-6-1-5 0,0-2-2 0,1-1 3 0,0 1-1 16,-2-2 6-16,1-2-10 0,-4 1 1 0,2-2 3 15,1 1 0-15,-4-3-1 16,2-1 0-16,-2 0-1 0,2-2 8 0,-1 0-6 15,1-1 12-15,-2-1 5 0,3-2-2 0,-1 2 0 0,-1-1 4 0,0-2-6 16,1 2-2-16,-4-2-1 16,2 0-3-16,-2 0-4 0,1-1-9 0,-1 2-6 15,0 0-9-15,0-1-30 0,-1 1-29 0,-1 0-33 0,1 1-32 0,1 1-37 0,0-3-37 16,1 0-66-16,0 5-164 16,2-6-482-16,1 1 213 0</inkml:trace>
  <inkml:trace contextRef="#ctx0" brushRef="#br1" timeOffset="224995.3617">17455 4091 180 0,'-2'-3'260'0,"2"3"-10"15,-5-1-6-15,5 1-10 0,0 0-13 0,-6-1-14 16,6 1-9-16,0 0-19 0,0 0-17 0,0 0-10 15,0 0-24-15,0 0-7 0,0 0-13 0,14-4-13 0,-1 2-13 16,1 1-5-16,8-1-7 0,0-2-9 16,3 2-6-16,0 0-6 0,1 1-8 0,0-1-8 0,0 0 0 15,-3 1-6-15,0-2-2 0,-2 3-3 16,-4-1 3-16,-1-1-4 0,-1 1-3 0,1 0-1 0,-4-1-3 16,-3 1-3-16,-4 1 1 0,0-3 0 15,2 3-6-15,-3-2 12 0,-1 1-11 0,-3 1 0 16,5-2-5-16,-5 2 4 0,0-3-17 0,0 3-25 0,0 0-15 15,-10-4-25-15,5 4-28 0,-1-1-28 16,-2 0-33-16,1-1-22 0,-2 0-26 0,1 3-207 0,-2-3-454 16,1 0 202-16</inkml:trace>
  <inkml:trace contextRef="#ctx0" brushRef="#br1" timeOffset="225188.0781">17633 3862 21 0,'-1'-6'289'15,"0"2"-17"-15,-1-1-4 0,0 1-22 0,1 2-11 0,-1-1-15 16,2 0-15-16,0 3-14 0,-2-3-23 16,2 3-14-16,0 0-17 0,0 0-9 0,0 0-12 0,-3 12-10 0,4-3-10 15,-1 0-6-15,-1 4-11 16,1 5-7-16,0 2 5 0,-2 2-21 0,2 0-2 0,-4 2-9 16,2-3-9-16,0 1-24 0,2 0-22 15,0 0-30-15,-2 1-35 0,2-1-37 0,1-1-44 0,3-2-51 16,-1 2-256-16,0-7-500 0,3 0 221 0</inkml:trace>
  <inkml:trace contextRef="#ctx0" brushRef="#br1" timeOffset="226291.7114">17987 3848 189 0,'0'-3'284'15,"0"1"-20"-15,0 2-22 0,3-2-22 0,-3 2-14 0,1-4-21 16,-1 4-19-16,0 0-10 0,0 0-11 0,0 0-12 0,0 0-9 15,2 9-10-15,-2-3-9 0,1-1-11 16,-1 4-10-16,1 0-1 0,1 1-12 0,-1 2-8 16,-1 2-4-16,2 0-8 0,-1 5-4 0,0-4-2 0,2 7-5 0,1-5 1 15,-2-2-8-15,2 3-11 0,-1-3-14 16,-2-1-21-16,4 6-13 0,-3-6-24 0,1 1-23 16,-1 0-27-16,-1-1-26 0,3-1-26 15,-4-3-29-15,3-2-45 0,-2 2-163 0,1-4-419 0,-1 2 186 16</inkml:trace>
  <inkml:trace contextRef="#ctx0" brushRef="#br1" timeOffset="226668.1209">18211 3954 225 0,'1'-8'237'0,"2"-1"-13"0,3 0-18 0,-2 2-21 0,3-2-21 15,0 3-15-15,0-1-13 0,4 0-16 16,1 3-12-16,2-2-12 0,-2 3-7 0,1 0-11 0,3 2-6 16,-2 1-11-16,1 3-12 0,-1 0 1 15,-4 1-5-15,4 0-5 0,-4 0-5 0,1 4-1 0,-4-3-6 16,-1 4-5-16,1 2-2 0,-4-2-2 0,-3 3 1 16,-3 1-3-16,-4 8 1 0,0-5-2 0,-4 0-2 15,-5-1-3-15,2 1-1 0,-3-1 1 16,-1-1-2-16,0-2 3 0,-1 0-3 0,7-3-2 0,0-2 0 15,1 0-2-15,1-3 4 0,3 0-1 0,0-1 11 0,3 0 5 16,-2 0 1-16,2-2 4 0,1 1-1 0,2 0-4 16,1-2-2-16,0 0-1 0,0 0 1 15,4 4-4-15,3-4-2 0,3 2-1 16,3-2 2-16,8 1-4 0,-6 0-2 0,1-2-6 0,5 1-15 16,0-1-22-16,-3 1-22 0,2-2-23 0,4 0-25 0,3 0-30 15,-2-1-38-15,3 2-52 0,-1-2-143 16,-2-2-395-16,4 1 175 0</inkml:trace>
  <inkml:trace contextRef="#ctx0" brushRef="#br1" timeOffset="226888.1577">18739 3959 63 0,'0'0'227'0,"0"0"-22"0,0 0-21 16,0 0-19-16,13-3-20 0,-4 2-23 0,4 0-20 0,8 0-26 0,3 0-36 15,0-1-35-15,1 0-39 0,0 2-34 0,-3 2-138 16,-1 0-222-16,-5-1 98 0</inkml:trace>
  <inkml:trace contextRef="#ctx0" brushRef="#br1" timeOffset="227079.5822">18830 4069 139 0,'-4'0'208'0,"1"4"-6"0,3-4-10 0,-4 2-10 0,4-2-12 0,0 0-22 16,0 0-10-16,0 0-14 15,12 2-14-15,-3-2-22 0,7 0-24 0,4 1-28 0,1 0-27 16,2-1-36-16,2-1-22 0,1-2-24 15,-1 0-25-15,-1-1-10 0,1-2-9 0,-2 1-106 0,2 0-243 16,-4-1 108-16</inkml:trace>
  <inkml:trace contextRef="#ctx0" brushRef="#br1" timeOffset="227318.1136">19199 3995 129 0,'13'-14'110'0,"1"-1"16"15,-2-1 4-15,-2-1 5 0,1 2 8 0,-4 3 29 0,-1 0-17 16,-1 3-8-16,0 2 21 0,-1-1 2 16,-1 2-7-16,0-1 6 0,-1 3-14 0,0-1-6 0,-1 1-15 15,1 1-16-15,-2 2-10 16,0 1-14-16,0-5-14 0,0 5-5 0,0 0-8 15,0 0-8-15,-3 16-5 0,1-8-4 0,0 5-2 16,2 0-4-16,-3 7-8 0,1 0-2 0,1 1-6 16,1 1-2-16,-1 1-8 0,-1-1-20 0,1 0-16 15,0-1-24-15,-1 1-24 0,0-2-28 0,0-1-25 0,1-5-23 16,0 1-25-16,3-6-25 0,0 0-217 16,-1-2-443-16,3-1 196 0</inkml:trace>
  <inkml:trace contextRef="#ctx0" brushRef="#br1" timeOffset="227585.3761">19745 3841 216 0,'1'-6'264'0,"0"3"-28"0,-2-1-11 0,-2 3-3 0,3 1-20 0,-8-1-2 15,-2 3-14-15,-6 1-17 0,-1 0-17 0,-4 8-5 16,3-1-8-16,-5 1-17 15,4-1-13-15,-3 3-9 0,3-1-2 0,1-1-17 0,1 1-9 16,5-2-8-16,1-1-4 0,1 0-2 0,3-2 1 16,3 2-7-16,1-3-8 0,-3 1 2 15,5-3-10-15,-1 2 1 0,4-2-1 0,1 2 1 0,1-2-4 16,4 2 2-16,5-2 3 0,1-1-12 0,1 1-1 0,6-2-11 16,3-2 0-16,-1 0-1 15,1-2 0-15,0 2-11 0,0-4-13 0,-1 1-6 0,1 0-29 0,0 0-15 16,-3-1-15-16,1-1-11 15,-1-1-28-15,-1 0-15 0,-3 0-7 0,3 2-25 0,-6-2-15 0,-1 2-11 16,-4 0-30-16,0-1-159 0,-5-1-407 0,2 0 181 16</inkml:trace>
  <inkml:trace contextRef="#ctx0" brushRef="#br1" timeOffset="227812.6731">19846 3868 284 0,'-3'-2'280'0,"0"1"-6"0,0-1-10 0,1-1-2 0,2 3-13 0,-5-1-6 15,5 1-17-15,0 0-21 0,-4-2-20 16,4 2-14-16,0 0-23 0,-3 6-3 0,0-1-23 0,2-1-14 16,-2 3-4-16,-1 4-12 0,1 4-6 0,0 4-8 15,1 4-26-15,-4-2-46 0,0 4-42 0,-1 0-44 16,0 1-63-16,-4 7-73 0,5-7-303 0,-4-2-561 16,2 1 249-16</inkml:trace>
  <inkml:trace contextRef="#ctx0" brushRef="#br1" timeOffset="228831.3549">16039 3888 158 0,'-1'-3'258'0,"-2"0"-17"0,2 0-15 0,-2-1-18 15,0 1-15-15,0-1-16 0,0 1-17 0,2-2-14 16,0 2-6-16,-2 0-15 0,1-1-10 0,1-1-9 0,-2 1-10 15,2-2-9-15,1 2-12 0,0-2 1 16,1 0-6-16,1-1-10 0,-1 1-4 0,2-2-8 0,0 0-3 16,2-2-2-16,1 0-8 15,-2 1-3-15,5-2-3 0,-1 4-2 0,2-5-6 0,1 2 2 0,-1-1-5 16,4 1-1-16,-4 1-2 0,7-3-2 0,1 2 1 0,-4 4-2 16,0-1-3-16,2 1-1 15,-2-1-2-15,-1 2 19 0,-1 1-3 0,1-2-2 0,-5 3-4 16,1-1-4-16,-2 1 0 0,0 1 0 15,-3 0 1-15,2 1-2 0,-3 0 4 0,1-2-7 0,-4 3 2 16,3-3-2-16,-3 0-1 0,0 3-2 16,-3-5-2-16,-3 1 0 0,-5 0 0 0,1-1-1 15,-3-2 2-15,-2 1-2 0,-2-3 3 0,-3 0-4 0,2-1 1 16,0-1 1-16,-2 0-3 0,3-1 1 0,-1-1 0 16,-1-2 10-16,3 4 4 0,0-7 9 0,2 0-7 0,0 2 9 15,1 0-5-15,3-2 1 16,0 0-2-16,1-2-5 0,3 2 5 0,2 4-4 0,1 0 0 0,3-5-5 15,0 0-2-15,0 0-1 0,6 4-2 0,-2 2 0 16,0-2-4-16,2 3 2 0,-1-1 4 16,1 3-3-16,1 3-6 0,-1-2 4 0,-1 1-4 0,1 3 1 15,1-1 2-15,-3 3 3 0,-1-3-8 16,1 5 1-16,-1-1 1 0,1-2 0 16,0 2-3-16,1 2-8 0,-5 0-15 0,8 0-15 0,-4-1-11 15,-4 1-6-15,6 1-12 0,-6-1-13 16,7 5-18-16,-7-4-16 0,3 2-25 0,1 1-29 15,-4 0-25-15,3 1-32 0,1-1-169 0,-4-1-430 0,3 2 190 0</inkml:trace>
  <inkml:trace contextRef="#ctx0" brushRef="#br1" timeOffset="229897.9059">19843 3564 15 0,'0'-8'204'0,"-3"-1"-20"0,-1 0-10 15,-6-2-14-15,-1 0-12 0,-7 2-4 0,-1-1 9 16,-3 3-8-16,-2 1-10 0,-1 2-6 16,-1 2-11-16,-1 0-3 0,-3 4-6 0,-8 2-10 0,9 2-8 15,-12 4-1-15,3 2-8 0,1 3 11 0,3 3 1 16,0 6-7-16,1 1-4 0,2 3-6 16,1 6-1-16,2-4-1 0,0 5-2 0,-11 16-13 0,16-16-3 0,4 3-2 15,2 1-3-15,-1 23-3 0,9-18 0 0,3-1-11 16,4 3-4-16,7 15 0 0,8-17-3 15,12 13 4-15,0-19-8 0,18 10-4 16,8-5-2-16,7-5-2 0,11-9-10 0,4-1-4 0,4-7-8 16,5-6-4-16,2-1-3 0,1-8-5 0,-1-4-10 15,-1-4-13-15,-4-2 1 0,-3-5-8 0,-4-5 0 16,-6-4-1-16,-19 3 4 0,-1-1 10 0,-4-9 5 0,-1 0 19 16,-6-5 9-16,-4-4 3 15,-4-4 14-15,3-18-1 0,-16 17-1 0,-4-4 12 0,-6-19 0 0,-4-1 0 16,-6 17-2-16,-5-15 1 0,0 19-5 0,-9-20 12 15,-8 5-18-15,5 16 0 0,-10-13 1 0,6 19-2 16,-3 6-3-16,-1 0-3 16,-5 8-1-16,2 2-5 0,-1 7-12 0,6 8-15 0,0 2-13 15,2 4-14-15,2 5-15 0,1 1-20 0,4 8-23 0,2 1-10 0,8 6-15 16,1 0-19-16,7 12-32 16,7 0-49-16,2 0-152 0,9 0-416 0,4 0 185 0</inkml:trace>
  <inkml:trace contextRef="#ctx0" brushRef="#br1" timeOffset="231528.0802">20917 4035 332 0,'0'-3'326'16,"1"1"-36"-16,-1 2-25 0,-3-3-15 15,3 3-13-15,-5-1-21 0,5 1-16 0,-8 1-23 0,4 2-13 16,-1-1-11-16,-3 3-13 0,0 0-16 15,-1 5-10-15,2-3-7 0,-1 3-14 0,-1 1-7 0,1 2-13 16,-1-2-4-16,4 2-6 0,-4 0-4 16,5-2-15-16,-2 1-8 0,2-4-22 0,1-1-14 0,-1 0 0 15,1-1 1-15,1-2 1 0,0 1 4 16,2-2-6-16,-3-3 5 0,3 0 1 0,0 0 1 16,0 0-5-16,0-9 6 0,0 2-3 0,0-5 3 15,3-3 6-15,1-5 6 0,-1-1 4 0,4-3-6 16,0 1 2-16,6-11 8 0,-2 1-2 0,3 0 9 0,-1 8 0 15,4-6-12-15,-2 7 0 0,-2 2 12 16,2 2-14-16,-2 1 3 0,-2 3-2 0,-1 4 2 16,-3 4-10-16,0 1 2 0,0 3-10 0,0-1 3 0,-2 3 4 0,-1 2-9 15,-4 0 4-15,11 6-3 16,-7 0-1-16,2 2 1 0,1 3-1 0,-3 3 10 0,3 5-14 0,-4 3-1 16,1-1-2-16,-4 4 5 15,1-1-3-15,1 0-6 0,-3 3-6 0,2-1-6 0,-1-3-13 16,4-2-3-16,-3 0-11 0,-1-6 2 15,0-1-8-15,-1 0-1 0,0-1-7 0,1-2-4 0,-2-2-6 16,0-2 2-16,1 0 5 0,0-2 9 16,0 0 3-16,-2-2 6 0,0-2-3 0,-1-1 3 0,4 0 3 15,-12-1-9-15,5-3 10 0,-1-2-1 16,1 1 5-16,-1-5 10 0,-1 0 2 0,-1 1-2 16,3-5 7-16,0 5 7 0,0-4 10 0,0 3 16 0,4 1 5 0,-1-4 4 15,4 6 6-15,-3-3-7 16,3 1 5-16,1 1-4 0,3-4 0 0,1 3 0 0,-2 1-1 15,2-1 0-15,5 1-4 0,3 0-3 16,-3 0 0-16,3 3-1 0,0 0-1 0,-1 1-3 0,5 1 2 16,-2 0-5-16,-1 2 7 0,-1 2-8 15,1-1-4-15,-1 3-1 0,-3-2 1 0,1 5 1 16,-3-1 1-16,4 4-3 0,-4-1 0 0,-1 1 0 0,-2-1 1 0,-2-2 0 16,-1 3-1-16,1 0-2 15,-1 0 2-15,-1-1 1 0,0-1-2 0,1 2 1 16,-2-2 3-16,1 0-2 0,-1-1-3 0,0-3-3 15,-1 1-3-15,1 0 4 0,0-4 2 0,1 4 2 16,-1-3 3-16,0-1-4 0,0 0 2 0,0 0-4 16,12-4 1-16,-6-1 2 0,1-2-3 0,3-2 2 0,-1 1-3 0,2-2 3 15,0 1-2-15,3-6 2 16,-4 5-2-16,0 0 0 0,0 3 0 0,-3 0 3 0,0 0-2 16,0 1 0-16,-1 4 1 0,-2-2-3 0,0 1-1 15,2 1 0-15,-2 2-3 0,-4 0 4 16,7 3 2-16,-3 1 0 0,2 2 2 0,-1 1-2 0,1 0-3 15,0 2 3-15,0-2 2 0,1 3-6 16,3-2 1-16,-3-1 0 0,0-1 2 0,2 0-3 16,-1 0-5-16,1-2 3 0,1 1-1 0,-3-4 1 15,3 1 4-15,-3-1 0 0,1-1 1 0,-2-1 0 0,1-2 8 16,-1-2 2-16,-2 0 12 0,2-1 12 0,-3-2-3 0,-1 2 0 16,-1-3 6-16,0 0-3 15,-2 2-6-15,0 0 0 0,-3 1-3 0,1 3-6 0,-4-4-3 0,2 3-2 16,-4 2 0-16,2 0-2 0,0 2-4 0,0 0 6 15,1 2-10-15,-1 2-12 16,1 5-12-16,2-5-10 0,1 6-7 0,0 1-12 16,3 1-5-16,2 1-1 0,-1 0 0 0,1 0-5 15,2 2-1-15,0-1 2 0,0 1 5 0,-1-1-4 0,0 1 5 16,-1 1-4-16,-1-3-2 0,-2 3 1 16,-1-2 7-16,-2 0 12 0,-3 1 5 0,-2-4 2 0,-2 4 1 0,-3-1 5 15,-4-1 6-15,-3-3-4 0,-2 0 8 0,-2 1 14 16,-2-4 11-16,-1 0 9 0,-3-1 15 0,-7 1 7 15,-1-4 19-15,-4-2 9 16,-5 0 4-16,6 0 8 0,-3-2 11 0,4 0 14 0,-3 0 17 0,4 0-3 16,10-1 11-16,0 2-17 0,3-2-12 0,4 0-2 15,9 2-8-15,1 0-10 0,5 0-9 16,2 0-5-16,2 0-1 0,1 4-5 0,3-4 4 0,7 3-7 16,10 0-6-16,9 4 5 0,17-2-4 15,5 1 2-15,23 2-10 0,6-2-17 0,-4-2 11 0,0 0-7 16,-2 1-7-16,6-2-17 0,-4-5-13 15,-4-1-14-15,-21 0-15 0,22 1-11 0,-26-1 3 16,0-2 4-16,-1 0 4 0,-4-2 5 16,-13 3 3-16,-3 1 7 0,-6 0 0 0,-3 0 16 0,-3-1 21 0,-2 3 1 15,-4-1-5-15,-2 1-2 0,0 0-6 16,-3 1 0-16,-7-6-1 0,-7 5 0 0,-7-1-1 16,-7 2 5-16,-15 0-10 0,-3 2-7 0,-25-1-19 15,2 3-21-15,-3 1-14 0,-1-2-10 0,1 3-10 16,-1 2 7-16,3-2 6 0,-1 1 6 15,3 2 8-15,19-4 6 0,0 2 6 0,2 2 2 0,6-1 4 16,1 1 5-16,15-2 5 0,2 2 0 0,9-3 7 0,0 1 0 16,7-2 4-16,2 2 3 15,0 0 3-15,5-4 10 0,2 6 5 0,2-6 5 0,3 4 2 0,6-3 2 16,6 2-3-16,4-2-1 0,5-1 0 16,10 1-1-16,2-3-1 0,4-1-2 0,4 0 1 15,21 0 1-15,3 0 0 0,-3 0 0 0,5-4 1 0,0 4-5 16,-1-3-2-16,-1-3-5 0,2 2-2 15,-1 0 0-15,-23 3 2 0,17-6 3 0,-23 6 1 0,-1-3 12 16,-14 0 2-16,-5 0 4 0,-3 2 15 16,-8 0 3-16,-4-1-2 0,-4 3-8 0,-2-3-1 0,-3 1-2 15,0 2-1-15,-20-4-4 0,-2 3-2 0,-8 0-2 0,-19-2-2 16,-24-1 4-16,5 2-2 0,-7-1-2 16,-2 0-2-16,-2 2-3 0,1-1 5 0,9 2-8 0,-1-2-4 15,3 3 2-15,24 0 5 16,5 1-2-16,12 0 1 0,4 1-2 0,9 0 1 0,5 2 2 15,4-1-4-15,8-1-1 0,5 4 3 16,14 0-3-16,15 3 2 0,9-3 4 0,28 4-3 0,2-4-1 16,7 3-3-16,4-5-2 0,0 2 7 0,4-3-8 0,-7-3 3 15,-5-2 2-15,-5 2-5 0,-8-1 5 16,-23-4-8-16,-2 1-25 0,-14-2-34 0,-4 0-40 0,-4-3-53 16,-3-4-69-16,-6-1-274 15,-4 1-544-15,0-6 242 0</inkml:trace>
  <inkml:trace contextRef="#ctx0" brushRef="#br0" timeOffset="247910.974">5738 3504 37 0,'0'0'157'15,"0"0"-11"-15,0 0-14 0,0 0-2 16,0 0-17-16,0 0-8 0,0 0-10 0,0 0-11 0,3-1-8 16,-3 1-11-16,0 0-6 0,0 0-3 0,0 0-21 0,0 0 15 15,0 0-6-15,0 0-7 0,0 0-6 16,0 0-5-16,3-3 1 0,-3 3-14 0,0 0 11 0,4 0-4 16,-4 0-5-16,4 0 2 0,-4 0 0 15,0 0-7-15,6-3 2 0,-5 2 0 0,-1 1-5 16,0 0 5-16,6-2 0 0,-6 2-5 0,1-3 2 15,-1 3-1-15,0 0 4 0,0 0 5 0,6 0 0 0,-6 0-2 16,0 0-1-16,0 0 4 0,0 0-1 16,0 0 0-16,0 0 0 0,0 0 0 0,0 0 0 0,0 0 5 15,0 0 0-15,0 0-7 0,0 0 1 0,0 0 2 16,0 0-7-16,0 0-1 16,0 0-2-16,0 0-2 0,0 0-2 0,0 0 2 0,0 0-1 0,-11 7 1 0,6-5-3 15,1 1 2-15,0-2-4 16,-2 0 2-16,2 3 0 0,-2-2 2 0,1 1-1 15,-2-1 0-15,4 0-1 0,-4 2 2 0,0-1-3 16,0 1-1-16,4-2-1 0,-4 2 0 0,1-1 1 0,5 0 0 16,-5-2-4-16,2 2 9 0,0-1-9 0,1 0 1 0,-1 0 1 15,1 1-1-15,2-1 2 16,-2 0 0-16,0 0-4 0,1 1 6 0,0-1-3 16,2-2-2-16,-3 3 1 0,1 0 6 0,1-2-5 15,1-1 2-15,-3 5 1 0,3-5-3 0,-1 2 0 0,1-2 0 16,-3 4-2-16,3-4-2 0,-3 2 7 15,2 0-3-15,1-2-1 0,-2 4 1 0,2-4 1 0,0 3-6 16,0-3 8-16,-1 3-2 0,1-3 2 0,0 4-1 16,0-4-5-16,3 2-4 0,-3-2 8 0,0 3-3 15,0-3 1-15,0 3-3 0,0-3 0 0,0 0 3 0,3 4 2 16,-3-4-1-16,1 3 1 16,-1-3-3-16,3 0 7 0,-3 0-2 0,4 2-6 0,-3 0 1 0,2 1 4 15,0-3-3-15,-3 0 3 0,6 3 3 16,-2-2 0-16,-1 0-4 0,1 1-3 0,-1-2 3 15,1 4 3-15,2-4-3 0,-2 2 0 16,0-1-4-16,2 1 8 0,-2 0-3 0,2-2-3 0,-2 0 3 16,0 1-3-16,2 0 0 0,-2 1 6 15,-1 0 0-15,1-2-10 0,-1 1 7 0,-3-1 6 0,7 1 1 16,-3 0 4-16,-4-1-6 0,4 0-2 0,-4 0 1 0,3 1-1 16,-3-1 1-16,0 0-2 0,4 3 3 15,-4-3-3-15,2 1 0 0,-2-1-4 0,0 0 4 0,3 1-2 16,-3-1-3-16,1 4 2 15,-1-4 0-15,0 0 0 0,0 3 2 0,0-3 0 0,0 0 4 16,0 4-7-16,0-4-1 0,-3 4-4 0,3-4 6 16,-1 4-2-16,1-1-4 0,-2-1 6 0,1 1 1 15,1-3-2-15,-2 4 4 0,0-2 5 16,0 0-7-16,1 1 1 0,-2-1-2 0,0 0 3 0,2 1-4 16,-2-1 0-16,-1 0 0 0,1 0 6 0,2 0-4 0,1-2 2 15,-6 4 0-15,2-2-2 16,1-1-1-16,-4 1 0 0,4 1 1 0,-1-2 2 15,-2 2-3-15,2-1 3 0,0 0-4 0,-3 0 5 16,0 1-2-16,1 0 1 0,0-1 4 0,2 0 1 0,0-2 0 16,0 2 1-16,-2-2-1 0,2 2-2 0,-2 1-2 0,1-2 4 15,-1 0 1-15,3-1-7 0,-1 1 4 16,0 0-2-16,4-1 1 0,-9 1-1 0,8 0-2 0,1-1-1 16,-4 1 1-16,4-1 0 0,-5 1 1 15,5-1 0-15,0 0-5 0,0 0 2 0,0 0 3 16,-4 1-3-16,4-1-4 0,0 0-1 15,0 0 1-15,0 0-1 0,0 0 1 0,0 0 4 0,0 0-2 16,0 0-2-16,0 0 4 0,0 0-2 16,0 0 1-16,0 0-1 0,11 2 2 0,-6-1 5 0,-5-1-3 15,7-1 0-15,-2 3 1 0,-1-2 1 16,-4 0 0-16,9 2 2 0,-6-2-2 0,2 0-3 0,1 1 1 16,-3 0-2-16,1-1 2 0,-4 0-1 0,6 2 9 15,-2 0-10-15,-1 1-2 0,1-3 4 0,-1 2-3 16,0 0 0-16,-1-1 1 0,1 1-2 0,0 0 3 0,-3-2-2 15,4 4 4-15,-2-1 0 0,2-1 1 0,-4 2-6 16,3 0 1-16,1-1 2 0,-4-1 1 0,3 1-3 16,-3 1 3-16,4 0 0 0,-4 0-2 0,3-1-2 0,-3 1 7 15,0-1-6-15,3 3 4 16,-3-2-1-16,0-1-3 0,0 1 1 0,0 1 0 0,0-1 2 16,0-1-1-16,0 2 4 0,0-1-2 15,0 2 2-15,-3-2-4 0,3 1 5 16,-3-1-2-16,3 0-1 0,-4 1 2 0,4-1-3 0,0 0 0 15,-3 0 1-15,3 1 0 0,-4-2-4 0,4 1 4 16,-3-1-2-16,0 1 2 0,2-1-2 16,-2 2 1-16,3-3 0 0,0 2-3 0,-3-2 2 0,2 1-3 0,-1 0 5 15,2-3-1-15,-1 5-2 16,1-3 1-16,-2 1 0 0,2-3-1 0,2 5 1 0,-4-1 0 16,2-2-1-16,-1 0-1 0,1-2 7 0,1 5 1 0,-1-2 3 15,2 0 0-15,-2 0-1 0,0-3 5 16,1 5-1-16,-1-4-2 0,2 3 5 15,-2-4-8-15,1 4 2 0,-1-2 5 0,0-2-3 16,3 3-1-16,-3-1 4 0,1 2 5 0,-1-4-6 0,3 3-3 0,-3-3-2 16,3 3 1-16,0 0-1 0,-2-3 2 15,-1 0-3-15,10 3-2 0,-7-3 1 0,2 1 1 16,1-1-3-16,0 0 0 0,-2 1 2 16,4-2 1-16,-2 1-1 0,1-3-2 0,0 2-1 0,0-2 1 15,2 1 4-15,-5 1 3 0,3-1 14 0,-3 0 1 0,2-1 5 16,-2 1 6-16,0 0 2 0,0 2 5 15,-1-1 0-15,-3 1 1 0,3-3-2 0,-3 3-2 0,7-2-1 16,-7 2-6-16,0 0-4 16,3 0-6-16,-3 0-16 0,3-1-20 0,-3 1-22 0,0 0-30 0,0 0-38 15,0 0-38-15,0 0-37 0,1-4-58 0,-1 4-171 16,0 0-439-16,0 0 194 0</inkml:trace>
  <inkml:trace contextRef="#ctx0" brushRef="#br0" timeOffset="250118.4407">10335 3398 37 0,'0'0'101'0,"0"0"0"15,2 2-8-15,-2-2-17 0,0 0 5 16,0 0 4-16,0 0-9 0,2 3-8 0,-2-3 1 16,0 0-4-16,0 0-2 0,0 0-4 0,1 1-9 0,-1-1 0 0,0 0-5 15,0 0-3-15,0 0-2 0,3 3-11 16,-3-3 8-16,0 0-12 0,0 0 5 0,4 2-4 0,-2-1 6 16,-2-1-5-16,1 2-4 0,-1-2-1 15,0 0-7-15,4 2 4 0,-4-2-4 0,0 0 12 16,0 3-5-16,0-3-7 0,3 3 5 15,-3-3-6-15,0 0 4 0,0 0-5 0,4 1 6 0,-4-1-6 0,0 3 3 16,0-3 2-16,0 0-5 16,0 0 3-16,0 2-2 0,0-2-5 0,0 0-7 15,0 0 6-15,3 3 7 0,-3-3 7 0,0 0 1 0,0 0 3 16,0 0-1-16,0 0 7 0,0 0-5 0,0 0-6 16,0 0-3-16,0 0 2 0,0 0-2 0,0 0-3 0,0 0-4 15,0 0-1-15,2 2 1 0,-2-2 3 16,2 2-3-16,-2 1-2 0,0-3-3 0,0 4-1 0,3-2 3 15,-3 1-2-15,3 1 3 0,-2-1 5 16,-1 0 6-16,0 1 1 0,0-1 3 0,3-1-3 0,-3 3 7 16,0-1-1-16,0 1 5 0,0-1 0 15,0 1-4-15,0-1 3 0,0 1-2 0,0 0-4 16,0-2 2-16,0 4-3 0,0-2-2 0,0 0-2 0,3 0 14 16,-6 0-2-16,3-1-3 0,-3 1-2 15,3 0 2-15,0 0-1 0,-1 0-3 0,-2 0 2 0,3 0-2 16,0 1 1-16,-3-2-3 0,3 0-5 15,0 0 2-15,-4 0 0 0,4 0-3 0,-3 1 2 16,3-1-1-16,-4-1-4 0,4 0 1 0,0 1-2 16,-1 0-5-16,-1-2 2 0,2 1-2 0,0 1 0 0,0-4-2 15,-4 6-2-15,4-5 0 0,0 3 1 0,-1-1 2 16,-1 0 0-16,2-3-1 0,0 3 1 16,-1 1-4-16,1-4 2 0,-1 4 1 0,-1-1-2 0,4-1 0 15,-2-2 3-15,-2 5-3 0,2-5 0 16,0 4 2-16,0-1 3 0,-1 0-6 0,1-3-1 15,0 5 3-15,0-5-2 0,0 3 1 0,0-3-2 16,0 4 2-16,0-4-3 0,0 2 1 0,0-2 0 16,0 0 1-16,0 4-1 0,0-4-2 0,0 3 3 15,0-3 2-15,0 0-2 0,0 4-1 0,0-4-1 16,1 2 0-16,-1-2 2 0,3 4-1 0,-2-3 1 0,-1-1 2 0,3 3-2 16,-1-1-2-16,0 0 2 0,-2-2 0 15,5 3 2-15,-3-1-1 0,3-1 2 0,0 1 5 16,2-2 0-16,-2 1-2 0,0-1 1 0,2 2 3 15,-1-2-2-15,-1 0-4 0,2 1 1 0,-1-1 1 16,0-1 0-16,-1 1 4 0,2-2-1 16,-2 2-1-16,0 0 5 0,0 0 4 0,0-1-1 0,-1 1 1 15,-4 0 2-15,7-3-1 0,-7 3 2 0,5 0-5 16,-2-2 0-16,-3 2 1 0,0 0-3 16,0 0-2-16,6 0-1 0,-6 0-3 0,0 0 3 0,0 0-5 0,0 0 2 15,0 0-3-15,0 0 2 16,0 0-8-16,0 0 6 0,0 0-3 0,0 0 0 15,0 0 1-15,0 0-3 0,0 0 3 0,0 0-8 16,0 0 3-16,0 0-4 0,0 0 4 0,0 0 0 0,0 0-1 16,0 0-4-16,0 0 1 0,0 0 7 15,0 0-1-15,-11-3-6 0,11 3 1 0,0 0-1 0,-10 0 1 16,10 0 1-16,-5 2-3 0,1-1 2 0,-1-1 1 0,3 2-3 16,-3-1 5-16,2 1-7 15,-1-1 2-15,1-1 0 0,-1 3 1 0,1 0 0 16,1-1 1-16,-1 0 1 0,0 0-4 0,0 1 4 15,0 0 0-15,2-1 3 0,-2 2-4 0,0-2 4 16,0 3-3-16,2-2 3 0,-2 1-6 0,3 0 5 16,-3 0 0-16,3 0-3 0,-1 1 4 0,-2 0 0 0,3-1-4 15,0 1 1-15,0 0 4 0,-3 0 0 0,3 0 3 0,0-1-4 16,0 1 6-16,0-1-1 16,0 1 5-16,0 0-5 0,0 0 3 0,3-1-2 0,-3 2 0 0,0-3 0 15,3 1 0-15,-2 2 3 0,-1-3 1 16,3 2 4-16,-3-1-7 0,3-1-5 0,-2 2 5 0,-1-2-1 15,0 1-2-15,0 0-2 16,0-1 2-16,2-1-1 0,-1 2 3 0,-1 0-2 0,0-1 0 16,0-1 11-16,0 1 7 0,3 2-3 0,-3-2 11 15,0-3-12-15,-3 4-3 0,3-1 1 0,0-3 0 16,0 5-3-16,-1-3 2 0,-1 1-1 0,2-3-7 16,0 4 5-16,-4-2-3 0,4-2-1 0,-3 3 2 15,3-2-2-15,0-1 1 0,0 0 1 0,-1 3 0 0,-2-1-2 16,3-2-1-16,-3 2-1 0,3-2 0 0,-7 2-3 15,7-2 7-15,-7 0-8 0,2 3-11 0,0-3-5 16,-2 0-15-16,2 0-23 0,-4-3-25 16,-1 3-44-16,-2 0-57 0,-1-3-79 0,-1 0-307 15,-3 0-609-15,-3-3 270 0</inkml:trace>
  <inkml:trace contextRef="#ctx0" brushRef="#br0" timeOffset="258278.3837">3447 9773 288 0,'0'-9'344'16,"-2"0"-28"-16,2 2-32 0,0 1-28 0,-1 0-24 0,1 3-18 15,-1 0-23-15,1-1-24 0,0 1-15 0,0 3-9 16,0-3-28-16,0 3-8 0,0 0-11 0,0 0-13 15,0 0-9-15,1 15-7 0,0-4-6 0,1 3-4 16,-4 5-4-16,1 1-6 0,0 1-4 16,1 1-3-16,-3 2-8 0,-1 0 1 0,1-1-7 0,0 1-6 15,2 1 25-15,-2 0-6 0,-1 0-1 0,2-2-4 16,-2 1-2-16,4-4-4 0,-3 0-5 16,2-6-4-16,-1 2-1 0,1-5-2 0,1-2 3 15,0-1-2-15,0-2 2 0,0 0-7 0,0-1 4 16,0-1-4-16,0 1 4 0,0-3 6 0,0-2 15 0,0 4-7 15,3-2 2-15,1-1 2 0,-1 1 4 16,4-2-5-16,0 0-2 0,3-2-5 0,4 1 1 0,0-3-4 16,3 2-4-16,-3-3 5 0,8 1-7 0,-1-1-4 0,5 0 0 15,-5-1-26-15,4-1-19 0,-1 1-30 16,1-1-28-16,-1 1-25 0,2 1-33 16,-2-2-36-16,1 1-30 0,-1-1-45 0,0 2-51 15,-3-3-180-15,-7 1-530 0,-1 1 235 0</inkml:trace>
  <inkml:trace contextRef="#ctx0" brushRef="#br0" timeOffset="258521.7774">3457 9739 129 0,'-10'-4'279'0,"3"4"-29"0,4 0-25 0,-1-1-18 16,4 1-22-16,-5-1-17 0,5 1-17 0,0 0-19 0,12-7-9 16,3 1-10-16,6 3-15 0,5-2-9 0,-1 0-15 0,13 1-14 15,2-4-21-15,-12 5-25 0,10-4-35 16,-10 3-42-16,0 2-46 0,-1 0-39 0,-2 1-185 16,-5 0-360-16,-5 2 159 0</inkml:trace>
  <inkml:trace contextRef="#ctx0" brushRef="#br0" timeOffset="258724.5077">3516 9906 2498 0,'-7'6'147'16,"0"-2"-64"-16,0 2-29 0,4-3-22 16,-3 0-16-16,3 1 3 0,1-2-2 0,-1-1 16 0,1 2 15 0,2-3 6 15,-2 4 5-15,2-4-10 0,0 2-5 0,0-2-10 16,8 0-6-16,5-4-5 0,4 1-9 0,4 0-13 15,3 1-24-15,4-5-28 16,11 2-28-16,1-2-60 0,2 2-51 0,2-4-73 0,-6 5-155 16,-10-1-454-16,3 1 201 0</inkml:trace>
  <inkml:trace contextRef="#ctx0" brushRef="#br0" timeOffset="259207.8951">4076 9951 237 0,'0'0'310'0,"-4"0"-38"16,4 0-31-16,0 0-26 0,0 0-23 0,0 0-17 16,0 0-24-16,23-7-25 0,-9 3-19 0,8-1-24 0,2-1-28 15,4 2-23-15,-1-1-22 16,13-2-17-16,-11 2-9 0,9 1-8 0,-10 0-7 0,0 1-9 15,-1-1-11-15,0 1-3 0,-4-1-8 16,-2 0 0-16,-6 2 8 0,-1 0 4 0,-7-1 12 0,3 3 13 16,-6-2 25-16,2 2 1 0,-2-3 7 0,-1 3-1 15,-3 0-4-15,0-4-1 0,0 4 1 0,-4-6 7 16,-2 5 2-16,2-1 4 0,-4-2 3 0,1 1 6 16,2 1-2-16,-2-1 8 0,1 0 11 0,2 2 12 0,-3-3 3 15,4 4 4-15,-1-2 10 0,1 0 0 0,3 2 1 16,-4-1 4-16,1-2 0 15,3 3 1-15,-1-3-9 0,1 3-6 0,-2-2-10 0,2 2-5 16,0 0-5-16,0 0-3 0,6-4-7 0,-6 4-4 16,6-1 1-16,-2 1-4 0,-4 0-7 0,8 1 9 15,-5 1 7-15,2 1 8 0,0-2 2 0,-1 2 11 16,2 0-1-16,-2-2-2 0,0 4 1 16,-1 1-1-16,0-3-4 0,1 3-7 0,-4 2 0 0,3-1-4 0,-6 2-1 15,2 2-12-15,-5 1-13 16,-7 3-23-16,0 2-24 0,-2-3-21 0,-1 0-28 15,-3 1-30-15,2 1-36 0,1-3-47 0,4-5-67 16,-1 0-183-16,2-1-484 0,4-5 214 0</inkml:trace>
  <inkml:trace contextRef="#ctx0" brushRef="#br0" timeOffset="259628.2402">5084 9670 157 0,'-2'-8'399'0,"0"4"-52"0,1-1-37 0,0 2-37 0,-1 1-23 0,0-1-24 0,0 2-19 15,2 1-21-15,-2-4-15 0,2 4-25 0,-1-3-13 16,1 3-16-16,0 0-20 0,0 0-4 15,0 0-10-15,3 11-10 0,1-2-2 16,-1 0-12-16,1 4-11 0,1 5 3 0,0 1-9 0,0 0 1 16,0 4-4-16,-2 0-6 0,-2-1-3 15,1 1-2-15,-2 0 3 0,-2 1-7 0,2-2-4 0,-1-2-2 16,1 2-2-16,-2-2 1 0,0-6-1 0,1 1-2 0,2-2-5 16,-2-4 5-16,1 0-6 0,0-1-7 15,2 0 4-15,-2-3 8 0,2 1 1 0,3 0-10 0,0-3 11 16,0 3-10-16,4-5-8 0,5 1-1 0,1-1-4 15,6-2-7-15,2-1-6 0,-1 1-7 16,1-5-14-16,1-1-9 0,1-1-16 0,2 3-15 16,-2-4-28-16,-2 0-25 0,1 1-31 0,-1-2-43 15,-1-1-47-15,-1 0-205 0,-3 0-497 16,-7 3 221-16</inkml:trace>
  <inkml:trace contextRef="#ctx0" brushRef="#br0" timeOffset="259829.166">5278 9706 55 0,'-8'-5'298'0,"3"1"-23"16,-1 2-17-16,2-1-8 0,0 1-10 0,1 0-13 16,1 0-11-16,-1-1-22 0,3 3-34 0,1-6-25 15,3 3-33-15,0 0-6 0,5-2-24 0,5 1-20 16,5-1-24-16,2-2-23 0,2 2-33 0,-2 1-32 15,2 0-33-15,1 2-46 0,-3 0-25 0,-1-1-200 0,-5 2-393 16,-2 0 174-16</inkml:trace>
  <inkml:trace contextRef="#ctx0" brushRef="#br0" timeOffset="260028.09">5251 9803 59 0,'-3'1'299'0,"1"1"-30"0,2-2-18 0,-5 3-14 0,5-3-7 16,-3 0-7-16,3 0-14 0,0 0-24 0,0 0-24 15,0 0-19-15,0 0-31 0,19-2-18 16,-6 1-25-16,2-3-26 0,7 1-27 0,1 0-33 0,2 0-36 16,2-2-31-16,0 0-40 0,2 1-54 0,-2-1-177 15,1 1-385-15,-4-1 171 0</inkml:trace>
  <inkml:trace contextRef="#ctx0" brushRef="#br0" timeOffset="260275.8465">5700 9810 286 0,'0'0'299'0,"0"0"-27"0,0 0-17 0,0 0-16 15,0 0-23-15,0 0-24 0,0 0-26 0,10-8-28 16,0 6-23-16,7-2-23 0,5-2-23 0,5 2-27 0,1 0-18 16,3-1-17-16,-4 0-20 0,4 1-19 0,7-1-6 15,-13 3-7-15,-1-2-8 0,0 1-13 16,-1-1-8-16,-8 2-20 0,2-2-20 0,-4 1-52 0,-3-2-121 16,-2 2-310-16,-1-1 138 0</inkml:trace>
  <inkml:trace contextRef="#ctx0" brushRef="#br0" timeOffset="260528.0029">5939 9620 44 0,'-4'-1'339'16,"0"-1"-19"-16,1 1-14 0,-1 0-20 0,1-1-10 0,3 2-11 0,-7-3-26 15,7 3-30-15,-4 0-17 16,4 0-25-16,0 0-14 0,0 0-21 0,0 0-11 0,-3 4-7 15,3-1-17-15,0 2-8 0,1 5-9 16,1-2-10-16,-1 4-4 0,2 2-6 0,-1 8-8 0,2-3-1 16,-1 3-12-16,-2-1-14 0,-1 2-13 15,1 0 2-15,-1 0-16 0,-1 2-19 0,1-3-21 0,1-1-23 16,-2 1-33-16,2-2-35 0,2 2-47 0,0-3-51 0,4-1-277 16,0-6-550-16,3-4 244 0</inkml:trace>
  <inkml:trace contextRef="#ctx0" brushRef="#br0" timeOffset="260778.1572">6449 9584 136 0,'3'-5'435'0,"-1"1"-51"0,0 1-44 0,1 0-27 15,-1 0-38-15,0 2-29 0,-2 1-15 0,3-4-29 16,-3 4-21-16,4 0-13 0,-4 0-19 0,3 4-15 0,-2 1-14 15,2 1-8-15,0 2-15 0,1 3-6 16,-1 2-8-16,3 1-22 0,-2 5-1 0,0-4-17 0,-2-1-13 16,-1 4-8-16,1 2-18 0,-1 1-19 0,-2-2-15 0,-1 0-24 15,2 0-19-15,-3-5-21 16,-1 5-24-16,1 0-35 0,-1-4-22 0,1-1-26 16,2-3-38-16,-2-2-223 0,-1-2-499 0,-1 1 222 15</inkml:trace>
  <inkml:trace contextRef="#ctx0" brushRef="#br0" timeOffset="261097.483">6317 9579 50 0,'-9'-5'337'0,"5"-1"-23"0,-3 1-19 16,2 2-2-16,0 1-21 0,3 0-18 0,-1-1-20 15,1 2-18-15,2 1-22 0,-3-4-24 16,3 4-13-16,0 0-12 0,0 0-19 0,10-1-10 0,4 0-7 0,10 0-17 16,3 1-20-16,13 0-7 0,0-2-31 0,4 0-20 15,-2 1-16-15,-2-3-5 0,-1 4-10 0,-11-3-2 16,-1-1 2-16,1 0 3 0,-6 3 0 0,-2-3 2 16,-6 3 7-16,-4-1 14 0,-1 2 10 15,-3-2 17-15,-1 2 0 0,-1-1 7 0,-1 0-10 16,-3 1-4-16,0 0-17 0,0 0-15 15,0 0-7-15,0 0-25 0,0 0-29 0,-13 6-42 16,6-2-56-16,1-2-63 0,-1 2-286 0,1 1-553 16,-2-2 244-16</inkml:trace>
  <inkml:trace contextRef="#ctx0" brushRef="#br0" timeOffset="262449.1953">7436 9373 129 0,'9'-4'222'16,"-2"1"-2"-16,0 0-6 0,-3-2 2 0,2 3 1 0,-2 0-5 0,-1 0-4 16,-2-3-15-16,2 3-11 0,-3 0-16 15,0-2-14-15,-1 0-18 0,-2 1-12 0,-1 2-17 16,-2-3-8-16,-3 1-11 0,-2 3-6 0,-2 1-11 16,-1 1-5-16,-2 0-7 0,-4 5-6 0,5-3-5 15,-1 1-5-15,1-1-5 0,2 1-5 0,0 0-3 0,3 1-2 0,3-2-5 16,0 1 1-16,3-1-4 15,1 3-3-15,0-3-4 0,2 1 2 0,4 2 5 0,1 0-10 16,3-1 4-16,4 1-7 0,2 1 2 0,1 0-5 0,6 0-8 16,-1 1 1-16,1 0 0 15,0 0-7-15,1-2-3 0,-7-1-3 0,4 4-9 16,-2-4-3-16,-5 0 2 0,-2 0-5 0,-1 0 0 16,-2 0 2-16,-4 1 11 0,0 0 1 0,-5 1 4 0,-4 1 3 15,-3 0 3-15,-1 1 3 0,-6 1 2 16,-3 1 8-16,-1-2 5 0,0-1 5 0,-1 0-2 0,0-2 9 0,0 1 2 15,2-1-3-15,0-3-1 16,5 1 1-16,2-3-6 0,3 2 2 0,1-1-3 0,1 0-1 16,4-1-4-16,-2 0-12 0,3 0-3 0,3 2-4 0,0-4 0 15,6 5-2-15,3-1-3 0,5 0-2 16,7 1-2-16,0-1-1 0,3 2-3 0,-1-1 3 0,-1 0 1 16,1-3 1-1,-8-1 0-15,-1 4 2 0,-1-2 1 0,-6-1 3 0,0 3 6 16,-4 1 10-16,-2 1 8 0,-2 2 14 0,-6 1 4 15,-7 4 10-15,-3 0 7 0,-4 1 9 0,-2-1 2 0,-2 0 10 16,1 1 2-16,-2-2-4 0,4 0-5 16,0-2-6-16,5 3-9 0,4-5-4 0,3 0-3 15,4-2 0-15,3 3 0 0,4 2-11 0,6-1-3 0,7 1-5 16,10 1-4-16,14 2-11 0,6-4-14 0,3-2-10 16,25 3-19-16,-2-8-12 0,-19-1-17 0,25-3-12 15,-1-1-9-15,-26-2 0 0,2-3-11 16,-5 0-9-16,-1-1-23 0,-8 0-25 0,-9 1-27 0,-5-2-31 0,-8 2-50 15,-5-1-139-15,-6 1-435 16,-1-1 192-16</inkml:trace>
  <inkml:trace contextRef="#ctx0" brushRef="#br0" timeOffset="263475.6992">10869 9038 83 0,'3'-6'281'16,"2"0"-23"-16,-1-1-16 0,0 1-20 0,-1-1-17 15,4 2-13-15,-1-2-17 0,2 1-14 0,-1-1-13 0,7 1-18 0,-1-2-14 16,1 2-10-16,6 1-12 16,2 0-11-16,2 3-6 0,-1 1-7 0,-1 0-10 15,-2 0-2-15,2 3-8 0,-1 0-2 0,-7-1-4 16,2 3-11-16,-4 1-5 0,0 1 1 0,-5 1 0 16,1 2 4-16,-2 3-1 0,-6 0 2 0,0 4 2 0,-6-3 4 0,-5 8-1 15,-2-1-1-15,-2 1 5 0,-5-1-3 16,-5 7-3-16,6-7-2 0,0-2-5 15,1-2-1-15,4 0 4 0,1-1-7 0,3-4 4 0,3-2-3 16,2 2-5-16,3-2-3 0,2 0-2 0,2-1 1 16,6 4-3-16,0-4 1 0,11 2-12 0,1-1-9 0,2 1-1 15,5-4-6-15,1-2-1 16,0 0-2-16,1 0-3 0,1-3 7 0,-4-1-1 0,-1 0 2 16,-1 0 2-16,-10 0 1 0,-3-1 1 15,-2 1 15-15,-1-1 9 0,-4 0-7 0,0 1-4 0,-4 0 9 16,0 0 1-16,0 0 0 0,-18 5 7 15,-4-2-2-15,-1 3 4 0,-3-2-8 0,-1 3 4 0,0 2 5 16,3-2-7-16,1 2-2 0,3 0 8 0,7 1-17 16,1 1 1-16,4-2-1 0,3 3-12 15,3 1 1-15,4 1-10 0,4-1-18 0,6 5-8 16,3-1-11-16,4 0 0 0,0-2-4 0,2 0-3 0,2-1 6 0,-3-1 2 16,0-4 9-16,-6 0 0 0,-3-2 4 15,-4-1 5-15,0-3 14 0,-4 0 10 0,-2 2 7 16,-1-3 3-16,-7 5-2 0,-5-2 2 0,-9 0-8 0,-5 1-20 15,-14 0-26-15,-6-1-26 16,0 1-39-16,-1-1-41 0,0-3-63 0,-21 3-236 0,22-2-494 0,1 1 219 16</inkml:trace>
  <inkml:trace contextRef="#ctx0" brushRef="#br0" timeOffset="264658.0744">7652 9482 25 0,'0'-3'291'0,"0"-1"-16"0,0-1-13 0,0 2-17 15,3 1-17-15,-3 2-16 0,0-3-19 0,0 3-21 16,1-3-20-16,-1 3-17 0,0 0-12 16,0 0-13-16,0 0-8 0,8 11-14 0,-6-3-5 0,1-1-8 15,0 3-8-15,-2 6 2 0,-1-2-14 0,1 0-5 16,-1 4-7-16,-1 2-1 15,-2 1-8-15,2-2-1 0,-2-1-2 0,1 3-5 0,1-8-1 16,0 1-2-16,-2 0-3 0,0-1-4 0,2 0-2 0,1-4-2 16,0 0-7-16,0-2-3 0,0 0 0 15,-3-1-1-15,3-2 3 0,0 0-2 16,0-1 1-16,0 0 3 0,0 0-2 0,0 1-2 16,0-2 0-16,0-2 0 0,0 4 2 0,0-4 0 0,0 0 2 15,3 3-2-15,-3-3 0 0,0 0 5 0,0 0-3 16,-3 3-3-16,3-3 4 0,0 0-3 0,0 0 0 15,0 0 2-15,4 2-5 0,-4-2 5 0,7 0-5 0,-1 1 3 16,1-1-3-16,4-1 2 0,-1 1-2 16,7-2-1-16,-2 0 1 0,8 0-2 0,-2-1 1 0,3-2-6 15,0 1-6-15,0-2-5 0,-2 1-7 16,1 0-13-16,-6 0-18 0,-3 2-23 0,0-2-22 16,-4 2-17-16,-2-1-23 0,2 1-14 0,-4-1-33 0,-2 2-54 0,-4-3-139 15,0 0-410-15,-4 2 181 16</inkml:trace>
  <inkml:trace contextRef="#ctx0" brushRef="#br0" timeOffset="264902.0564">7722 9516 162 0,'-1'-2'249'15,"1"2"-10"-15,-4-3-13 0,2 1-8 0,2 2-9 0,0 0-23 16,0-4-20-16,0 4-17 0,0 0-13 0,6-4-17 15,-2 2-11-15,3 0-9 0,3 0-10 0,3-1-9 16,1-1-12-16,1-2-2 0,2 3-6 0,-1-3-12 0,-2 3-3 16,0 0-22-16,-3 2-22 0,-3-2-22 15,1 2-27-15,-1 0-22 0,-2 1-17 16,-2 1-12-16,-1 2-19 0,0-2-21 0,-3 1-32 0,0-2-162 16,-6 7-359-16,2-1 159 0</inkml:trace>
  <inkml:trace contextRef="#ctx0" brushRef="#br0" timeOffset="265083.4231">7711 9678 5 0,'0'3'301'0,"-3"-2"-12"0,2 1-8 0,1-2-5 16,0 3-18-16,0-3-13 0,0 0-26 0,0 0-19 16,0 0-25-16,0 0-15 0,5-8-14 15,0 6-19-15,2-2-23 0,1 0-12 0,1-1-11 16,2 0-27-16,3-1-21 0,0 1-36 0,0 2-33 15,-1-1-36-15,1-1-39 0,-1 2-36 0,-2-1-39 0,0 1-230 16,-3 1-450-16,1-1 200 0</inkml:trace>
  <inkml:trace contextRef="#ctx0" brushRef="#br0" timeOffset="265537.8511">7950 9583 287 0,'0'0'287'16,"0"0"-17"-16,2-2-17 0,-2 2-21 0,0 0-25 0,0 0-20 0,0 0-21 0,0 0-29 0,0 0-35 16,0 0-26-16,0 0-21 0,0 0-24 0,7 5-29 0,-6 0-31 15,2-2-24-15,0 1-29 16,1 1-8-16,-1 0-11 0,1-3-9 0,-1 3 1 16,3-3 4-16,-2 1 7 0,1-1 9 0,1 0 22 15,1-1 25-15,-3-2 24 0,2 1 25 0,-2-2 24 0,0 1 29 16,1 0 24-16,-1 0 20 0,0-2 6 15,-4 3 13-15,4-2 8 0,-1-2 6 0,-1 2-2 0,-2 2-4 0,4-1-16 16,-3-1-9-16,-1 2-14 16,0 0-12-16,4-1-7 0,-4 1-6 0,5 4-11 0,-1-1-5 15,0 3 3-15,3-1-11 0,-3 5-3 16,6 0-7-16,-3 1-1 0,-1 0-2 0,1 2-13 0,0-2-2 16,0 1 0-16,-1 0-1 0,1-2-8 15,-3-1-2-15,3 1-6 0,0-5-4 0,-3-1 1 16,-1 0 0-16,0 2 8 0,0-5 2 0,-2 1 8 15,3-2 2-15,-4 0 0 0,6-3 9 0,-2 0 10 0,-1-5 1 16,1 0 4-16,-1-2 7 0,0-2-5 0,0-3-6 16,1 1 16-16,-1-2-16 0,0 1-9 15,1 2-4-15,0-1 6 0,-1 1-16 0,0 2-16 16,-2 1-15-16,2 4-15 0,0-2-22 0,-2 3-30 0,1 2-42 16,0-1-38-16,-2 2-15 0,0 2-21 0,7 0-46 15,-7 0-191-15,3 4-475 0,1-1 209 16</inkml:trace>
  <inkml:trace contextRef="#ctx0" brushRef="#br0" timeOffset="266231.4356">8426 9640 201 0,'-4'-3'317'0,"1"0"-26"15,-1 1-19-15,-1-2-25 0,0 2-19 0,-2 2-21 0,0-2-16 16,-1 2-21-16,-1 0-18 0,0 2-17 16,0 0-12-16,-1 2-10 0,3-1-12 15,0 2-14-15,0 0 3 0,1 2-21 0,2 0-5 0,1 0-18 16,1 0-16-16,2 1-11 0,0-1-8 0,2-1-8 0,1 1-7 16,1-1-2-16,3-1-8 0,-1 0-3 15,1-3-4-15,0 1 2 0,2-2 1 0,-1 0 5 16,-1-3-1-16,0 2 5 0,-1-2 10 0,-1 2 18 0,0-1 15 15,-2 1 15-15,1-2 3 0,-4 2 13 16,5-1-1-16,-3-1-4 0,-2 2-7 0,0 0-1 0,0 0-7 16,5-1-7-16,-5 1-6 15,0 0-2-15,0 0-6 0,0 0-1 0,-7 7-5 0,5-5-2 0,2 4-12 16,-1-3-7-16,2 1-13 0,1 2-10 0,0-3-12 0,3 2-6 16,-2-3-9-16,4 2-10 0,3-2-3 15,-2-2-3-15,2 0-7 0,4-3 3 0,-1-1 3 16,1-1 11-16,0-2 1 0,-1-2 11 15,-2-1 22-15,1-2 20 0,0-5 18 0,-1 1 20 16,-1-1 19-16,-3-2 7 0,-1 0 23 0,-2-3-3 16,0 0 12-16,-2 0-2 0,0 2 16 0,0-3-7 15,-2 4 13-15,-2-2 6 0,1 9-7 0,1 2 0 16,0 1-4-16,-1 1-9 0,1 2-13 0,-2 1-12 16,2 1-9-16,0 0-12 0,0 2-7 0,0 2-13 15,-1-3-8-15,1 3-11 0,0 0-10 0,-6 9-7 16,5-1-9-16,-1 5-9 0,1 1 3 0,-2 5-22 0,3 3-3 0,-2-3-11 15,2 2-9-15,-2 0-14 16,2-2-13-16,0 3-25 0,0 1-22 0,-3-1-30 0,3 1-30 0,0-1-34 16,0 0-31-16,-4-2-252 0,1-4-558 15,0-1 247-15</inkml:trace>
  <inkml:trace contextRef="#ctx0" brushRef="#br0" timeOffset="266418.3931">8751 9592 89 0,'2'-2'316'0,"-2"2"-46"0,3-5-30 16,-2 3-28-16,-1 2-25 0,6-2-29 0,-2 2-40 16,5-2-46-16,1 2-49 0,1-2-59 15,4-1-60-15,-1 3-164 0,0-2-279 0,-4 0 123 16</inkml:trace>
  <inkml:trace contextRef="#ctx0" brushRef="#br0" timeOffset="266588.252">8771 9683 117 0,'-1'1'333'0,"1"-1"-34"15,-3 3-24-15,3-3-20 0,0 0-20 0,0 0-26 16,0 0-32-16,1 3-28 0,-1-3-33 15,0 0-40-15,0 0-31 0,16-3-45 0,-7 3-43 16,-1-2-48-16,1 0-43 0,2 0-203 16,-3 2-364-16,1-2 162 0</inkml:trace>
  <inkml:trace contextRef="#ctx0" brushRef="#br0" timeOffset="266918.247">9070 9465 224 0,'2'-5'354'0,"0"1"-20"15,-1 2-41-15,1-2-22 0,-2 2-23 0,0 2-25 16,3-3-28-16,-3 3-23 0,0 0-14 0,0 0-3 0,0 0-32 0,1 9 10 16,0-1-24-16,-1 0-10 15,2 4-5-15,-4 1-8 0,4 3-12 0,-5-2-6 16,3 2-7-16,-3 3-5 0,2-5-3 0,-1-1-7 15,1 0-4-15,1 0-5 0,0 0-2 0,-2-3-6 0,2 0-2 16,2 0-3-16,-2-2-3 0,1 0-1 16,1 1-9-16,-2-2 19 0,0-2-11 0,4 2-7 15,-3-3 1-15,2-1 1 0,2 2-7 0,-1-4-1 0,0 3-10 0,2-4-12 16,2 2-19-16,2-2-23 0,3-2-21 16,0-2-25-16,1-1-32 0,2 3-36 0,2-7-35 15,1 0-43-15,-5 0-237 0,-1 2-525 16,-2-3 233-16</inkml:trace>
  <inkml:trace contextRef="#ctx0" brushRef="#br0" timeOffset="267137.9199">9074 9472 146 0,'-6'-2'314'0,"2"1"-14"16,1 0-13-16,3 1-16 0,-4-3-16 15,2 0-22-15,1 0-29 0,1 3-15 0,3-7-32 0,0 2-19 0,4 1-13 16,0-1-16-16,3-2-13 0,4 1-18 0,-1 1-20 0,-2 1-17 16,3-2-23-16,0 3-30 15,0-1-27-15,-1 2-31 0,-2 2-32 16,-1-1-41-16,0 1-28 0,1-1-65 0,-6 2-139 0,0 0-406 16,-2 1 181-16</inkml:trace>
  <inkml:trace contextRef="#ctx0" brushRef="#br0" timeOffset="267329.2201">9132 9594 65 0,'0'1'312'0,"0"-1"-23"16,-1 3-16-16,1-3-11 0,-2 3-15 0,2-3-10 16,0 0-18-16,0 0-26 0,3 4-18 0,-3-4-26 15,7-1-26-15,2 0-20 0,-1 1-28 0,2-3-30 16,3 1-28-16,1-1-38 0,1 2-43 0,-1-1-48 15,0-2-29-15,0 1-22 0,-1 0-39 0,-5 2-146 16,2-1-375-16,-1 0 167 0</inkml:trace>
  <inkml:trace contextRef="#ctx0" brushRef="#br0" timeOffset="267468.8198">9330 9581 162 0,'5'3'172'0,"-4"-1"2"0,1 3 2 0,0-2 4 16,-1-2 1-16,1 4-2 16,-1-1-8-16,-1 0-8 0,2 3-4 0,-2-2-9 0,1 1-16 0,0 2-10 15,0-1-13-15,1 1-8 16,-1 0-12-16,2 0-11 0,-1 0-8 0,0 0-22 15,0 1-27-15,0 0-33 0,1-1-34 0,-2 2-36 16,0-2-37-16,4 1-35 0,-4-2-224 0,-1-2-406 0,0 3 179 16</inkml:trace>
  <inkml:trace contextRef="#ctx0" brushRef="#br0" timeOffset="267648.0599">9449 9670 56 0,'0'-5'380'0,"1"2"-27"0,1 0-28 16,-2 1-12-16,0 2-37 0,1-5-20 16,1 3-25-16,0-2-25 0,0 3-23 0,0-2-40 0,-2 3-30 15,2-4-40-15,1 2-39 0,-1 1-51 0,-2 1-52 0,5-2-51 0,-5 2-49 16,7-3-52 0,-7 2-170-16,3 0-425 0,-3 1 188 0</inkml:trace>
  <inkml:trace contextRef="#ctx0" brushRef="#br0" timeOffset="267977.8879">9543 9548 177 0,'0'0'321'0,"1"-2"-26"0,-1 2-24 0,2-3-21 16,-2 3-24-16,0 0-21 0,0 0-22 0,4-2-18 0,-4 2-20 0,0 0-13 16,0 0-13-16,0 0-12 0,3 8-14 0,1-5-6 15,-1 1-11-15,0 0-6 0,-3 1-6 0,3 0-9 16,-2 1-5-16,2-1-2 15,1 1-3-15,-1-1-4 0,-3 1-9 0,4 0 2 16,-4-2 1-16,3-1-14 0,-2 1 4 0,2-2-5 0,-3 1-2 16,3-1 11-16,-3-2-11 0,3 3 7 0,-3-3 0 15,7 0 4-15,-7 0 13 0,7-6-2 0,-2 3 0 0,0-3 1 16,2 0 6-16,0-3 1 16,0 0-2-16,0-1 2 0,1 0-12 0,-1 0 3 0,0-1-1 0,-2 2 2 0,0 1-4 15,1 0-9-15,0 0 2 16,-2 1-7-16,0 1-4 0,-1 1-11 0,0 0-8 15,-1-1-22-15,0 5-25 0,2-2-32 0,-4 0-39 16,3-1-46-16,-3 4-43 0,0 0-22 0,0 0-12 0,0 0-39 16,0 0-184-16,0 0-502 0,-2 11 223 15</inkml:trace>
  <inkml:trace contextRef="#ctx0" brushRef="#br0" timeOffset="268538.1818">9850 9523 146 0,'3'-4'349'0,"-2"0"-14"0,1 1-5 0,1 0-21 0,-2-1-21 15,0 2-16-15,1-2-34 0,-2 4-13 0,0-4-29 0,0 4-21 16,0 0-20-16,-4-3-11 16,4 3-18-16,-9 2-13 0,1-1-12 0,-2 3-8 0,1 2-14 15,1-1-5-15,-3 2-10 0,4-1-5 16,-2 0-20-16,2 0-10 0,3 0-9 0,0 1-12 15,-2-1-14-15,5-1-7 0,-2-1-10 16,0 1-17-16,3-1-7 0,0 1 1 0,3-1-4 0,-3 0 8 0,3 1 6 16,1-3 4-16,-1 0-2 0,-2-1 6 15,2 2-1-15,3-1 5 0,-5 1 2 0,3-2 3 16,-1 0 3-16,-3-1-1 0,3 3 6 0,-3-3-2 16,4 0 3-16,-4 0 2 0,4 0-1 0,-2 2 4 15,-2-2-3-15,8 4 12 0,-4-4-9 0,2 1 1 0,-2-1-2 0,5 0-3 16,-1 0-7-16,2-1-5 15,-2-2-1-15,5 0 2 0,-3 0 3 0,1-5 3 16,-1 3 3-16,0-4 6 0,0 0 23 0,1-2 20 16,-4 0 7-16,3-1 15 0,-3-2 11 0,0-3 21 15,-1 2-3-15,-2-3 2 0,0-1-2 0,-1 0 6 0,-2 1 3 16,1-2 10-16,-2 1-4 0,-3 1 5 16,2-2 7-16,-2 5-4 0,0 3-7 0,1-1 5 15,1 4 0-15,-2 2-11 0,2 1-12 0,1 1-9 16,-2 0-10-16,1 1-15 0,1 1-9 0,0 3-17 0,0-4-33 0,0 4-26 15,0 0-1-15,0 0 6 0,0 0 4 16,3 9-20-16,-2-2-4 0,2 2-10 0,0 4 6 16,-2 0-9-16,2 1-3 0,0 5 1 0,1 0-11 0,-2 1 6 15,-1-1-3-15,2 2-4 0,-3-3-10 0,1 2-2 16,-1 1-19-16,0-8-14 0,2 8-10 0,-4-7-17 16,4 0-17-16,-4-1-13 0,1 0-23 15,1-4-29-15,1 2-32 0,1-6-218 0,-1 4-517 16,-1-5 228-16</inkml:trace>
  <inkml:trace contextRef="#ctx0" brushRef="#br0" timeOffset="269173.5668">10247 9515 197 0,'0'0'258'0,"-4"-1"-4"0,4 1-3 0,0 0-6 15,-4-1-9-15,4 1-13 0,0 0-9 0,-3-2-19 0,3 2-11 0,0 0-9 16,0 0-13-16,0 0-17 16,0 0-18-16,0-3-12 0,0 3-7 0,4-4-18 15,3 3-7-15,-4-3-14 0,6 0-12 0,-1 3-19 16,3-2-7-16,3-1-27 0,-1-1-16 0,1 4-18 15,3-4-16-15,3-1-13 0,-5 4-16 0,6-1-21 16,-5-2-17-16,-3 1-8 0,-1-1-4 0,-2 1-16 16,-2 0 3-16,-2-1 3 0,1-2 4 0,-4 0 12 15,0 0 20-15,-2 0 12 0,-2 0 32 0,-1 0 31 16,0 1 29-16,-1-1 29 0,0 2 24 0,0-3 20 0,0 5 12 0,1-1 11 16,-1-3 9-16,0 5 8 15,2-1 6-15,-1-1 2 0,-1 1-2 0,3 3-2 0,-3-3-7 16,3 1-13-16,0 2-9 0,-1-3-15 15,1 3-14-15,0 0 0 0,0 0-9 0,0 0-8 0,-6 7 2 16,6 1-5-16,-1-1-9 0,1 4-1 0,1 2-3 16,-1 0-9-16,2 6 5 0,-1-1-2 0,-1 1-5 15,4-4-15-15,-2 4-11 0,1-3-17 0,0 3-13 16,-1-5-18-16,2 0-10 0,-2-2-19 0,-1-3-16 16,2 1-23-16,-3-3-17 0,4 1-7 0,-1-4-10 0,0 1-17 15,1-3-14-15,5 0-43 0,-2-3-160 0,1-2-422 16,3-2 187-16</inkml:trace>
  <inkml:trace contextRef="#ctx0" brushRef="#br0" timeOffset="269368.3234">10652 9403 230 0,'4'-12'304'0,"0"0"3"15,1 2-12-15,-2 0-12 0,-1 3-12 16,-1 0-15-16,1 3-20 0,0-1-22 0,-2 0-20 0,1 2-21 16,-1 0-22-16,2 1-20 0,-2 2-9 15,0 0-15-15,0 0-16 0,0 0-7 0,2 11-5 0,-4-3-3 16,3 4-9-16,0 3-21 15,-2-1-1-15,2 6-3 0,1 0-20 0,-1 0-8 16,1-2-9-16,-1 2-29 0,0-2-18 0,-1-4-18 16,1 0-23-16,3-1-19 0,-6-4-31 0,2 0-34 0,0-1-40 15,0-2-39-15,0-2-218 0,0-1-502 0,0-3 222 0</inkml:trace>
  <inkml:trace contextRef="#ctx0" brushRef="#br0" timeOffset="269550.9848">10577 9325 36 0,'-2'-3'310'15,"2"-1"-20"-15,-1 2-26 0,1 2-26 0,3-5-26 0,0 2-23 16,2 0-13-16,2 0-20 0,7 0-19 0,-1-1-22 16,3 3-30-16,5-2-26 0,-1 1-32 0,1-1-45 15,1 3-49-15,-2-1-49 0,-5 1-83 16,-5 1-117-16,5-1-342 0,-6 1 152 0</inkml:trace>
  <inkml:trace contextRef="#ctx0" brushRef="#br0" timeOffset="270037.9822">10807 9438 19 0,'0'0'366'16,"-2"3"-28"-16,2-3-16 0,0 3-22 0,0-3-14 15,0 0-22-15,0 0-8 0,0 0-31 0,0 0-29 16,0 0-26-16,-3 1-40 0,3-1-40 0,0 0-34 0,0 0-41 16,7 2-32-16,-7-2-34 0,0 0-31 15,9 0-24-15,-9 0-28 0,8 0-3 0,-4-2-13 16,3 1 8-16,-4 0 8 0,1-1 16 0,0 1 22 0,0-1 26 16,1 1 35-16,-1-1 35 0,-1-1 29 15,-2 0 28-15,2 2 24 0,0-2 24 0,0 1 16 0,-3 2 6 16,4-3 4-16,-3 0-4 0,-1 3-6 15,3-2-8-15,-3 2-9 0,0 0-14 0,2-2-6 0,-2 2-16 16,0 0-2-16,0 0-8 0,1 7-10 16,0-2 1-16,1 3-5 0,1 0-7 0,-2 1-1 0,2 0-8 15,1 2-5-15,2 1-5 0,-3 1-9 0,0-4-4 16,2 2-9-16,-2-3 13 0,1-1-11 16,-1-1 1-16,1-1 3 0,-2-1-3 0,2-1 5 15,-1-1 2-15,0-2 11 0,1 2 1 0,-4-2 8 16,7-4 16-16,-2 1 11 0,0-2 9 0,0-2-6 0,0-1-8 15,2-3-3-15,0 0 4 0,0 0-6 0,-2-2 2 16,2 1 5-16,-3 3-13 0,2 2-6 0,-2-1-8 16,-1 2-4-16,0 2-15 0,0-1-21 0,-2 2-23 15,2 1-30-15,0-1-35 0,-2 0-13 16,-1 3-6-16,0 0-12 0,7 6-15 0,-4-2-14 0,-2 3-22 0,4 0-6 16,-2 0-18-16,1-1-42 15,0 2-156-15,0-1-443 0,1-1 197 0</inkml:trace>
  <inkml:trace contextRef="#ctx0" brushRef="#br0" timeOffset="270457.3916">11136 9503 220 0,'7'-4'251'0,"-5"2"2"0,0 0-4 16,-1-1-2-16,1 2-13 0,-2-3-3 0,0 0-7 15,0 2-8-15,0-1-9 0,0 3-18 0,-1-6-7 0,1 3-13 16,0 3-22-16,-3-2-12 0,3 2-19 16,-4-2-10-16,4 2-13 0,-7 0-14 0,7 0-9 0,-8 2-1 15,4-2-12-15,1 2-8 0,0 1-14 16,0 0-12-16,1 0-7 0,0 0-12 15,1-1-11-15,1 3-14 0,0-2-1 0,1 0-7 16,0-2 3-16,1 3 1 0,0-2 0 0,1 0 16 0,-3-2-11 0,5 1 4 16,-2 1 4-16,-3-2 2 0,4 1 13 0,-4-1 3 15,4 1 7-15,-4-1 8 0,0 0 4 0,3 2-5 16,-3-2 2-16,1 1-5 0,-1-1-1 0,0 0-4 16,0 0-4-16,3 2-8 0,-3-2-6 0,0 0-6 15,0 0-17-15,2 2-5 0,-2-2 0 0,3 2-9 0,0 0-12 16,1 0-9-16,0 0-12 15,2 0 1-15,2-2-4 0,0 0 6 0,2 0 3 0,0-2 8 16,1-1 8-16,2 0 19 16,-1-2 19-16,-1-1 11 0,0-3 19 0,-1 1 15 0,-1-2 26 0,-1 0 10 15,1 0 7-15,-2 0 16 0,-1-1 14 0,1 0 11 0,-5 4 12 16,2 1-4-16,-2 0-14 16,0 0-1-16,-1 2-8 0,0 0-9 0,-1 0-5 0,0 1-18 0,-2-1-15 15,0 2-20-15,2 2-17 0,-5-2-29 0,0 2-28 16,-1 2-28-16,-1 2-36 15,0 3-37-15,0-1-50 0,-3 5-57 0,1-3-73 16,1 3-222-16,1 0-590 0,1-2 261 0</inkml:trace>
  <inkml:trace contextRef="#ctx0" brushRef="#br0" timeOffset="270637.8527">11440 9472 75 0,'0'-3'440'0,"0"3"-43"0,2-2-40 0,-2 2-33 16,0-2-34-16,0 2-33 0,1-4-27 0,-1 4-33 15,0 0-56-15,0 0-62 0,0 0-68 0,-7-1-83 0,7 1-89 16,-8 5-267-16,-1-3-463 0,-2 1 205 0</inkml:trace>
  <inkml:trace contextRef="#ctx0" brushRef="#br0" timeOffset="273887.5963">7656 10244 92 0,'0'0'101'0,"0"0"-2"16,0 0-2-16,0 0-7 0,0 0 4 0,0 0 1 0,0 0 0 16,0 0 0-16,0 0-5 0,0 0 1 15,0 0-4-15,0 0-3 0,0 0 1 0,0 0 2 16,0 0-11-16,0 0-2 0,-4 2-4 0,4-2-3 0,0 0-2 0,0 0-11 16,0 0-1-16,0 0 0 15,0 0-10-15,0 0-2 0,0 0-3 0,0 0-3 0,0 0-5 0,0 0-2 16,0 0-4-16,0 0-3 0,0 0 0 15,0 0-3-15,0 0-1 0,-3 1-1 0,3-1 0 16,0 0 8-16,0 4-4 0,0-4 0 16,0 0-4-16,-1 3-6 0,1-3 10 0,0 0-4 0,-2 5 0 0,2-5-1 15,0 0 0-15,0 3 1 0,0-3 1 0,2 3 1 16,-2-3 5-16,1 4 11 0,-1-4 6 16,3 3-4-16,0-2 0 0,1 2-6 0,0-1-3 15,3 1 4-15,-1 1-5 0,5-2 2 16,5 1-8-16,5-1 2 0,1 0-4 0,1 0 1 0,5-2-4 0,-1-2-1 15,1 2 1-15,1-2-4 16,11-1 2-16,-2 1-3 0,0-2-2 0,-7 0-3 0,6-1-1 16,2-1-2-16,-1 0-4 0,0-2 1 0,-10 1 0 15,0 2 0-15,3-2-1 0,7 0 0 0,-12 0-4 16,0 1 8-16,1 0-7 0,-3 0 6 0,4 1 0 16,-2-1-2-16,-2 2-1 0,-2 1 7 0,2 0-4 15,-1 0 6-15,0 2 3 0,4-1 1 0,-3 2-5 0,0 0 0 16,2 2 1-16,-2 0-1 0,2 3 5 15,1-3 0-15,-2 2-1 0,-1 0 4 0,-2-1-1 16,0 0-4-16,0 0-2 0,-2 2-4 0,-5-2-6 16,-5-2-7-16,3 3-11 0,-4-1-9 15,-1-1-12-15,-2 0-5 0,-2 0-10 0,-1 1 7 0,-2 0 2 0,-1 0 5 0,0-3 8 16,-5 6 3-16,-2-4 3 16,-2 1-1-16,2 0 6 0,-3 2 3 0,0-3 2 0,-1 0-1 15,1-1 3-15,1-1 3 16,0 1 4-16,1-1 1 0,3-1 1 0,-1 1 2 0,0-3-1 0,3 1 2 0,1-1-4 15,2-1-5-15,2-1-3 16,3-2 1-16,6-4-8 0,7 0 3 0,4-1 3 16,5-2-4-16,10-2 1 0,5 4 13 15,4 0 3-15,20 0 12 0,-17 4 5 0,26-2 5 0,-7 4-5 0,2 1 1 16,-2 2 1-16,-20 0-1 0,22 5 7 0,2-1 7 0,-3 2 1 16,0-1-3-16,-2 2 1 15,-17 0 2-15,23 1-3 0,-1-1 1 0,-23 2-2 0,19-2-3 16,-19 1-1-16,23 2-4 0,-6 0 0 15,-18-3-3-15,1-2-3 0,20 0-1 0,-21-2 1 0,-1 0-2 16,-1 0-3-16,-1-2 1 0,0 0-1 16,-5-2-3-16,0 3 0 0,-11-2 0 0,-1 0 3 0,-3 0 0 15,-2 2-4-15,-3-4 0 0,-3 4 3 16,-2-1 4-16,1 0 4 0,-2 0 6 0,-4 0 0 16,0 2 0-16,-1-3 0 0,-1 2-1 0,-1-1 3 0,-1 1-1 15,-2 1 0-15,-4 0-1 0,7 0-3 16,-4-1 4-16,-3 1-3 0,0 0-5 0,6-1 1 0,-6 1-4 0,4-1 0 15,-4 1-1-15,0 0-1 0,0 0-3 0,0 0 1 16,7 2 1-16,-7-2-1 0,0 0-1 0,2 1 0 16,-2-1-4-16,0 0 4 15,2 2-3-15,-1 0-4 0,-1-2 0 0,0 0 0 0,0 0-2 16,0 0-1-16,0 0-3 0,0 0 2 0,0 0-2 0,0 0 0 16,0 0-2-16,0 0-1 15,0 0 0-15,0 0 2 0,0 0 2 0,0 0 1 0,0 0 1 0,0 0 3 16,0 0 1-16,0 0-1 15,0 0 3-15,0 0-4 0,0 0 1 0,0 0 5 0,0 0-4 16,0 0 3-16,0 0-3 0,0 0 1 0,0 0 1 16,0 0 0-16,0 0-1 0,0 4 0 15,0-4-2-15,0 0-8 0,0 0-11 0,0 0-19 0,0 0-26 0,0 0-33 16,0 0-48-16,0 0-40 0,0 0-193 16,0 0-414-16,0 0 184 0</inkml:trace>
  <inkml:trace contextRef="#ctx0" brushRef="#br2" timeOffset="285227.8735">6761 3385 149 0,'0'0'191'0,"0"0"-11"0,0 0-11 0,0 0-15 16,0 0-14-16,0 0-12 0,0 0-9 16,0 0-18-16,0 0-5 0,0 0-5 0,0 0-3 15,0 0-2-15,0 0-5 0,0 0-6 0,0 0-1 0,0 0-6 0,0 0-1 16,0 0-4-16,0 0-2 0,0 0-9 16,0 0-5-16,0 0 0 0,0 0-15 0,0 0 5 0,0 0-4 15,0 0-3-15,-12 3-3 16,10 0-3-16,2-3-3 0,-4 0-1 0,4 0-3 0,-4 1-2 15,1 0-2-15,3-1 0 0,-5 3-6 16,5-3 3-16,-4 2-4 0,4-2 1 0,-5 2 0 0,5-2-5 0,-5 0 4 16,3 2-2-16,2-2 0 15,0 0 1-15,-5 2-2 0,5-2 1 0,-3 1-5 0,3-1 3 16,0 0-2-16,-5 2 3 0,3 0-1 0,2-2-3 16,-3 2 7-16,1 0-3 0,-1 0-5 0,3-2 3 15,-5 2 1-15,3 2-2 0,0-3 0 0,-1 1 5 0,3-2-6 16,-4 2 2-16,1-1-1 15,3-1-4-15,-3 4 3 0,-1-2 1 0,3 1-5 16,-1-1 7-16,-1 0-1 0,1 1 1 16,0-1-2-16,2-2 2 0,-4 4-3 0,1 0-2 0,2-3 2 0,-2 1 1 15,1 1 0-15,-2-2 3 0,4-1-2 0,-3 4 0 0,2-2 1 16,-2 1-1-16,3-3-1 16,-4 4 3-16,4-2-3 0,-3-1 0 0,1 1 5 15,2-2-3-15,-5 5-1 0,5-3-1 0,-3 0-4 0,1 0 6 16,2-2-2-16,-2 5 2 0,-1-2-2 0,-1 0 2 15,3 0 11-15,-1-2 0 0,-1 0-1 16,2 4-2-16,-2-3 0 0,2 0 0 0,1-2-3 0,-4 3 0 16,1 0-3-16,1-1 4 0,0 1-3 0,2-3-1 15,-3 3 1-15,2 0-2 0,1-3 0 0,-2 1 0 16,0 2 0-16,2-3-3 0,-4 5 3 0,4-3-3 0,-1 0 8 16,1-2-7-16,-4 4 0 0,2-2-1 15,1 0 1-15,-1 1-1 0,0-2 1 0,0 3 0 0,0-1-2 16,0 1 2-16,0-2-1 0,0 1 3 15,1 2 0-15,-1-3-3 0,0 1-2 0,1 0 1 0,-2-1 0 16,3 1 2-16,-2 0 2 16,0-2-4-16,-1 3 4 0,3-1 5 0,-2-1-2 0,0 1 3 15,2-3-3-15,-1 6 2 0,-1-4-1 0,2 2 1 0,0-4-5 16,-2 5 1-16,0-3 2 0,1 1 1 16,-1-1-5-16,2 2 4 0,0-4-5 0,-4 4 5 15,4-1-4-15,-1-1 1 0,-1 2-1 16,1-2 1-16,-1 0-1 0,2-2-1 0,-1 4 1 0,1-2 0 0,-3 1 1 15,3-3-3-15,-1 4 1 0,-1-1-1 16,2-1 0-16,0 2 1 0,0-4 1 0,-1 5 1 16,-1-3-2-16,1 2 2 0,1-1-2 0,-1-1-2 15,-1 2 1-15,2-1-1 0,0 1 1 0,0 1 2 0,-1-2-5 16,-1 1 8-16,1 0-4 0,-2 1 2 0,3 0-2 16,0-2 0-16,0 0-2 0,-1 3 2 15,1-3-2-15,-3 1 3 0,3 1-2 0,-3-2 0 0,3 0 0 16,0 1 0-16,-1 0-2 0,-1 0 3 15,2 0-1-15,0-1 1 0,-1-1 0 0,-1 2 0 0,1-2 2 16,-2 3-3-16,3-3 1 0,0 1 1 0,0 0-2 16,0 1 5-16,-1-1-7 0,-1 1 2 0,1-1-3 15,1 1 3-15,0-1 0 0,0 1-1 0,0-1 2 16,-3 1-4-16,3-1 3 0,3 1 1 16,-3 1-2-16,0-2-2 0,-3 1 4 0,3-1-3 0,0 1 2 15,0-1 1-15,0 2-3 0,0-1 2 16,0-2 0-16,0 2-2 0,-2-1 1 0,2-1 1 15,0-2-3-15,0 8 2 0,0-7 1 0,0-1 1 16,0 6-1-16,0-2 0 0,0-2 1 0,0 2-1 0,0-1 0 16,0 0 1-16,0-3-3 0,0 4 5 15,2-1 3-15,-2 1-4 0,3-1 0 0,-3 2 2 0,3-2-3 16,-2 1 0-16,-1-3-2 0,0 4 3 0,4-2 0 0,-1 0 2 16,-1 1-1-16,-1-1-2 15,3 1 1-15,-1-1 0 0,0 3 0 0,1-4-3 0,-1 3 3 16,1-1 0-16,-1 0-2 0,1 3 1 0,2-1 1 15,-4-3 1-15,2 1-1 0,-1-1-1 0,1 2-1 16,0-2 2-16,-1 0 0 0,1 0-1 16,0 1 0-16,-1-1 1 0,1 0-1 0,1 0 4 0,-3 1-5 15,4-2 3-15,-2 1-2 0,0 0 0 0,1 0 0 0,0-2 0 0,-1 2-1 16,1 0-2-16,0 0 2 16,-1-2-1-16,1 1-2 0,0-1 5 0,1 3 0 15,-2-3-3-15,1 0 2 0,0 1 5 16,-1-1-8-16,3 2 4 0,-1-2-4 0,1-1 2 0,0 2 5 15,0-2-1-15,2 2-5 0,-4-1 2 0,2 0 3 0,0 0-4 16,-1-1 3-16,2 0-3 0,-2 1 0 0,0-1-2 16,-1 0 1-16,1 1 0 15,-1-1 2-15,1 0-1 0,-1 0 0 0,0 0 0 0,1 0-2 16,-1 2 6-16,-1-2-4 0,-4 0 0 0,8 0 0 0,-3-2-1 16,-5 2 0-16,10 0 5 0,-8 0-4 15,3-1 5-15,-1 0-6 0,-4 1 0 0,9-1 3 0,-4 0-1 16,1 0-1-16,-2-1 2 0,1 0 0 15,0 0-2-15,-1 0 3 0,1 1-4 0,0-1 2 0,-2 0 0 16,2-2-2-16,2 3 2 16,-2-2-2-16,0 0 1 0,1 0 0 0,-1 2-2 0,0-2 3 15,0 1-3-15,1 0 1 0,-1-1 0 0,0 1 3 0,-2 1-5 16,1-1 2-16,0 0 0 0,1 0 2 16,0-1-1-16,0 1 2 0,0 0-3 0,-1 0 3 15,-1-1 2-15,0 2-1 0,1-1 5 16,-1 0 1-16,1 1 2 0,0-1 1 0,-1-1 1 0,1-1-4 15,1 2 1-15,-2 0 5 0,1-2-6 16,-1 0-2-16,1 1 1 0,-3-1 2 0,2 1-3 0,1 0 1 16,1-1-3-16,-2 1-2 0,1 0 2 15,-1-1-3-15,0-1 3 0,-1 1 0 0,3 1-1 0,-2-2 3 0,0 2-1 16,-1 0 2-16,1 1 5 16,0-2-2-16,-1 0-4 0,1 0 4 0,-2 0-5 0,0 0 4 15,1 0-3-15,-1 0-2 0,1-1 4 0,1 1-3 0,-1-1-1 16,1 0 0-16,-1 1-3 0,1-2 2 15,0 1 3-15,-1 1-4 0,1-3 0 0,1 0 1 0,-1 3-4 16,-1-1 4-16,3 0-4 16,-4 1-1-16,2-3 7 0,0-1-7 0,0 1 1 0,1 3 0 15,-1-1 1-15,-1 0-2 0,1 0 7 0,-1 1-3 0,1-2-3 16,-2 2 0-16,2-1-1 0,-2 0 2 16,1 1 1-16,-1-3 0 0,1 2-2 0,-1 1 2 0,0-2-5 15,1 1 5-15,-1 1-3 0,1-2-4 16,-1 2 5-16,-1 0 0 0,0-1 1 0,2 1-2 0,-2-1-3 15,1 0 3-15,-2 0 1 0,2 1 0 0,-2-1-1 16,2 0 0-16,-1 0-1 0,0 1 4 0,0 0-2 16,0-1-3-16,0-1 6 0,0 1-1 0,1-1-3 0,-1 0 1 15,-1-1 1-15,1 1 0 16,0 0-2-16,0 0 2 0,0-1 1 0,1 0-1 0,-1-1-5 16,2 1 2-16,-1 0-2 0,-1-1-1 15,0 1 3-15,2-1-4 0,-1 2 9 0,0-1-3 16,-2 2-1-16,2 0-1 0,-1 0 0 0,0 0 1 15,2 1 0-15,-2-1 1 0,0-1-2 0,0 3 1 0,1-1-1 16,-2-1 2-16,1 1 0 0,-2-2-2 0,1 2 2 16,-2 1-1-16,3-2 1 0,-3 1 2 15,2-2-2-15,-2 2 3 0,0-1 4 0,2 1 0 0,-2 1-2 0,0-1 0 16,0-1-4-16,0 0 3 16,-1 1-1-16,1-3 0 0,-2 1-1 0,0 1-1 0,0 0 4 15,1-1-5-15,-1 1 0 0,1 1-2 16,0-3 1-16,0 3 0 0,0-1 3 0,0 0-2 0,-2 2 0 15,1-4-3-15,0 4 3 0,1-1 2 16,-1 1-5-16,1 0 1 0,-2 0-2 0,1 0 2 0,0 0 1 16,1 0-4-16,-2 1 2 0,2-1 4 15,-1 1-5-15,1 2 1 0,1-3 1 0,-1 2 0 16,-2-1 0-16,6 2 2 0,-7-1 2 0,3 0-2 0,4 1-1 0,-7-2-1 16,7 2-1-16,-6-1 0 0,2 1 4 15,4 0 1-15,-7-2-5 0,7 2 2 0,-7 0-1 16,7 0 2-16,-7 0-3 0,7 0 0 15,-8 0-1-15,4 2 2 0,0-2-3 0,4 0 0 0,-7 1 6 16,3 1-5-16,4-2 1 0,-9 2 2 0,6-2 2 16,-1 2-3-16,0-1 0 0,4-1-2 0,-6 1 2 15,6-1-3-15,-6 2 3 0,4 1 5 0,-1-3-3 0,3 0 0 16,-6 3-3-16,2-2 1 16,0 1 2-16,1-1-4 0,-2 2-6 0,0 0-2 0,0-1-6 0,1 0 1 15,1 1-1-15,-1-1-8 16,-2 1-4-16,2-1-4 0,-2 2-6 0,-1 0-5 0,3-3-8 15,-3 2-12-15,1 3-15 0,1-3-19 16,-1 0-34-16,2 3-33 0,-2-3-52 0,0 0-158 0,2 1-405 16,0-1 180-16</inkml:trace>
  <inkml:trace contextRef="#ctx0" brushRef="#br2" timeOffset="287105.529">8415 3466 191 0,'0'0'217'0,"-3"-4"-16"16,3 2-16-16,0 2-17 0,-4-2-14 15,4-2-16-15,0 4-15 0,0 0-14 0,-3-2-8 16,3 2-8-16,0 0-14 0,0-3-6 0,0 3-5 16,0 0-12-16,0 0-2 0,0 0-9 0,0 0-1 0,0 0-5 15,-10 2-5-15,5-1-5 0,5-1-1 0,-9 1 1 16,4-1-4-16,-1 1 3 0,1 0 0 0,-3 0 1 15,1 1-5-15,0-1 8 0,0 0-6 0,-1 2-1 16,2-1 3-16,-2 1-7 0,1 0 1 0,1-2-1 16,-1 3-3-16,1-2 1 0,1 0-2 15,-1 1-5-15,2-1-2 0,-2 1 2 0,2 2-4 0,-3 0-1 16,1-2 2-16,2 1-2 0,1 1-1 16,-4-1 6-16,3-1 1 0,0 5-5 0,0-4 1 15,-1 2-3-15,3-1 1 0,-3 1 0 0,1-1-1 0,0 2 0 16,-2-2 0-16,-1 0 1 15,3 3 4-15,0-3-2 0,0 2-1 0,-1-1 0 0,1 1 0 0,1 1 0 16,-1-1-3-16,-2 0 0 0,2 0 2 16,0-2-3-16,1 3 3 0,-1-1-1 0,1 0 4 0,0 1-2 15,-1 0 0-15,1-1 0 0,2 0-2 0,-2 0-3 16,0-1 3-16,-1 1-2 0,4 1 0 0,-3-1 1 16,3-1-1-16,-4 1-1 0,4 1 2 0,-3-1 3 0,3-1-6 15,-3 2 3-15,3 0-1 16,-1-2-2-16,0 1 0 0,-1-2-3 0,2 2 2 15,0 1 1-15,0-1 3 0,0-2-2 0,-3 1 1 16,3 2-3-16,0-4-2 0,-3 2 1 0,6 0 4 16,-3 1-3-16,3-1-1 0,-3 2 0 0,0-1 3 15,0-2-2-15,0 1 2 0,0 0-1 0,3 0 3 16,-2 0-5-16,2-1 0 0,-3-1-1 0,0 1 5 0,3 2-2 0,1-4-1 16,-4 1 2-16,3 1-1 0,-3-2 0 15,4 1 0-15,-1 0 0 0,0 1 0 16,0-2 1-16,2 1-1 0,-2 2 0 0,0-4 3 15,1 4 1-15,-1-2 1 0,1-1 1 0,0 0-4 16,4 3 5-16,-3-3-3 0,-1-1-3 0,3 2 2 16,-1-2-3-16,1 1 5 0,-3 0 1 0,2-1-7 0,-2 0 1 15,3 1-1-15,-1 0 2 0,-2-1-1 0,3 1 1 16,2 1 1-16,-2-2-1 0,0 0-2 0,1 0 1 16,-1 2 0-16,0-1 1 0,3-3 2 0,-3 3-1 0,0-2-3 15,3 0 2-15,-2 1-1 0,-1-2-2 0,2 1 3 16,-1 1 1-16,-1-2 0 15,2 0-2-15,-1 0-1 0,2 1-2 0,-1-1 5 16,1 2-1-16,-1-2-2 0,-2 0 4 0,3 0-1 0,-3 0 0 16,3 0-5-16,-3 0 5 0,4 0 2 0,-2 0 2 15,-1-3 1-15,1 3-3 0,-1-2 2 16,1 1-1-16,0 1-4 0,0-2 3 0,-1 2-2 16,1-3 0-16,-1 1 10 0,-1 0-10 0,2 0 2 0,-1 0 2 15,-1-1 3-15,3 1-2 0,-3-1 2 0,-1 1-5 16,-2 1 11-16,3-2-6 0,-1 1-3 0,-1 0 3 15,1 0 1-15,1 0-1 0,0-1-3 0,-3 0 4 16,3 0-4-16,-1 1 1 0,1-3 0 16,-1 5 1-16,-1-5-5 0,0 3 1 0,2-2 0 0,-2 1 1 0,-1 0-3 15,0-1 4-15,2 0-1 0,-2 2-7 0,3-2 6 16,-1-1-2-16,1 0 0 0,-5 1-1 16,4 0-1-16,-3 1 6 0,3-1 0 0,-3-1 0 0,1 1-3 15,-1-1 0-15,1-1-1 0,0-1-2 16,-1 3 1-16,0-1-1 0,-2-1 4 0,5-1-1 15,-3-1-4-15,1 2 4 0,0 0-3 0,-2 1-3 16,2-3 4-16,-1 2-1 0,0-1 0 0,1 0 0 0,0 1 4 16,-1-2-5-16,1-1-6 15,0 1 5-15,-1 1-1 0,0-2-1 0,0 2 3 0,0-1-1 0,-1-1-3 16,2 0 4-16,-2 2 0 0,-2-2 7 0,4 0-9 0,-3 0-1 16,0 1 3-16,0-1 6 15,1 2-4-15,-1-1 1 0,0 0 5 0,-1 1 1 0,0 2-2 16,1-3 5-16,1 1 3 0,-1 1-5 15,1-1 8-15,-2 1 1 0,1-1 3 0,-1 3 0 0,1-2-5 16,-1-1 6-16,1 1 9 0,0 0-19 16,-1 1 7-16,0-1 3 0,1 1-2 0,-1-1-4 0,-1 1 0 15,1-1 0-15,0 1-12 0,-1 0 6 16,1 1 1-16,0 0-2 0,-1-1-2 0,-1-2-2 0,1 2-2 16,0 2-5-16,0-2 5 0,-1 1 8 0,2-1-6 15,-4-1-7-15,2 1 3 0,0 1-1 16,-1 0-3-16,1-2 5 0,-2 2-4 0,1-1-3 15,-2-1 0-15,0-1 6 0,1 2-7 0,-1-1 4 0,-1 0 2 16,0-1 0-16,1 1-1 0,0-1-2 0,-1 2 2 16,-1 1 1-16,3-3-5 0,-2 2 5 15,3 1-5-15,-4-1 0 0,1 1 2 0,2-1-5 0,-2 1 15 16,2 0-9-16,-1 3-5 0,2-4 0 0,-2 4 1 0,0-1 1 16,0 0-20-16,0-1-7 0,0 1-11 15,-1 2-13-15,1-1-17 0,-3 1-13 0,0 1-22 0,2-1-18 16,-1 2-36-16,-1 0-31 15,2 0-39-15,-1-1-254 0,0 1-524 0,3-2 232 16</inkml:trace>
  <inkml:trace contextRef="#ctx0" brushRef="#br2" timeOffset="288877.6988">9888 3507 28 0,'0'0'160'16,"-3"-4"-2"-16,2 1-2 0,1 3-7 0,-3-4-6 0,2 1-5 0,1 3-12 16,-3-3-2-16,3 3-7 0,-3-3 0 0,0 3-11 15,3 0-6-15,-4-3-11 0,4 3-4 16,-3-3-6-16,3 3-10 0,-1-1-7 0,1 1-7 0,0 0-4 16,0 0-9-16,-9 0 0 0,9 0-8 15,0 0-5-15,-8 0 0 0,8 0-2 0,-7 1-4 0,4-1 3 16,3 0-7-16,-10 1-3 0,6-1-1 15,-2 1 0-15,1 0-6 0,-1 0 6 0,2-1-7 0,-3 2 0 16,1-2-3-16,1 1 4 16,-1-1-2-16,2 1-4 0,-3 1 3 0,4 0-8 0,-3-1 5 15,2-1 2-15,-3 3-3 0,4-2 4 0,-3 1-4 0,1-1 3 16,1 1-5-16,-2-1 3 0,3 0 2 16,-1 3-2-16,0-4-1 0,-1 2-1 0,1 0 0 15,1-1-2-15,-1 1 3 0,0-1 0 0,1 2-1 16,-1 0-1-16,0-1 5 0,-1-1-9 0,1 2 3 15,-1 0 10-15,0 0 1 0,0 1 5 0,1-1-4 16,1 1 1-16,-4 1-1 0,2-3-3 0,0 1 4 0,1 1-4 16,1 0 0-16,-1 0 3 0,1-1-2 15,-1 1 4-15,1-1 0 0,0 1 2 0,-1-1-1 0,1-1-2 16,-1 2-3-16,1 1 2 0,0 0-1 0,0-3-3 0,2 2-3 16,-2 2 2-16,0-3 2 15,2 4 2-15,-4-1 0 0,4 0-3 0,-2 0-1 0,0 0-1 16,-1 1-1-16,3-1 2 0,-2 1 1 15,2-2-3-15,-1 1-3 0,1 0 3 0,-2-1-2 16,2 0 3-16,-1 0-1 0,1 1-1 0,-1-2 2 16,1 0-2-16,-1 1 0 0,1 0-2 0,0 0 3 0,-1-1 3 15,1 2-4-15,1-1 2 0,0 1 0 0,-1-2-2 0,1 2 0 16,0 0 3-16,0 1-4 0,0-3 2 16,0 3-1-16,-1-1 0 0,1 1 2 15,0-2-2-15,0-1-3 0,0 1 2 0,1 1-3 16,-1-1 5-16,1 0-4 0,-2 0 0 0,2-1 0 0,-1 2 4 0,1-2-2 15,-1-1 1-15,2 2 0 16,-2-1 1-16,1 4-2 0,0-5 1 0,1 2 2 16,-1 0-2-16,1-1 0 0,-1 0 2 0,2 0-2 15,-3 2-4-15,3-3 6 0,-2 2 3 0,1-1-1 0,0 1-2 16,0-2 0-16,1 2-1 0,-1-1 0 0,0-1 2 0,2 1 1 16,0 3-1-16,-1-3 0 0,3 0 4 15,1 2 4-15,-3 0 2 0,2-1-2 16,1 1 0-16,0-1 5 0,0-1-5 0,0-1-3 15,0 3 1-15,-1-4-2 0,2 3-1 0,-1-2 0 0,0 0 1 16,0 1-1-16,2 0-3 0,-1-1 3 0,2 0-1 0,0 0-2 0,0-2 2 16,2 3-5-16,1 1 0 15,-2-3 3-15,-1-1-1 0,0 0 6 0,1 1-8 16,0-1-1-16,2 1-1 0,0-2 3 0,-2 0-3 16,2 2-2-16,-3-4 1 0,1 2 9 0,-3 0-6 0,2 0-2 15,0 0-1-15,0-1 2 0,0-1-1 16,-2 1-3-16,2-2 1 0,-2 3 0 0,1-2 7 0,-6 0-5 15,7 0 1-15,-2 0-2 16,-1 1 3-16,-1 1 0 0,1-3 0 0,-2 0-2 0,1 1 2 16,3 0-4-16,-4 0 1 0,2-1 0 15,0-1 0-15,0 2 4 0,3-1-3 0,-3-1 3 0,0 0 3 16,3-1-4-16,-3 2 2 0,0-3-3 0,3 1 1 0,-2-1 0 0,0 1 3 16,-1 0-1-16,0-1 2 15,0 1-1-15,0-1-2 0,1-1 1 0,-2 0-3 0,1 1 11 16,0-1-8-16,-2 0-3 0,1 2-2 15,1-3 1-15,-1 0 0 0,-1 2 2 0,1-2-2 16,-2 0 2-16,3 1 0 0,-4-2-2 0,4 5 2 16,-4-5 0-16,1 2 0 0,-1 1 5 0,1 0-1 0,-1-1 1 15,3 0 3-15,-5 1 9 0,5-1-1 0,-3-1 1 0,1 1-5 16,-1 0 3-16,-2-1-4 16,3-2 9-16,-1 3-4 0,-2-5-2 0,2 2-1 0,0-3 2 0,0 2 0 15,-2-1 1-15,1 0-4 16,-1 0-1-16,1-1-3 0,-1 5 2 0,0-1 1 0,-1-1 7 15,0-3-7-15,0 4 3 0,0 0-1 16,0 0-4-16,-1-2 7 0,0-1-1 0,-1 4 3 0,2 1-3 16,-1-2 2-16,-1 1-1 0,0 0 1 0,-1-1 0 0,0-1-5 15,0 3 3-15,0-2-6 0,-2 0 0 16,0 0-1-16,1 2 0 0,1 1 3 0,-2-2-11 0,-1 0 16 16,2 2-11-16,-2-1-7 15,-1 1 5-15,4-2 2 0,-4 4-4 0,3 0-4 0,-3-1 21 0,0 1-21 16,1-2 1-16,-1 3-2 15,0 0 0-15,0 0 0 0,-1-1-11 0,-2 2 4 16,4-1-6-16,-4 2-17 0,2-1-14 0,0 1-24 16,-1-1-23-16,-1 2-28 0,-1 0-39 0,1 2-49 0,-1-1-50 15,1 1-267-15,-3-1-567 0,1 1 252 0</inkml:trace>
  <inkml:trace contextRef="#ctx0" brushRef="#br2" timeOffset="290485.2474">6420 4365 190 0,'1'-4'223'16,"-1"4"-7"-16,0-3-13 0,0 3-11 0,0-2-8 0,0 2-12 0,0 0-9 16,0 0-14-16,0-5-11 0,0 5-11 15,0 0-10-15,0 0-7 0,-3-3-10 0,3 3-8 0,0 0-6 16,0 0-10-16,0 0-10 15,-1-1-5-15,1 1-8 0,0 0-2 0,0 0-8 0,0 0-3 16,-13 4-6-16,9-3 1 0,0 3-6 0,-1-3-4 16,0 2-2-16,-2 1 0 0,0 0-3 0,1 1 0 15,-1 0-1-15,0 0 0 0,1-1 0 0,1 2-4 0,-4 0 2 16,4 0-1-16,-1 2 0 0,-1-1-3 16,0 4-1-16,1-4 0 0,-1 2-2 0,3 0-1 0,-3 1 1 15,1 1-4-15,-1-1 1 0,3-1 1 16,-1 3 2-16,2-4-1 0,-3 1-3 0,3 0 1 0,-2 2 1 15,0 1-1-15,3-4 5 0,-1 0 4 0,-1 0-6 16,2 1-1-16,2-1 5 0,-3 1-2 0,3-1-2 16,0-1 6-16,-1 1-5 0,1-1 1 15,-3 1 2-15,2-1-3 0,2 0-2 0,-1 0 1 16,2 2 0-16,-2-2 1 0,0 1 1 0,1-1-8 0,0 1-1 16,-1-1 0-16,3 2 5 0,0-2-3 0,-2 2 1 15,1-2 0-15,-1 1-5 0,2-1 2 0,0 2 1 16,-2-2 0-16,2 0 0 0,0 1 1 15,-2 0 0-15,2-1-3 0,1-1 0 0,-1 2-1 0,1-3 2 16,-1-1-3-16,1 4 3 0,-1-5-3 16,1 1 2-16,-1 1-1 0,2-1 1 0,-3 0-2 0,3 1 4 15,0-3-4-15,-3 1-1 0,3 1 15 0,-1 0-12 16,2-3 2-16,-2 5-4 0,3-3 2 16,-1 0 9-16,-2 0-13 0,3 0 2 0,0-1 3 0,2 2-3 15,-1-1 5-15,-1-1-3 0,2 0 2 16,-1-1-4-16,2 0 2 0,-2 2-4 0,2-1 3 0,-1 0 1 15,1-2-2-15,-1 3 0 0,1-2-4 16,0 1 8-16,1-1 0 0,-1 0-6 0,-1 0 5 0,-1 0 0 16,2 2-1-16,-1-2-1 0,0-1-1 0,1 1 5 0,-1-3-3 15,0 3 1-15,0-1-1 0,0 0-1 16,0-1-2-16,0 1 2 0,0-2 0 0,0 0-3 16,0 1 2-16,0 0 0 0,2 0 2 0,-1-3-3 15,0 2 2-15,0 0-1 0,-1-3 0 0,1 3 6 0,0 0-9 16,-2-1 5-16,0 1-1 15,0-3 4-15,2 3-6 0,-1 0 3 0,-1-2-2 0,0 0 1 16,1 1 3-16,-1-1 6 0,-1 3-9 16,2-5 0-16,-2 3 0 0,3-1-4 0,-1 1 3 0,-1-2-2 15,-1 2 3-15,0-1-2 0,2-2 0 16,-2 2 10-16,1-2 1 0,0 1-13 0,1 0 0 0,-1-1-1 16,0 0 2-16,1-2 3 0,-2 3 6 0,0-2 3 0,-1 1 1 15,1-2-2-15,0 2-1 16,-2-1 0-16,1-2 3 0,0 2-3 0,1-2 7 0,0 1-4 0,-3 1-3 15,2-2 6-15,-3 4-2 0,1-4-2 0,2 2 0 16,-3-1-6-16,2-1 5 0,-2 1-1 0,1 0-4 16,-1-1 0-16,2-4 3 15,-3 2-5-15,4 0 4 0,-1-3 0 0,-2 4-6 0,1-4-1 16,0 3 2-16,0-4-1 0,-1 2 15 0,1 1-16 16,-2-2 1-16,0 2 0 0,0-1 1 0,0 0-5 15,-2 1 2-15,1 0 2 0,-1 3-2 16,2-4 6-16,-4 2-2 0,1 2 3 0,-1-4-3 15,0 5-2-15,-2-1 2 0,2 0-2 0,-4 0 3 0,0-2-1 0,-2 0 2 16,1 3-7-16,-1-3 4 0,2 3-3 0,-4-2 1 16,-1 3 1-16,1-1 0 0,-3 0-1 15,2 2 4-15,2 1-3 0,-3 0-5 16,-1-1 2-16,1 2 0 0,-1 0-5 0,0 0-9 0,-1 0 0 16,1 2-8-16,0 1 1 0,-3 0-11 0,2 0 2 15,1 3-3-15,0-2-8 0,3 1 9 0,-4 0-16 16,0 0-7-16,2 2-7 0,1-2-14 0,1 0-16 0,0 1-26 15,0 0-21-15,3 0-29 0,0-1-24 16,3 1-44-16,-2 0-167 0,3 0-438 0,-1-1 194 0</inkml:trace>
  <inkml:trace contextRef="#ctx0" brushRef="#br2" timeOffset="291798.1643">8101 4359 3 0,'-3'-2'174'0,"-1"1"-1"0,4 1-9 0,-3-3 0 15,-1 2-14-15,4 1-3 16,-6-3-2-16,6 3-10 0,-7 0-10 0,7 0-8 0,-8-1-6 0,8 1-8 16,-7 3-5-16,1-2-1 0,2-1-8 15,-2 1-1-15,1 2-8 0,-1-1-7 0,-1 0-1 16,0-1-11-16,0 1-5 0,0 1 2 0,0 0-5 0,-2-1-2 16,1 0-5-16,1 1-5 0,0-1-5 15,0 1 1-15,0 0-9 0,0 0 0 0,1 1-1 0,-1-2-1 16,0 2-3-16,0 1-2 0,0-1-3 15,1 1-2-15,1-1-4 0,-1 2 4 0,0-2 1 16,1 0 5-16,1 2-10 0,-2 2 0 0,0-3-2 16,2 1 2-16,0 0-2 0,-2 2-1 0,2-4 3 0,0 2 2 15,0 0-4-15,-2 0 2 0,2 0 4 0,1 0-4 16,-1 1 0-16,1 0 0 0,-1 1-2 16,1-4 4-16,0 2 2 0,-1 0-4 0,-2 1 7 0,3-2-4 15,2 1-3-15,-2-2-2 0,3 3 1 0,-3-4-2 16,2 6 0-16,1-3 2 0,0 1-5 0,0-1 5 15,0 2-2-15,1-1-3 0,1 0 3 0,-1-1-1 16,-1 0 5-16,3 1-1 0,-2 1-2 0,2-1 1 16,0 0 0-16,0-1-2 0,-3-1 1 15,4 2-2-15,-1-2 0 0,1 3 0 0,-1-2 0 0,1 1-6 16,-1-2 4-16,3 2 0 0,-2-2 0 0,-1-1-1 0,1 5-4 16,1-3 4-16,1 0-2 0,1-1 4 15,-1 0 0-15,-1 2-6 0,1-1 6 0,1-1-3 0,-3 0 1 16,2 0 0-16,0-1 1 0,-1 0-1 15,1 0-1-15,1 0 2 0,-2 0 8 0,1 0-2 16,1-3 6-16,-4 3-6 0,4-1 7 16,-3-1-2-16,2-2 0 0,1 2 3 0,-3-1 0 0,5 1-3 15,-1-1 0-15,-2 0 5 0,2 1-11 0,-2-2 0 16,-1 2 4-16,4-1-1 0,-2-1-6 0,0-1 1 16,1 2-3-16,1 0-1 0,-2-1 4 0,1 0 5 15,2 0-12-15,-3 0 5 0,0 0-3 16,0-1-1-16,3 1 6 0,0-1-1 0,-3-1 4 15,4 0-4-15,-2 0 6 0,1 1 0 0,-2-3-2 16,2 4 1-16,-2-5-1 0,2 3 3 0,-1-1 11 0,-1 2-17 0,2-1-5 16,-3-2 1-16,4 1 3 15,-4-2-1-15,3 1 3 0,-3 0-4 0,3-1 2 0,-3 0-5 16,0 1 0-16,3-2 4 0,-3-1 0 16,4-1-8-16,-1 0 5 0,-3 2-2 0,0-1 2 0,3-2 6 15,-6 1-6-15,5 0-2 0,-1-2 4 0,-2 3-5 16,2-2-7-16,-1 1 7 0,-4 0 2 15,4-4-4-15,0 2 3 0,-4 3-1 0,4-4-4 0,0 1 14 16,-4 0-12-16,1 1 2 0,-1 0 4 16,1 2-4-16,-1-1-2 0,1-5 9 0,-1 1-1 0,1 1 14 0,-1 2-17 15,-3 0 9-15,3 0-1 0,-2-1 12 16,2-2-7-16,-3 3 1 0,2 1-1 0,-2-1-1 16,0 0-1-16,0 1 7 0,-2-1-4 0,1 2 8 0,-1 2 16 15,-2-2-15-15,4 2-6 0,-3-3-1 16,2 4 1-16,-2-4-4 0,0 3 2 0,-4-1-8 0,4 0-8 15,-1 1 15-15,0-2-8 16,-2 2-1-16,-1-1-6 0,0 1 7 0,0-1 0 0,0 0-3 0,0 1-9 16,2 0 6-16,-2 1 3 0,-1 0-9 0,0 0 6 15,0 1-1-15,1 0-11 0,-2-1-8 0,1 2-21 16,-1-2-21-16,2 1-25 0,-1 1-18 16,-1 0-32-16,1-1-33 0,2 2-46 0,2 0-63 0,-2 1-319 15,-1-3-643-15,7 3 285 0</inkml:trace>
  <inkml:trace contextRef="#ctx0" brushRef="#br2" timeOffset="293677.7612">6592 5654 51 0,'-1'-2'190'0,"1"-4"-10"0,-1 3-10 0,0 1-16 0,1 2-14 0,-1-5-11 16,1 3-14-16,0 2-9 0,0-4-10 0,0 4-6 15,0 0-5-15,0 0 1 0,-1-3-5 16,1 3 1-16,0 0-7 0,0 0 1 0,0 0-3 0,-1-3-7 16,1 3 1-16,0 0-3 15,0 0-5-15,0 0-4 0,0 0-4 0,0 0-4 0,0 0-3 0,-7 1-7 16,7-1-6-16,-6 2-1 0,3-1-1 0,0 1-5 0,-2-2-2 16,1 3 0-16,-1-1 0 15,1 1-5-15,-1 0-5 0,-1-2 2 0,0 2 2 0,2 0-1 0,-3 3 1 16,4-5 1-16,-4 3 0 0,0 2 0 15,1-3 0-15,-1 3 0 0,2-1-5 0,-2 2-2 16,-2-1-1-16,2-1 2 0,0 1-1 16,0 1 0-16,0 0-2 0,2 0-2 0,0-1 5 0,-2 2-4 15,2-1 2-15,-2 1-2 0,2-1 2 0,0 1-1 0,0 0-2 16,0-1-2-16,-1 2 4 0,2-2 6 16,1 0-7-16,-1 1-1 0,1-1 0 0,0 2 3 0,-1-4 2 15,1 2 2-15,-1 1-2 16,1-1-2-16,1-1-1 0,0 1 2 0,-1 0 1 0,2-1-1 0,-2 3 0 15,0-5-1-15,3 2-1 0,-3 0-1 16,3 1-2-16,-4 0 1 0,4 1 4 0,0-1-4 16,-1 0 3-16,1 0 2 0,-2-1-8 15,1 1 2-15,-2-1-1 0,3-1 3 0,0 1-2 0,0-1-3 16,0 2 4-16,0-2-1 0,0-1 0 0,0 2-1 0,0-2 0 16,0 2 4-16,0-2 0 0,0 3 3 15,0-2-1-15,3 0-1 0,-3 0 0 0,1 0 2 0,1-1-4 16,-1 1-2-16,-1-1 7 0,4 1-2 15,-1-1 6-15,0-1 3 0,-2 1-3 0,2 0-1 16,0-1 6-16,0 1-7 0,1-1 0 16,0 2 6-16,-1 0 1 0,1-2 0 0,-1 0 2 0,2-1-1 15,-1 1-10-15,1 1 7 0,-1-3-5 0,1 3 3 16,-1-2-5-16,0 0 1 0,3 2 2 0,-1-3-4 16,-1 1 0-16,0 0 0 0,0 0 7 0,-1 1-2 0,2-1 2 15,-1-2-2-15,0 2-1 0,2 0-2 16,-3-1 4-16,3 0-5 0,-3 0-7 0,5 2 17 0,-5-3-15 15,5 1 3-15,-4 1 3 0,2-2-5 16,-1 0-1-16,1 1 1 0,0-1-4 0,0 0-3 0,2 0 8 16,-3 0-6-16,0 0 4 0,1 0 3 15,0 0-6-15,0 0 0 0,1-1 2 0,-2 1-1 16,1-2 14-16,1 1-15 0,-2 0 3 0,0-1-2 0,2 1 4 0,1-1 8 16,-2 0-12-16,0 0-5 15,0-3 3-15,2 2 3 0,-1 0-2 0,-1 1 0 0,2-3 0 16,-1 2-2-16,1 0 12 0,-2-1-14 15,2-1 1-15,-1 1 3 0,-1 1-3 0,0-2-2 0,0 0 2 16,-1-1 11-16,0 1-2 0,2 0 1 0,-2 0-3 16,0 1 19-16,-1-1-11 0,1 0 0 0,-2 0 0 15,0 0 6-15,1-2-6 0,-1 2-1 0,-1-2 4 16,1 0-4-16,-1 1-4 0,1-1-2 0,1-2 4 16,-3 3 0-16,4-2-1 0,-5 0-2 0,4 0 5 0,-2 1-4 15,-1 0 8-15,1-2-2 16,0 2 2-16,0 2 9 0,-2-2-4 0,2-2 0 0,-1 0-5 15,0 4 0-15,-1-2 10 0,-1 0-9 16,1-3 2-16,0 2-9 0,0 2 7 0,-1-5-1 0,0 4-9 16,1-2 5-16,-2 1-3 0,3-1 2 15,-4 1-2-15,1-2-3 0,0 2 3 0,0 0-1 0,0 0-1 16,0-4 0-16,-1 5-2 0,-2-1 9 16,3 1-12-16,-2-1 1 0,0 0 11 0,2 2-14 0,-2-2-2 15,0 4 0-15,0-2-2 0,0-1 1 0,-1 1 2 0,1-1-2 16,-2 1-3-16,-1 0 3 15,2 0-1-15,-1-1-2 0,1 1 1 0,-2 2-12 0,1-2 5 16,-1 3-2-16,2 0-14 0,0-2-9 16,1 1-2-16,-2 1-15 0,1 1-14 0,3 0-22 0,-3 0-16 15,1-2-26-15,3 4-30 0,-6 0-27 0,6 0-30 16,-10 4-27-16,6 0-58 0,-3-2-222 0,3 1-566 16,1 3 251-16</inkml:trace>
  <inkml:trace contextRef="#ctx0" brushRef="#br2" timeOffset="295237.9491">8122 5600 31 0,'0'0'200'0,"-1"-1"-12"16,1 1-16-16,0 0-7 0,0 0-9 0,-3-3-15 0,3 3-12 16,0 0-11-16,0 0-8 0,-3-2-9 15,3 2-13-15,0 0-3 0,-4-2-10 0,4 2-1 0,-7-1-1 16,7 1-8-16,-6 0-3 0,6 0 2 15,-7 1-3-15,3 0-6 0,4-1-5 0,-10 3-1 0,6-2 1 16,-3 0-8-16,3 0 0 0,-3 1 2 16,1 0-4-16,3-1-3 0,-4 0-4 0,3 1-1 0,0 1-2 15,-2-1-1-15,0-1-1 0,2 2-2 0,-1-1-1 0,-1 1-6 16,3 0 2-16,-3 0-4 16,1 0-1-16,1 1-2 0,-2 0-2 0,-1 1-1 0,4-1 1 15,-4 3 1-15,3-2 1 0,-3 1 1 16,1 0 3-16,2 0-6 0,1 0-2 0,-4-1 3 0,3 1-1 15,1 0 3-15,-3 0-3 0,1 0 1 16,1 1 0-16,-2 0 4 0,2-1-6 0,-2 0 8 0,2-1-2 16,0 1-3-16,-2 0-2 0,2 0-1 15,-3 1-2-15,4-1 1 0,-1 0-2 0,-1 2-1 0,1-1-1 16,1-1-1-16,-2 1 1 0,2 0-2 0,-1 0 0 16,4-1 2-16,-3 1 0 0,0-3-3 15,2 5 2-15,-2-3 2 0,0 1-3 0,2 0-4 0,-2-2 6 16,3 1-3-16,-3-2 2 0,3 3 1 0,-4-4-3 0,4 5 1 15,-3-3 1-15,3 2 6 0,-4-1-4 16,4-1 1-16,0-1 2 0,-3 2-4 16,3-1 1-16,0 0 2 0,0-1 1 0,-3 0-5 0,3 1-1 15,0 0 3-15,-1 0-2 0,2-1-1 0,-1 1 6 0,0-1-8 16,0 2 2-16,0 0-1 0,0-3 1 0,0 1-1 16,3 2 0-16,-3-2 4 0,0 2 3 0,3-2-2 15,1-1 5-15,-4 3-3 16,3-3 1-16,1 3 2 0,-1-3-1 0,0 1-2 0,-1 1-1 15,3-1 0-15,-1 0-1 0,2 1 2 16,-2 0-4-16,3 0 0 0,-3 0 2 0,3 0-2 16,-3-1 0-16,2-2-1 0,0 3 4 0,-1-1-8 0,1 0 2 0,1 0 4 15,1 0-2-15,-2 0-2 0,2 0 0 16,1-3 10-16,-1 3-7 0,1 0-1 0,-2-1 0 0,0-1-8 16,0 0 19-16,0-2-14 0,0 2-4 15,3 0 5-15,-3 0 0 0,0-1-3 0,3-1 0 0,-3 2 4 16,1-2-2-16,1 0-1 15,-1 1 0-15,1-1 2 0,-1-1-2 0,2 2 1 0,-3-2-1 0,4 1-2 16,-4 0 3-16,0-2 2 0,3 2 0 16,-3 0 0-16,2-1 0 0,-1-2 5 0,-1 1 1 15,-1 1-3-15,2 1 0 0,-2-2 5 0,1 0-7 0,-1 1-1 0,-1-1 0 16,2 0 7-16,-1 1-6 16,-2-1-4-16,3-1 16 0,2 2-10 0,-4-2-4 0,1 0-2 15,0 0 10-15,-1 1-4 0,2-2-3 0,0 0 2 16,-4 2-3-16,4-3 3 15,0 0 1-15,0 0-3 0,-1 0-1 0,-1 0 3 0,1 0 0 16,0-1-5-16,-1 1 1 0,1-3-1 0,-2 1-3 0,2 0 7 16,-2 0-4-16,0-2 1 0,2 0 0 0,1-4 1 15,-1 3-2-15,-1-1 0 0,1-1-1 16,-1 1-1-16,0-1 1 0,0 3 2 0,0 0-2 0,-1 1 3 0,1-3-2 16,0 2 1-16,0 0-5 15,-3 1 1-15,1 0 9 0,-1 1 3 0,3 1-2 16,-3 0 3-16,1-1 2 0,-3 0-7 0,4 2 11 15,-4-2-2-15,0 2 0 0,0-1-2 0,3-1-3 0,-3 1 6 16,0-1-5-16,-3 3-4 0,3-4-3 16,0 0 4-16,0 1-2 0,-2-2 0 0,0 3-4 0,-1-3 4 15,1 2-5-15,-1-1 4 0,1-2-2 16,-2 3-3-16,1-3 6 0,0 3-1 0,1-2 0 0,-1 1-5 16,1 0 5-16,-2 0-4 0,1 3-1 0,1-1-2 15,-1 1 2-15,1 0 0 0,0 1-2 16,-1-1-2-16,0 3 1 0,0-3-5 0,0 2-7 15,-1 1-12-15,1-2-2 0,0 1-7 0,-1 2-12 16,0-3-9-16,0 2-8 0,1 0-15 0,0 1-16 0,-1-1-20 16,1 0-27-16,3 2-30 0,-7-2-32 15,4 1-38-15,0-1-212 0,3 2-494 0,-7-1 219 16</inkml:trace>
  <inkml:trace contextRef="#ctx0" brushRef="#br2" timeOffset="296538.0835">9349 5661 211 0,'-1'-3'212'0,"1"3"-13"0,0 0-6 15,-2-3-19-15,2 3-12 0,0 0-18 16,-3-1-11-16,3 1-16 0,0 0-9 0,-3-2-12 0,3 2-9 0,0 0-1 16,0 0-22-16,0 0-4 15,-9 2-6-15,9-2-2 0,-5 1-3 0,2 0 2 0,3-1-3 16,-8 3-3-16,4-1 1 0,0 1-2 15,-2-2-3-15,-1 1-3 0,3-1-1 0,-2 2-3 0,-1 0-4 16,0 1-1-16,0-1-2 0,1-1-1 0,-1 2-3 16,-1 1 2-16,0-2-1 0,1 2-1 15,0 1-3-15,0 0-2 0,-1-2 2 0,1 3 0 0,0-1-2 16,1 1-1-16,-1 0 0 16,-1-1 0-16,2 0 0 0,-1 2-1 0,1-3 1 0,0 3 5 0,-1-1-4 0,1 0-2 15,0 0-1-15,1 1 3 16,-1-2 0-16,2 2-3 0,0-1 0 0,-2 1 2 0,3-3-4 15,-1 2 0-15,0 0 0 0,-1 1-1 16,2-1 10-16,1 1-9 0,-3-1-3 0,2 2-1 0,1-2-2 0,-1 2 11 16,0-2-11-16,0 2-1 0,2 0-1 15,-2-1 3-15,1 0-2 0,1 0-3 0,0-1 0 16,-2 2 1-16,1 0 0 0,1 1 2 0,0-3 0 0,-1 0-1 16,2 2 1-16,0 0 2 0,-1-2-2 15,3 1 5-15,-2-1 0 0,1 0-4 0,0 0 0 0,0 0 2 16,1-1-2-16,1 1 0 0,-1-1-1 0,0 0 5 0,1 0-3 15,0 1 6-15,1-2-8 16,0 3 0-16,2-2-1 0,-1 1-2 0,3-3 0 16,-1 3 3-16,-2-1-3 0,3 1 0 0,-1-3 4 0,1 2-1 15,-1-2-2-15,3 2 4 0,-2-1 4 16,1 0-10-16,0-1-2 0,3 3 4 0,-3-3-4 16,0 1 1-16,0-1 3 0,3 1-2 0,-1 0 1 0,2-1 3 15,1 0 4-15,-2 2-12 0,2-3 5 16,0 3-3-16,-2-3 0 0,3-2-4 0,-2 2 6 15,1 1 2-15,1-3-1 0,-2 0 1 16,0 2 7-16,1-2-9 0,-1 1-1 0,1-2 1 0,2 0 4 16,-3 0 6-16,0-3-2 0,2 3 3 0,-3-4-3 0,-3 1 1 15,5 1 0-15,-1-1-3 0,-1 1 4 16,1-3-4-16,-1 0 1 0,1 1 5 0,0 0-4 0,1-2-3 16,-1 0-1-16,1 1 2 0,0-2 0 15,0 1-2-15,0-1 0 0,0 0-4 0,0 0-2 0,-1 0-1 16,1-1 5-16,0 1-5 0,0-1 4 15,3-3-5-15,-2 3 2 0,-2 0 0 0,0-2 3 16,-2 2-3-16,2-2 2 0,-1 1 0 0,0-1 0 0,-1-1 1 0,-1 1-2 16,1-1 1-16,-1-2 0 0,0 2-3 15,-3 0 2-15,0-1 0 0,0-3-2 0,0 2 2 0,-1 1 1 16,-2-2-3-16,0 0-1 16,-1 1 5-16,0-2-4 0,-2 2-3 0,0-2 12 0,-1 2 0 0,0 2-13 15,-1-2 3-15,-3-1 1 16,1 2-2-16,0-1 1 0,-1 1 5 0,0 0-4 0,-2 0 1 15,0 1-1-15,-2-1-3 0,1 2 3 16,0-1-2-16,0 1-5 0,-3 0 8 0,0 1-3 0,0 0 3 16,0-1 0-16,1 1 7 0,-3 0-8 0,1 2-8 0,0-2 1 15,1 3-4-15,-4-1-12 0,0 0-6 16,0 2-15-16,0 0-10 0,-3 1-12 0,-3-1-15 0,-1 2-25 16,-2 1-20-16,4 0-32 15,-3 3-45-15,0 1-31 0,-2 1-200 0,0 1-471 16,0 2 210-16</inkml:trace>
  <inkml:trace contextRef="#ctx0" brushRef="#br2" timeOffset="297998.198">6356 6468 13 0,'0'-3'258'0,"-1"1"-8"0,1 2-13 0,-3-4-19 0,3 4-18 16,-3-3-17-16,2-1-16 15,-1 3-19-15,2 1-7 0,-2-3-16 0,2 3-11 0,-5-1-9 16,5 1-13-16,0 0-10 0,-4-2-5 16,4 2-8-16,0 0-8 0,-7 2-6 0,4-1-6 0,-4 2-7 15,3-2-3-15,1 3-5 0,-4-1 0 0,0 3-6 0,-1 0-2 16,2-1-1-16,-2 0-6 16,3 1-2-16,-6 5 2 0,1-3-4 0,2 2 1 0,1 1 1 0,-2-2-4 15,0 0 2-15,-1 3-3 16,1-2 5-16,-1 1-3 0,-1-1 9 0,4 1-3 0,1 1 2 0,-2-2-2 15,2-1-5-15,-1-2 2 16,0 5 1-16,0-2 6 0,0 1 0 0,4 1 10 0,-4 0-5 16,2-4-4-16,-1 4 0 0,3 1-4 15,-2-1 9-15,2 1-6 0,-1-1-2 0,2 0-4 0,-2-2-1 16,1 3-1-16,0 0 7 0,-1-1-1 0,1 3-1 0,-1-2-3 16,1 1 1-16,2 1 2 0,-1-2-1 15,0 1 0-15,0-1-4 0,1-1 9 0,-1 1-12 0,2 0-2 16,0-5 3-16,0 2 0 0,2 0 0 15,1 1 1-15,-1-2-4 0,1 0 3 0,0-1-4 16,1 1-9-16,0-1 10 0,1 0 1 16,3 3 0-16,-1-1-2 0,0-1-5 0,3 1 1 0,1-1 15 15,-2-3-17-15,2 4-1 0,0-4 3 16,-1 2 7-16,0-3-7 0,4 3 0 0,-3-4 2 0,5 0-1 16,-2 0-2-16,1-2-2 0,1 1 3 0,-1-3-7 0,2 2 2 15,4-1 0-15,3-1 6 16,-2-1-4-16,1-2-3 0,-1 0 2 0,-1 0-1 0,1 0 2 15,-1-1-5-15,0-1 1 0,-4 1 1 0,-1 1-3 16,4-3 0-16,-5 2 0 0,-1-2 0 0,0 1 1 0,-1-2 13 16,0 1-13-16,0-3 1 0,-1 2 0 0,-1 1-1 0,-1-3 0 15,1-1-1-15,-1 1-5 0,-1-1 5 16,1-2 3-16,-1 0-5 0,1-4 0 0,-3 2-8 0,2-6 10 16,-2 4 0-16,1-6-2 15,-1 3 2-15,0-1-3 0,-2-3-1 0,1 2 5 0,-3 1 3 16,1-1-7-16,0 1 2 0,-1-2-2 15,-1 1 2-15,-1 0 5 0,-1 2 3 0,1 0-6 0,1 0 4 16,-4 1-5-16,0-1 2 0,0 4 8 0,1-4 5 0,-1 5-1 16,0-1-3-16,0 1 1 15,-1-1-1-15,-1 3 0 0,0-2 9 0,0 1 14 16,-2 1-20-16,1-1 8 0,0 3-1 0,-2-1 0 16,1 0 10-16,-2 3-15 0,2 0-7 0,0 0 5 0,-1 1-5 0,1 2-6 15,-1-1 2-15,0-1-13 0,-1 3-12 0,1 1-10 16,-1-3-15-16,1 5-5 0,-1-3-17 15,2 0-24-15,2 4-29 0,-2-1-41 16,6 1-47-16,-8 1-45 0,3 1-250 0,2-1-547 0,1 2 242 16</inkml:trace>
  <inkml:trace contextRef="#ctx0" brushRef="#br2" timeOffset="299057.2205">7728 6398 74 0,'0'0'232'15,"0"-4"-11"-15,0 1-7 0,0 3-8 0,-3-4-17 16,2 1-13-16,1 3-11 0,-3-3-16 0,0 2-12 0,2-2-14 15,1 3-12-15,-5-3-9 0,5 3-13 16,-5 0-8-16,5 0-9 0,0 0-6 0,-7 0-7 0,7 0-6 16,-7 6-5-16,2-5-3 0,0 2-5 0,-2 2-1 0,0 0 1 15,0 2 1-15,0-2-4 0,-2 3-1 16,1-1-4-16,-1 3-4 0,1-2-4 0,-2 1 3 0,2 0-3 16,0 1 0-16,0 0 1 0,0 0 0 15,1 2-5-15,0-2 0 0,1 2-6 0,0-2 4 16,-1 2 6-16,3 1-4 0,-3-2-1 15,1 0 4-15,1 1 6 0,-1 0 1 0,2 0-3 0,0 1 0 16,1-1-3-16,0-3-2 0,2 3 1 16,1 0-8-16,-2-1 5 0,1-2 3 0,1 1-9 0,0-1 1 15,0 1 3-15,0 1-4 0,0-2-3 16,0 0 1-16,0 1-1 0,1-2-1 0,1 1 1 0,-1-1 2 16,-1 2-4-16,0-1 2 0,0 0-2 0,0 1 0 0,3-1-1 15,0-2 2-15,-2 2-2 0,2-1-2 16,1 4 3-16,-1-3 2 0,1-1 0 0,2 2 1 0,-2-1-1 15,2-2-3-15,-1 1-3 16,1-1 4-16,-1 0 1 0,0-1 8 0,0 1-9 0,2-1-3 0,0-1 11 16,2 2-15-16,-2-3 2 0,0 3-1 0,1-2 0 0,1 1-1 15,4-2-1-15,-2 1 2 16,3 0 5-16,-3-2-6 0,3 1 1 0,0-1-2 0,2 0 0 16,-2-1-3-16,0 0 4 0,0-2 1 15,-1 1-3-15,1-1 3 0,0-1-3 0,0 1 14 16,0 0-11-16,-4-1-8 0,0-1 4 0,4-2 5 15,-3 1-2-15,2 0-2 0,-1 0-2 0,-2 0 6 0,3-2 0 16,-3 2-4-16,-2 0 5 0,5-4-1 16,-2 4-1-16,2-5-2 0,0 3 2 0,-2-2 1 0,0-1-2 15,0-1 2-15,-1 2-2 0,2 0 1 0,-4-2 4 0,3 0-3 16,-1-1 7-16,0 1-5 16,-3-2-1-16,4 1-1 0,-5-1 1 0,2 2 0 0,-2-3 2 0,1-1-1 15,0 0-2-15,-1 0-2 0,-2 0 3 0,0-1-6 16,-1-1 5-16,-3 0 0 0,4 0-3 0,-2-3 0 15,-1-2 1-15,-4 1 0 16,2-1-3-16,-2 1 2 0,-1 1 2 0,0-3 0 0,-2 4-2 16,0-2-4-16,-1 6 5 0,3-1 2 0,-6-3 1 0,3 3 11 15,0 3-13-15,0-2-2 0,-1 2 6 16,2 2-10-16,-2 0 13 0,-1 2-18 0,2-2-13 0,-1 3-6 16,-1 0-25-16,-2 1-15 0,1 1-12 15,0 1-20-15,-4-2-27 0,0 4-38 0,7 1-37 0,-6-1-40 16,2 3-247-16,-2-2-529 15,3 2 233-15</inkml:trace>
  <inkml:trace contextRef="#ctx0" brushRef="#br2" timeOffset="300630.9752">6062 7464 19 0,'0'0'225'0,"0"0"-11"0,-7-2-13 16,7 2-8-16,-4-1-9 0,2-1-15 0,2 2-11 0,-5-1-11 16,5 1-17-16,0 0-11 0,0 0-11 0,-13 1-9 0,13 1-10 15,-3-1-1-15,3-1-14 0,-8 1-3 0,2 1-8 16,3 0-1-16,-4 0-2 16,3 1-3-16,-3 0-3 0,0-2 0 0,0 3 0 15,0-1-1-15,1-1 5 0,-4 2-9 0,3-1-5 0,-1 0 0 0,-1 0-3 16,2 1-5-16,0-1-4 15,-1 0-1-15,-1 2-2 0,2-2-10 0,-1 2-4 16,1 1 3-16,-2-1-3 0,1 0 2 0,1 1 2 16,0 0-4-16,0 0 4 0,0 2 0 0,1-3 1 0,1 3 0 15,-1-1 0-15,3 1 1 0,-4-2-6 0,1 1-2 0,1 1 2 16,2-1-4-16,-3 2 0 0,2-2-1 16,0 1 1-16,1 1 1 0,-1-3 2 0,1 3-6 15,-1-2 3-15,1 1 1 0,-1 2 2 0,0-2 2 16,1 0-2-16,-2 0-2 0,1 1-2 0,1-1 5 15,1 1-7-15,-1-1 1 0,0-1 5 16,-1 2-1-16,1-1-3 0,2-1-2 0,-2 0 4 16,1 0-6-16,1 1 6 0,-1-1 2 0,2 2 4 15,-1-3-6-15,2 2 2 0,1-2-1 0,-2 1 3 0,0 0-2 16,0 0-4-16,1 0 1 0,1-1 0 0,-2 1-3 0,0 1 0 16,3-1 1-16,-2-2-1 0,-1 1-1 0,1-1-2 15,1 4 1-15,1-4 3 0,-2 3-2 16,2-4 12-16,0 1-9 0,-2 1-2 0,2 1 0 15,-2-1-2-15,1-1 3 0,0-1 2 0,0 1-4 0,1 0 0 16,1-1 11-16,-1 1-11 0,1 2 2 16,2 1 5-16,-2-3-7 0,3 3 6 0,0-2-8 15,0 2 1-15,0-2 0 0,0 1 1 0,0-3 0 16,-1 2-4-16,5 2 0 0,-1-1 2 0,1-1 6 16,-1-1-10-16,0 3 0 0,0-5-2 0,-2 1 1 0,5 2 3 15,-2-2 1-15,2-1 1 0,-3 2-4 0,2-3 2 16,1 1 1-16,0 0-4 0,-1 1-1 15,1-3 4-15,0 2-6 0,-2-2 4 0,3 1-7 16,-3-2 17-16,-1 0-9 0,0 1-4 0,4-1 1 0,-5 0 3 16,0 0 2-16,1-1-1 0,0 1-6 0,0-3 0 0,1 3 3 15,2-2-2-15,-2-2 7 0,2 1-6 16,-3 1 2-16,0-2-1 0,2-1 1 0,-2 3 0 0,3-3 16 16,-2 1-19-16,2-2 1 0,-3 3-1 15,2-2 1-15,0 1 13 0,0-1-12 0,1-1-2 0,-2-1-1 16,3 2 0-16,-4-3-4 15,3 3 6-15,-2-2-3 0,-2 3-2 0,2-4 3 0,0 2 14 16,0-1-13-16,-1-1-1 0,1 1 2 16,-1-1-3-16,0 1 2 0,1-2 4 0,-2 2-7 0,-1-1 5 15,3 0-4-15,-3 2 3 0,-1-1-2 0,1-1-1 0,2 0 7 16,-2-2-6-16,1 0-5 0,-3 2 5 16,1-2 4-16,-1-2-4 0,0 1 0 0,0-1 1 15,-1 0-2-15,1-2 0 0,-2 0 3 0,3 1-2 16,-3-5-3-16,2-1 3 0,-4 5 3 0,3-5-4 15,-2 6 1-15,-1-7 2 0,3 1 1 16,-5 4-5-16,3-2 7 0,-3 1-5 0,1 3 5 0,-2-2-3 0,-1-3 3 16,2 3 0-16,-1 0-3 0,-2 0 5 0,0 1 5 0,0-4-1 15,-3-1-2-15,4 5 6 16,-4-3-6-16,2 4 1 0,-3 1 2 0,3-1 1 0,-3 1-3 0,0 2 3 16,-1 0-4-16,0-2 0 15,-1 3-3-15,-1-1-3 0,0 1 9 0,2 3-8 0,-4-2-5 16,2 1-5-16,-1 1-11 0,1 2-4 15,-3 0-12-15,5 2-13 0,-2 0-13 0,0 0-9 0,-2 2-14 16,2 0-13-16,1 0-6 0,-1 2-27 16,-1 0-23-16,4 0-21 0,-1-1-27 0,1 2-37 0,1 0-208 15,2-1-484-15,1 2 214 0</inkml:trace>
  <inkml:trace contextRef="#ctx0" brushRef="#br2" timeOffset="302133.8149">7780 7355 185 0,'-6'-1'254'0,"2"0"-15"0,4 1-9 16,-7-1-12-16,3 0-21 0,4 1-16 16,-9 0-15-16,4 1-22 0,2 0-17 0,-1 1-12 0,0-1-10 15,-1 1-14-15,0 1-6 0,2-1-10 16,-3 4-8-16,2-1-4 0,0 0-4 0,-2-1-2 0,2 4-6 15,0-1-1-15,-3 3 3 16,1 2 1-16,2-2 0 0,-3 1 0 0,2 2 1 0,0-1-4 0,-2 0 0 16,3 0-1-16,-2 1-2 0,2 0 0 15,-2 0 7-15,2-1 1 0,-3 1-2 16,4-1 1-16,-3 0-2 0,2 2-8 0,0-2 2 0,0 0 2 0,1 1-2 0,0-1 0 16,2-1 3-16,-2-2-8 15,3 3-3-15,0-3 7 0,-2 1-7 0,4-1-2 0,-2-1-5 16,1 2 0-16,2-2 4 0,-2 2-12 15,2-2-2-15,0 1-4 0,0-2 0 0,0-1 1 0,1 2-6 16,-1-1 7-16,0 2-7 0,1-3 6 16,0 2 2-16,0-1-3 0,1 2-2 0,0-1-3 0,1 1 2 15,-2-2-3-15,2 0-3 0,1 4-5 0,-3-3 10 16,4 1-1-16,-1-1-5 0,-2-3 7 0,4 6-7 16,-1-4-4-16,-1 0 7 0,0-1-10 0,1 1 4 0,2 0 7 15,1 1-2-15,-2-3 5 16,-1-1-17-16,1 0 4 0,2 1-1 0,0 2 0 0,-1-5 4 15,4 2-5-15,-4-2 0 0,0-1 2 16,4-1 0-16,-2 2 2 0,1-2 3 0,1 0-4 0,0 0 0 16,-1 0-1-16,3-2-6 0,-1 2 8 0,2-3-4 0,4 1 9 0,-5 2-11 15,-1-3 1-15,2-1 1 16,4 2 0-16,0-3 5 0,-4 1-5 0,-3-1 3 16,7 0-3-16,-2-1 7 0,-4 0 0 0,1 2-7 15,-4-1 0-15,2 0-2 0,-1-2 3 0,0 1-8 0,-1 2 9 16,0-4-5-16,0 1-2 0,1-2 6 15,-2 2-5-15,-1-2-1 0,3 0-4 0,-2-2 2 0,0 1 0 16,-1 0-4-16,4-6-3 16,-4 5 4-16,-1 0 6 0,0 2 3 0,1 0-12 0,-3-1 9 0,0 0-6 15,0 3 6-15,-4-1 2 0,4 1 2 0,-4 0-6 0,1 1 4 16,-1-2 2-16,0 3 5 16,-2-1-8-16,2-2-1 0,-3 2 3 0,3-2-3 0,-2-1 3 15,-1 1-1-15,0 1 3 0,0-2-1 16,-1 0-3-16,-2 0 7 0,3 0-2 0,-1-3 4 0,-2-1-3 15,0-3-3-15,0 3-3 0,0-6 3 16,-1 4 5-16,1 1-4 0,-1-1 4 0,1 2-9 0,-1-1 10 16,1 0-9-16,-1 1 8 0,1 1-4 15,0-1-1-15,-1 2-1 0,-3-1 5 0,4 2 2 16,-4 1-3-16,2-2 5 0,-1 3 2 0,0-4-1 0,-2 2-1 0,0 1 2 16,-1 0 7-16,-2-1-7 0,1 1 3 15,-1 0 5-15,-2 2-7 0,0 0-4 0,-1-2-3 0,2 3 2 16,-2 1-2-16,-1 1-5 15,3-1-9-15,-4 2-18 0,1 0-12 0,1 0-19 0,-2 1-21 0,-1 1-29 16,-1 0-24-16,-2 1-42 16,6 1-44-16,-1 0-54 0,-1 2-310 0,2-3-631 0,0 1 278 15</inkml:trace>
  <inkml:trace contextRef="#ctx0" brushRef="#br2" timeOffset="311690.9336">7700 9131 131 0,'0'0'218'0,"-6"-2"-21"15,6 2-14-15,0 0-13 0,-6 0-4 0,6 0-5 0,0 0-8 16,-5 0-13-16,5 0-12 0,0 0-14 15,0 0-9-15,0 0-14 0,-4-1-7 0,4 1-11 0,0 0-8 16,0 0-6-16,0 0-11 0,0 0-4 0,0 0-4 0,0 0-7 16,-3-2 3-16,3 2-7 0,0 0-3 15,0 0-3-15,0 0-4 0,0 0 2 0,0 0-5 0,0 0 0 16,0 0-2-16,0 0-6 16,0 0-5-16,0 0-10 0,0 0-8 0,0 0-14 0,0 0-6 15,0 0-15-15,0 0-18 0,0 0-14 16,0 0-14-16,0 0-23 0,0 0-25 0,-4 3-34 15,4-3-121-15,0 0-323 0,0 0 143 0</inkml:trace>
  <inkml:trace contextRef="#ctx0" brushRef="#br2" timeOffset="313317.9887">7818 9151 38 0,'0'0'172'0,"0"0"-5"0,0 0-8 0,-1-3-6 16,1 3-7-16,-3-3-7 0,3 3-4 0,0-1-6 16,0 1-4-16,0-6-13 0,0 6-6 0,0-4-13 15,0 1-10-15,4 1-5 0,-4-2-4 0,3-1-7 16,1 1-2-16,-1 1 0 0,4-4-4 0,-1 1 0 16,-2-1-7-16,7-1-8 0,-3 0-1 15,4-1 1-15,0 1 2 0,4-3-1 0,-3 1-2 0,5 0-4 16,-1 0 0-16,-3 2-4 0,7 0-1 15,-3 0 1-15,2 2-4 0,-3 3-5 0,3-3-1 16,-3 3-4-16,2 1-7 0,-2 1 1 0,6 1 2 16,-2 3-3-16,0-1-1 0,-7 1-4 0,7 4 0 0,0 2-2 15,-4-1-3-15,-3-1 2 0,7 3-6 0,-4 0 0 16,0 1-2-16,2 1 1 0,-3-2-3 0,1 0 1 16,2 2-4-16,0-1 5 0,1-3 0 15,0 1-2-15,1-3 1 0,1 0 2 0,0-3 0 16,0-3-4-16,0 0 2 0,1-2 0 0,1 0-1 0,0-3 2 15,-1-1 0-15,1-1-2 0,0 0 4 16,-4-2-4-16,3-2 2 0,-2 2 2 0,0-3 0 0,-2 0-5 16,-2 2 2-16,-5 0 2 0,1 1 0 0,-3 0 0 0,-1 1 2 15,-2 2 1-15,-1-1 2 0,-2 3 2 0,0 0 5 16,-1 0-1-16,0 1-3 16,-3-1 1-16,-2 1-1 0,2 3-1 0,-4-2 4 0,4 2-1 15,-8 0-4-15,2 0 1 0,1 1 3 16,-1 1 0-16,0 3-4 0,-3-2-1 0,2 0 1 15,2 1-4-15,-1 2 4 0,2-2-5 0,1 2 3 0,0-2-2 16,4 3-3-16,2-1-4 0,3 0-6 16,4 2-3-16,3-3-7 0,2 1 2 0,8 0 2 0,3-3-1 15,2-1 2-15,16-2 4 0,1-2 0 0,4-2 2 16,18-4 3-16,-20 1 4 0,19-6 9 0,-17 7 5 16,28-9 6-16,-8-1 6 0,-2 0-1 0,2 1 2 0,2-1 3 15,-1 1 4-15,-2-1 13 0,-1 5-8 16,1 2-3-16,-22 4 3 0,2 3-2 0,24 0-4 0,-27 4-5 15,3 3-2-15,0 2-1 0,-3 2-2 16,-1 4 8-16,-1 3-14 0,-2 0 1 0,-4 3-4 16,-1 1 0-16,-1 2-4 0,-2-1-4 0,-2 1 3 0,-8-5-1 0,-2 1 2 15,-2 2 6-15,3-2-14 16,-6 0-5-16,1-1 2 0,-3-3 0 0,-4-2-8 0,0-2 4 16,-4-3-8-16,-1-1-1 0,-2 1-1 0,-3-3 0 15,0-1-4-15,-3-1-4 0,0 0-17 0,-5-2-29 16,-2 0-39-16,-4-3-53 0,0-2-68 0,-9-2-247 15,-2-5-517-15,-7-7 228 0</inkml:trace>
  <inkml:trace contextRef="#ctx0" brushRef="#br2" timeOffset="313751.9127">9414 8789 175 0,'0'0'265'0,"-9"-1"-9"0,9 1-6 0,-7-4-6 0,3 2-3 15,1-3-14-15,0 0-3 0,-1-3-6 0,1 1-12 16,1 0-16-16,1-3-8 0,1 2-11 0,0-5-19 16,3 1-12-16,0-1-16 0,5-5-11 0,5-1-9 0,1 0-2 15,12-9-23-15,2 3-9 0,3-1-1 0,5-5-10 0,1 2-6 16,21-11 0-16,-20 12-7 0,19-12-14 16,-20 12-3-16,2 0-3 0,-2 0 1 0,0 0-7 0,-5 3 0 15,-12 7 0-15,4 2-6 0,-6 1 11 16,-2 5-1-16,-5 2-1 0,-4 2-2 0,0 0-5 0,-3 3 7 15,-1 0-10-15,1 1 5 16,-2-2-5-16,-2 1 0 0,0 3-8 0,-6-2 0 0,6 2-11 16,-7-2-19-16,-2 4-20 0,1-2-24 0,1 1-27 0,-3-1-27 0,3 4-36 15,-3-3-57-15,5 2-60 16,-1 0-289-16,2-3-610 0,4 0 270 0</inkml:trace>
  <inkml:trace contextRef="#ctx0" brushRef="#br2" timeOffset="314147.869">10275 7784 228 0,'-19'-3'304'15,"-4"3"-31"-15,2 2-27 0,-1 1-22 0,-2 3-21 0,1-1-20 16,3 3-12-16,5-4-15 0,1 3-16 0,1-1-15 15,6-2-10-15,0 3-11 0,1 1-11 16,5-1-3-16,5 2-9 0,2 2-6 0,5 1-8 0,6 3-6 16,1-2-9-16,3 0-13 0,5-1-5 15,1 0-5-15,9 4-4 0,-9-5-7 0,-2-1-4 0,-1 0-5 16,0 2-8-16,-4-3 1 0,-2 1-7 0,-7 0-6 16,-1-1 1-16,-3-4 2 0,-7 4 7 0,0-1 4 15,-1 1-2-15,-9 0 4 0,-3 2 4 0,-5 0-2 0,-4 0 5 16,-4-1 0-16,-1-2 0 0,2 3-3 0,-2-5 1 15,1 2-2-15,0-4 1 0,4 1-4 0,6-1-8 16,1-2-16-16,5-1-21 0,0 0-27 16,7 2-38-16,-1-5-38 0,4 2-46 0,-3-3-55 15,3-1-160-15,9-3-437 0,2-1 194 16</inkml:trace>
  <inkml:trace contextRef="#ctx0" brushRef="#br2" timeOffset="315053.9849">10361 8020 50 0,'0'-3'341'0,"0"3"-34"0,0-4-28 16,0 4-25-16,0-4-18 0,0 4-14 0,-4-3-17 16,4 3-16-16,0 0-20 0,0-4-14 0,0 4-18 0,0 0-11 15,7 0-11-15,0-1-14 0,0 0-13 16,7 0-13-16,0 0-13 0,2-2-15 0,6 0-13 0,-2-1-11 0,1-2-10 16,2 3-7-16,-3-4-4 15,-5 1-3-15,-1 0 1 0,-3-2 0 0,1-2 0 16,-2 2 0-16,-3 0 8 0,-2 1 3 0,-1-3 3 15,-4 1 9-15,0 1 5 0,-2-1 9 0,-3 3 4 0,-2-1 3 0,-1 1 7 16,-5 0 7 0,0 3 0-16,-1 0 5 0,-3 1-1 0,1 2-3 0,0 2 0 0,-1 1-11 15,2-1 8-15,-1 4-19 0,4-1 7 0,-1 0 5 16,2 5-12-16,2-1-10 0,2 3-1 0,0 1 1 0,4 1-6 16,1-1-17-16,4 5-7 0,1-4 9 0,1-1-27 15,3 0-7-15,3-2-8 16,0 0 1-16,4-1 3 0,-1 0-16 0,2-5-2 0,5 2-4 15,-6-5-2-15,4-1 1 0,-3-2 2 16,1 0 10-16,4-6 1 0,-2 2 4 0,-5-3 3 0,0 1 9 16,0-3 7-16,-1 1 16 0,1-5 8 0,-3 3 6 15,-1-2 17-15,-2 0 6 0,3 0 19 0,-3-5-4 16,0 6 8-16,-1-3 0 0,-2 5 7 0,2-2-2 16,-5 5 6-16,2-2-7 0,-2 2 9 0,1 2-8 15,-2 1 1-15,3 0-5 0,-2 1-3 0,-1 0-5 0,2 0-20 16,-2 3 6-16,1-2-13 15,-1 2-12-15,0 0 0 0,0 0-1 0,0 0 6 0,0 0-19 0,0 9-13 16,0-3 0-16,0 1 1 16,0 2-13-16,0 0-3 0,1 0 0 0,-2 0-3 0,1-1 2 15,0 0 7-15,0-1-2 0,0 0 1 16,-1 0-7-16,-1-1 12 0,2-2-2 0,-1 0 6 0,-1 2 1 16,2-3 2-16,-1-1 3 0,1-2 3 0,0 0 4 15,0 4-3-15,0-4 0 0,0 0 9 0,0 0-2 16,0 0-2-16,6-10-5 0,-1 4 19 0,-1-2-14 15,1-3-3-15,2 0 5 0,-1-1-3 0,2 0 1 16,-1 0 0-16,1 0 0 0,0-1 1 0,0 1-1 16,1 0 1-16,-1 3-2 0,0 0 5 0,-2 3-14 0,2-1 12 0,-3 4 8 15,2-1-11-15,-2 2 1 16,-1 2 13-16,2 0-17 0,-2 2 1 0,3 2 3 0,-4-3 1 16,4 5-2-16,-3 1-2 0,-1 0 2 15,-2 2 0-15,1-2-3 0,-2 1-3 0,1 0-5 0,-1 0-1 16,-1-1 2-16,1 0-1 0,0-1 6 15,0 0-2-15,0-2 1 0,0 0 0 0,0 1 1 0,-2-2 15 16,2-3 2-16,0 4 6 0,0-4 0 16,0 0-6-16,0 0-1 0,0 0 9 0,0 0-10 0,6-13 4 15,-4 6 2-15,2-1 3 0,0 0-2 0,2-4 0 0,0 2 2 16,2-2-12-16,-2 0 10 0,3 3-3 16,0-4-3-16,1 4 1 0,1 0 1 0,0 2-4 0,1 1 0 15,-3 3-3-15,3-3-6 16,-2 5 6-16,-1-2-4 0,2 2 11 0,-2 1-16 0,2 1 9 0,-4 2-6 15,2-2 6-15,-1 3 4 16,-1 0-13-16,-1 0 8 0,-1 2-3 0,-1 0-10 0,-1-1-14 0,1 3 0 16,-3-4-16-16,0 3-17 0,-2 0-7 15,0 2-19-15,0-2-9 0,-2 2-19 0,0 0-31 16,0-1-30-16,1 1-31 0,0-3-37 0,0 0-255 16,-1-2-537-16,3-1 238 0</inkml:trace>
  <inkml:trace contextRef="#ctx0" brushRef="#br2" timeOffset="316104.1363">11429 7745 300 0,'-3'-4'296'0,"-1"-4"-23"0,-2 3-13 0,-1-1-14 0,2 0-7 16,-2-1-6-16,-1 1-11 0,0 0-14 0,-1 1-9 15,1-1-17-15,-1 1-13 0,0 1-14 16,0 0-15-16,0 1-15 0,0 0-13 0,1 3-8 0,-3-1-11 16,2 1-11-16,0 1-5 0,0 0-10 0,0 2-9 15,1 1-2-15,-1 1-15 0,2 1 17 0,-1 0-18 0,1 2-4 16,1 1-8-16,-1 2 12 0,1-1-18 15,3-1-2-15,2 2 9 0,-2-3-16 0,2 1-10 16,2 1-3-16,-1-1-4 0,3 0-4 0,-2 0 3 16,2-3-6-16,4 1-6 0,-1 0-7 0,1-2 7 0,0-1-8 15,3-3 4-15,-1 0 1 0,1-1 0 0,0-2 1 0,4-1 3 16,-5-1-2-16,3 0 6 0,0-4 0 0,-1-1 11 16,-1-1-7-16,0 1 11 15,-5 0 7-15,1 0 9 0,-3 2 14 0,1 0 4 16,-1-1 3-16,-3 3-4 0,1 0 2 0,-1 1-4 0,-1 0-1 15,0 1-5-15,-1 1-1 0,-2 1-2 16,4 1-7-16,-6 0-4 0,6 0-2 0,-7 1-1 0,4 1-8 0,2 1-8 16,0 1-1-16,-1 1-11 0,2-1-5 0,3 1-9 15,-2 0-6-15,5 1-1 0,0 0-3 16,2-2 0-16,4 1 6 0,-3-3 0 0,4 1 5 0,-2-3 1 16,2 0 8-16,1-3 0 0,-4 1 0 15,1-3 5-15,0-3 9 0,-4 3 6 0,0-3 8 0,1-3 14 16,-1 0 6-16,-2-1 6 0,1 0 6 15,-3 1-2-15,-2 2 19 0,2-1-5 0,-3 2 8 0,0 0 0 16,0 0 0-16,0 1-7 16,0 3-4-16,0-1-4 0,0 1-4 0,0 1-6 0,0 3-8 15,0-6-6-15,-2 5-15 0,2 1-17 0,0 0 2 16,0 0-5-16,0 0-4 0,-1 7-2 0,0-2-7 16,-1 0-5-16,1 3-10 0,1-1 3 0,-3 0 4 0,2 2 1 15,-3-3 15-15,2 1-9 0,-1-1 3 16,0 0 2-16,1-3 4 0,0 1 2 0,2-1 6 0,-4 1 1 15,3-3-2-15,0 3 11 0,1-4 4 16,0 0-5-16,0 0 2 0,0 0-3 0,0 0 1 16,6-9-2-16,-2 2 3 0,1 0-4 0,0 0 0 15,5-3 4-15,-2 1-4 0,2 2 1 0,2-3 7 0,-4 5-4 16,2-2-1-16,0 2-2 0,0 1 4 0,-1 2-3 16,-1-1-3-16,1 3 5 0,-1 0 1 15,0 0-4-15,0 2 15 0,-3 1-18 0,2 1-1 16,-3 1 6-16,0 1 2 0,-1 1-2 0,0 0 1 15,-2 1 11-15,-4 4-18 0,1-1 6 0,-1 0-6 0,-2-2-7 16,1 2-2-16,-3-3 2 0,1 0-1 16,-1-3-9-16,2 3-9 0,-1-1-10 0,3-4-1 0,-1 1 0 15,3-2-7-15,-2-2-20 0,3 0-29 16,0 0-20-16,0 0-18 0,10-12-15 0,-5 4 5 0,7-3 5 16,2-5 4-16,0 0 17 0,3-1 10 0,-3-2 11 0,0-1 19 15,3-1 17-15,-4-1 29 0,2-1 25 16,2-8 19-16,-4 7 18 0,-2-1 19 0,3-8 22 0,-4 12 17 15,-2-1 15-15,1 2 17 16,-2 3 9-16,-3 4 8 0,0 4 3 0,-1 1-7 0,0 0-13 16,-2 3-2-16,2 0-13 0,-3 1-12 0,3 1-11 0,-3 0-7 0,0 3-9 15,3-3-13-15,-3 3 0 16,0 0-4-16,4 10-9 0,-4-2 0 0,0-1 2 16,1 8-5-16,1-1 9 0,-1 5-18 0,-1 2-11 15,3-1-16-15,-3 2-9 0,3 2-16 0,-3-2-19 0,0-1-18 16,1 0-19-16,-1 1-21 0,3-2-24 15,-3 0-27-15,0-5-25 0,0-1-23 0,0-4-22 0,0-1-38 16,0 0-164-16,-3-4-466 0,3-3 207 0</inkml:trace>
  <inkml:trace contextRef="#ctx0" brushRef="#br2" timeOffset="316445.0489">11798 7579 251 0,'1'-4'247'0,"2"-1"-13"15,1-1-12-15,2 0-8 0,-2 1-13 16,3-2-11-16,0 2-13 0,2 0-16 0,-1-2-6 16,3 1-14-16,2 1-14 0,1-1-3 0,-1 1-17 15,1-1-9-15,-2-1 1 0,3 0-1 0,-1-1-13 0,-3 3-7 16,3-2 9-16,-3 2-14 0,-1 1 1 0,-1 0-5 0,-4 2 3 16,1 0-1-16,-2-1-4 0,-1 2-8 15,1 0-5-15,-4 1-14 0,0 0 0 0,7 0-3 0,-7 0-2 16,3 4-2-16,-3-1-3 15,0 1-4-15,-3 1 0 0,3 1-5 0,0 1-2 0,-1 1-15 16,1-1-10-16,0 2-12 0,-3 0-10 16,7-2-16-16,-4 2-16 0,3-2-21 0,3 1-22 0,-2-1-21 15,3-3-28-15,0 2-23 0,4-1-15 0,-1-4-14 0,3 2-29 0,-1-4-189 16,-2-1-456-16,4-2 202 16</inkml:trace>
  <inkml:trace contextRef="#ctx0" brushRef="#br2" timeOffset="316702.7313">12265 7456 71 0,'10'-16'182'0,"0"-3"1"0,-6 6 3 15,2-1 11-15,-2 2 8 16,-1 0 4-16,-2 4 1 0,1-1-4 0,-2 2-6 16,-2 0-4-16,0 0-3 0,-1 3-10 0,-1 0-11 0,-2 0-13 15,-1 2-1-15,-2-1-13 0,1 3-11 0,-2 1 4 16,-3 1-25-16,4 1-14 0,-4 1-14 0,0 3-5 0,3 1 4 16,-4 2-21-16,7-2-4 0,-4 3-8 15,5 2-6-15,2 0 2 0,1 1-7 0,2 0-14 0,2 2 2 16,3-3-16-16,4 1-2 0,4 1-9 15,2-1-7-15,3-4-5 0,-1-3-15 0,6-1-5 0,1-3-5 16,-2-1-6-16,1-4-1 0,2 2 3 16,-4-2 4-16,-3-1 3 0,-2 0 4 0,-2-3 4 15,1 1 2-15,-7 1 2 0,3-2-5 0,-4 2 3 16,-1-1-5-16,-2 0-7 0,0 1-13 0,-2-1-9 16,-3 3-11-16,-3 0-11 0,-2 0-29 0,-3 2-26 0,-5 1-31 0,0 1-31 15,-7 3-59-15,-2 2-170 16,-4 2-459-16,-7 3 203 0</inkml:trace>
  <inkml:trace contextRef="#ctx0" brushRef="#br2" timeOffset="317341.4533">11090 8262 161 0,'-5'-4'331'0,"4"0"-18"15,-2 1-19-15,0-2-17 0,1 4-16 0,1-1-21 0,1 2-23 16,-4-3-25-16,4 3-14 0,0 0-13 16,-3 5-10-16,3 1-18 0,2-1 2 0,-1 4-32 15,-1 2-10-15,2 2-5 0,-1 1-10 0,1 0-9 16,-1 1-9-16,2 4-3 0,-2-6-7 0,0 1-9 0,0-2 1 15,0-1-10-15,-1-1-7 16,0-2-9-16,0-1-9 0,0-2 0 0,-1 0-5 16,0-2 7-16,0 1 2 0,0 0-6 0,-1-3-1 0,2-1-4 15,0 0 5-15,0 0-3 0,-10-9-6 0,6 2 3 16,1-6 0-16,-1 0 0 0,1-8 0 0,-1 1 1 0,0 0-3 16,1-3 9-16,1-1 3 15,1 1 4-15,1 2-3 0,3 1-2 0,-2 6 4 0,5-1-2 0,-2 1 4 0,0 2-5 16,4 2-2-16,0-1-3 15,1 0 2-15,1 4-5 0,1 0 4 0,1 1-7 0,2 3 8 16,-4 1 0-16,3 1-9 16,0 0 16-16,0 2-13 0,-2 2-4 0,-2 0-2 0,1 0-10 15,-1 3-1-15,-1 0 1 0,-2-1-8 0,-2 4-2 0,-3-2-3 0,1 3-6 16,-2-1 8-16,-4 2-13 16,-2 1-2-16,-3 1 7 0,2-1-9 0,-6 3 5 0,-2-1-1 0,3-3 8 15,0-3 2-15,1 0 5 16,2-5 1-16,1 3 6 0,0-3 9 0,1-1 6 0,2 1 4 15,1-1 3-15,1 0 1 0,0-2 2 0,3 0 2 16,-5 2-6-16,5-2 3 0,0 0-3 16,0 0 1-16,0 0-2 0,0 0-1 0,0 0 3 15,15 0-5-15,-10 1-2 0,3-1 2 0,0 3-1 0,0-3 1 16,1 1 1-16,1 1-3 0,-3-1 0 0,3 2 0 0,0-1 0 16,0-1 2-16,-2 2 2 15,4 0-11-15,-2-2-4 0,2 4-10 0,-2-4-11 0,2 3-18 0,-3-1-18 16,4-1-18-16,-3 0-23 0,-1 1-25 15,1-1-22-15,-2 0-12 0,1 0-20 0,-2-1-5 16,0 0-17-16,-3 0-14 0,2-2-142 0,0 0-393 0,-2-2 175 16</inkml:trace>
  <inkml:trace contextRef="#ctx0" brushRef="#br2" timeOffset="318347.1215">11388 8334 706 0,'4'-7'68'0,"-2"2"39"0,-2-3 17 16,-2-1 7-16,2 1 19 0,0-2 12 16,0 1 8-16,-3 1 2 0,1-2 5 0,2 2 2 0,-2-1 5 15,-1 0 1-15,2 2 1 16,0 1-6-16,-1-1-7 0,1 3 18 0,-1-1-13 0,1 0-20 0,-1 2-12 15,1 0-13-15,1 0-7 16,0 3-18-16,0-4-7 0,0 4-15 0,-1-2-8 0,1 2-10 0,0 0-3 16,0 0-9-16,0 0-7 0,-5 7-4 0,4-3-5 0,1 0-6 15,0 3-2-15,0 0 2 0,0 2-7 16,0-1-8-16,0 0-9 0,3-1-5 0,-3 1-11 16,1-2 0-16,2 1-11 0,-2-2-5 0,4-1 2 15,-1 2 3-15,0-3-15 0,3-1 5 0,0 0-9 0,2 1 15 16,-1-6-10-16,0 2 5 15,1-1-4-15,0-2 7 0,2-2 4 0,-2 2-1 0,-1-3 5 16,1-2 8-16,-1 4 5 0,-2-3 9 16,0 1 11-16,-1 0 7 0,0 0 17 0,-2 2 3 15,0 2 12-15,-2 0 7 0,0-1 0 0,1 2 3 16,-1-1 0-16,-1 3-9 0,0-4-9 0,0 4-5 16,0 0-4-16,0 0-6 0,0 0-2 0,-5 9-1 0,2-2-9 15,0 0-4-15,0 1-12 0,1 1-14 0,1-2-20 16,0 2-5-16,3-1-21 0,0 2 12 0,1-4-25 15,3 1-13-15,-2 0 14 0,3-2-20 16,0-2-5-16,0 1 5 0,3-2 6 0,0-2-4 0,-2-2 10 16,5-4 14-16,-2 1 3 0,2-4 8 15,-3-3 8-15,2-2 15 0,0-3 10 0,-3-2 27 0,-2-2-5 16,0 2 5-16,1-4 0 0,-4-2 9 0,-1-1 2 0,-2 0 5 16,-1 2 11-16,0-1 6 0,0 6 5 15,-1 4 7-15,-1 2 9 0,-2 0-6 0,1 6-3 16,-1-1-2-16,1 4-8 0,-1-2-2 0,0 5-3 0,-2-2-3 0,0 1-2 15,1 1-5-15,-2 4-5 16,0 0-7-16,0 1-1 0,0 2-1 16,-2 4-1-16,2 2 1 0,1-2-4 0,1 5 2 0,3-2-4 15,-2 5-4-15,3-5-18 0,1 1-10 0,0 1-8 16,3-1 9-16,1-1-26 0,2-1-3 0,0 1-6 16,2-3-6-16,-1 0-1 0,2 0-15 0,-1-6-8 0,4 4-2 15,-3-5-1-15,5 2-1 0,-3-3-2 16,3-1 0-16,-4-1 8 0,7-1 1 0,-3-2 3 0,-1-2 8 15,-2 1 14-15,3-3 3 0,-1 1 7 16,-2-4 11-16,0 0 22 0,-1 0 13 0,0 0 13 0,-2 1 11 16,-2-1 21-16,0 2 12 0,-4-1 4 0,1 1 5 15,-1 2 0-15,-1 1-2 0,-2 0 10 0,-1-1-5 16,1 3-1-16,-2 0-13 0,0 1-4 0,2-1 6 0,1 3-20 16,-6 0-5-16,2 5 2 15,1-2-7-15,0 1 9 0,2 2-30 0,-1 1-3 0,2-1-14 16,2 1-8-16,-2 0-10 0,4 0-4 0,-1-1-11 0,3-1-3 15,-1 0-7-15,2-1-4 0,-1 0-5 0,4-2 1 16,-2-1 1-16,2-2 5 0,0-1 5 0,4-2 6 16,-4 1 4-16,1-4 6 0,2 1 18 15,-3-1 13-15,-2-1 7 0,-1-1 18 0,2-1 11 0,-4-2 6 16,-1 5 6-16,1-4 8 0,-4 2 4 16,2 1-2-16,-3-1-5 0,-2 2 1 0,1 0 0 0,-3 2-6 15,1 1-3-15,0-1 5 16,-1 1-14-16,0 3-9 0,1 0-1 0,3 1-4 0,-9 1-6 0,7 2-3 15,-1 1-9-15,1 1-3 16,4 3-13-16,-2 1-14 0,4 4-4 0,0-1-1 0,2 4-4 16,1-4-5-16,3 4 3 0,-5-4 0 0,1-1 4 0,1 0 13 15,-3-2-7-15,1-2 3 0,0 2 4 0,-1-3 1 16,-2-1 8-16,2 0 15 0,-1-1 2 0,-3 0 5 16,-3-1 7-16,3 0 1 0,-3-2-8 15,-1 1 2-15,-2-1-4 0,-2-1-8 0,-2 1-17 0,2-2-10 16,-4 0-20-16,4-1-26 0,-2 1-37 15,0-2-48-15,2 0-53 0,-1-1-63 0,1 0-228 0,1-1-548 16,4 2 242-16</inkml:trace>
  <inkml:trace contextRef="#ctx0" brushRef="#br2" timeOffset="318557.1614">11998 8182 87 0,'0'0'408'0,"0"0"-45"0,0 0-39 0,0 0-33 16,0 0-38-16,0 0-39 0,0 0-55 0,0 0-57 15,0 0-77-15,-12-9-85 0,12 9-106 0,-4-1-168 16,1-1-361-16,1-1 160 0</inkml:trace>
  <inkml:trace contextRef="#ctx0" brushRef="#br2" timeOffset="320688.6192">3030 9792 12 0,'-5'-1'91'16,"2"0"-14"-16,3 1-9 0,0 0-9 0,-5-3-4 0,5 3-9 16,0 0-5-16,0 0-7 0,-2-4-16 0,2 4-3 0,0-1 1 15,0 1-7-15,0-4-13 0,0 4-11 16,0 0-14-16,0-4-18 0,0 4-28 0,1-5-81 0,-2 3 37 15</inkml:trace>
  <inkml:trace contextRef="#ctx0" brushRef="#br2" timeOffset="323301.2931">6859 3378 162 0,'0'0'229'0,"0"0"-7"0,-7 0-11 16,7 0-8-16,0 0-13 0,-7 0-4 16,7 0-13-16,-6 0-13 0,6 0-8 0,-8-2-18 15,2 2-7-15,1-1-10 0,-1 0-11 0,-3 0-12 0,1 1-7 0,-1-2-8 16,-1 0-7-16,-2-1-11 15,0 0-5-15,-2 2-3 0,-1-5-10 0,2 0 0 0,-7 0-3 16,1-1-3-16,1-4-4 0,-5 3 4 16,3-3-8-16,-4-1 21 0,2-3-7 0,0-2-2 0,-1 1 1 15,-11-10-2-15,7 1-8 0,-4-4 1 0,3-1 0 0,-1-1 5 16,2-4-1-16,0 1-3 16,3-2-3-16,-2-3 3 0,3 1-6 0,-4-18 0 0,10 17 1 0,2-2-15 15,-2 0-5-15,4-1-3 16,2-18-14-16,4 18-22 0,1-1-4 0,5-21 0 0,1 22-4 0,4 0-2 15,3-3-3-15,3-15-1 16,-3 16-2-16,6 3-2 0,-2 0 3 0,3 0 3 0,3 1-1 16,0-1-7-16,-3 1 2 0,6 0-6 0,-2 2 2 0,0-2-11 15,2 9 2-15,-2-1 8 0,-5 10-4 16,1 2-1-16,-1 3-7 0,-5 7-11 0,3 1-16 0,-3 0-12 16,0 5-12-16,-4 4-3 0,3 0-1 15,0 0-1-15,0 5-22 0,-4 2-28 0,-1 3-99 0,-1-3-293 16,-2 3 129-16</inkml:trace>
  <inkml:trace contextRef="#ctx0" brushRef="#br2" timeOffset="324448.5421">6503 1677 165 0,'0'0'153'16,"4"2"-4"-16,-3 0-7 0,-1-2 1 0,3 4 7 15,-1-2 2-15,-1 0-1 0,1 1-7 0,0 3-7 0,-2 0-6 0,3 4-1 16,-3-3-11-16,0 6-6 15,0 0-13-15,-1 5-3 0,1-2-11 0,-2-2-6 0,0 7-7 16,-1-2-5-16,0 0-6 0,0-1-5 0,0-4-6 16,0 1 1-16,-1-2-11 0,4-1-6 0,-3-3-1 15,0-1-4-15,3-1-4 0,-1-1-2 0,1-2-2 16,-3 1 0-16,3-1 14 0,0-1 11 16,0-3 28-16,0 3 16 0,0-3 4 0,0 0-2 0,0 0-15 15,0 0-9-15,-1-18-2 0,-1 4 0 16,2-3-13-16,2-7-3 0,-1 1-4 0,3-2-5 15,1-13-9-15,0 4 5 0,2-3-7 16,1 4-3-16,0-2-5 0,-1 10-4 0,1-1 0 0,3 3-4 16,-1 1-11-16,-1 5 3 0,-2 4-1 15,0 2-6-15,-1 6-9 0,2-1 34 0,-2 3-5 0,2 1-21 16,2 4 20-16,1 3-3 0,-1 0 1 0,1 6-7 16,2 3-3-16,1 6 3 0,-1 2 0 0,-2 1 4 15,3 9-5-15,-5-5 4 0,3 6-10 0,-4-6 8 0,1 7-14 16,3 0-22-16,-5-10-20 0,1 0 3 15,-3-2-9-15,1-1-7 0,1-2-10 0,-1-3-9 16,-2-5-11-16,2 1-9 0,-2-4-16 0,0 0-8 16,-1-4-11-16,0 2-1 0,-2-2 8 0,1 1 7 15,-1-3 3-15,-1-2-21 0,0 0-23 0,0 0-4 16,0 0 17-16,-11-9 9 0,4 1 23 0,-3-1 16 16,-2-1 24-16,-3-3 13 0,0-1 21 0,0 0 28 0,0 2 4 15,3 1 15-15,0 1 18 0,1 2 26 16,0-1 9-16,2 4 6 0,1-1 5 0,1 2-1 0,1-1-3 15,0 1-8-15,3 3-7 16,-1-1-8-16,3 0-3 0,1 2-5 0,-6 0-3 16,6 0-6-16,0 0-3 0,0 0-1 0,7 8-2 0,-1-5-3 0,4-1-4 15,0 1-5-15,4-1-2 0,8-2-6 16,-1 0 3-16,1-2-1 0,2-3-5 0,-1-1 1 16,1-3 2-16,-1 0 1 0,2-2-1 0,-3 0 12 15,-1-1 8-15,-4-1 7 0,0-3 6 0,-2 1 15 0,-4-3 8 16,3 0 14-16,-5-2-1 0,-2 1 17 15,-4-2-5-15,0 0 7 0,-2 1-3 0,0 0 3 16,-2 6 5-16,0 0 2 0,-2 0-4 16,0 5 18-16,1 0-34 0,0 1 14 0,0 4-17 0,2 0-11 15,-1-1-10-15,-1 2-5 0,2 3-17 0,0-2-4 0,0 2 1 16,0 0-12-16,0 13 2 0,2-4 9 16,-1 3 6-16,1 1-8 0,0 7-17 0,3 0 0 15,-2 0 4-15,1 2-16 0,1 0-1 0,1-2-5 16,-2 2 6-16,2-1-19 0,-3 0-4 0,3-1-5 0,-2-5-1 15,1 3-7-15,-1-5-9 16,-1 1-14-16,0-4-11 0,0-1-5 0,0 0-10 0,0-2-17 16,0-3-11-16,0 3-6 0,1-4 2 0,-1-1-6 15,1-2-7-15,-4 0-10 0,13-5-2 0,-7-1 14 16,3-4-2-16,-1-1 9 0,0-1 20 0,1-9 16 0,-1 1 27 16,1 0 16-16,-1-3 19 0,-3-3 18 15,0 1 17-15,1-1 21 0,-1-8 13 16,-3 8 23-16,1 1 26 0,0 3 22 0,-1 3 23 15,-1 6 14-15,-1 4 3 0,1 1-9 0,0 3-18 0,0 0-7 16,-1 1-24-16,0 2-9 0,0 2-10 0,0 0-2 0,0 0-11 16,-2 11 0-16,0-3-9 0,1 4-2 15,0 1-7-15,3 6 2 0,0 2-12 0,1 0 0 0,-1 5-11 16,1-4-2-16,2 3-10 0,0-2-12 16,3 0-22-16,0-1-13 0,1 0-21 0,0-2-17 15,-1 1-17-15,1-2-29 0,-1 0-21 16,-1-1-33-16,0-7-41 0,-2 0-44 0,1 1-199 15,-4-5-495-15,-1-3 219 0</inkml:trace>
  <inkml:trace contextRef="#ctx0" brushRef="#br2" timeOffset="324627.8048">6966 1776 126 0,'-7'-3'265'16,"4"0"-19"-16,-1 2-22 0,1-2-21 0,0 2-18 15,-1-1-16-15,4 2-18 0,0 0-17 0,10-4-9 0,-2 1-14 16,5 1-13-16,7-2-27 0,1-1-21 16,3 2-21-16,0-1-25 0,2 0-22 0,2-2-34 0,1 1-21 15,-1-2-41-15,9-3-35 0,-13 4-149 0,-2-3-323 0,-2 0 144 16</inkml:trace>
  <inkml:trace contextRef="#ctx0" brushRef="#br2" timeOffset="324988.2227">7357 1626 161 0,'2'-3'244'0,"-2"3"-13"0,0-4-6 0,0 4-11 0,0-3-11 0,0 3-14 15,0 0-12-15,0 0-19 16,0-4-18-16,0 4-16 0,0 0-11 0,1-2-15 0,-1 2-9 16,0 0-8-16,0 0-5 0,5 6-8 15,-2-3-11-15,1 1-2 0,3 2-5 0,-4-4-5 16,4 5-5-16,-1-2-4 0,0 0-3 0,0 3-15 16,1-3-9-16,-2 4-13 0,0-1-5 0,-1-1-9 15,-1 0-2-15,-2 1 3 0,-1-3-1 0,0 4 0 0,0-3 0 0,-3 1 6 16,-1-2-1-16,0 3-1 15,1-3 6-15,-2-2 2 0,2 0 0 0,0 0 15 0,2-1 14 16,-1 1 9-16,2-3 4 16,-4 1-1-16,4-1 11 0,0 0 4 0,0 0 0 0,-6-8-4 15,6 3-7-15,1 0 1 0,1-2 2 0,1-1-3 0,1-1-3 0,-1 1-3 16,3-3-6-16,1 0-2 16,4 0-3-16,-6 3-7 0,4 2 1 0,-2 0-4 0,-2 1 2 15,1 1-11-15,0 1-8 0,1 2-1 16,-1 1 5-16,-6 0-4 0,12 3-2 0,-5 2 7 0,-1-1-5 15,1 1-14-15,-3 3-17 16,5 0-13-16,-2 3-10 0,-2-5-18 0,1 6-7 0,-3-3-14 16,-1-1-18-16,0 1-17 0,-2 0-20 0,3-2-33 15,-3 1-215-15,1-1-435 0,-1-4 193 0</inkml:trace>
  <inkml:trace contextRef="#ctx0" brushRef="#br2" timeOffset="326099.819">7645 1579 75 0,'0'-23'279'0,"1"0"1"0,1 1-5 0,-1 2-12 16,-1 1 1-16,3 5 6 0,-3 4-3 0,0 0-24 16,0 3-21-16,0 0-26 0,0 3-15 0,0 0-29 0,0 1-36 15,0 1 2-15,0 2-12 0,0 0-11 16,0 0-9-16,0 13-5 0,3-2-5 0,-2-1-19 16,2 9-10-16,0-6-4 0,-1 7-3 0,0-7-15 0,1 6-10 15,0-5-5-15,-1-3-9 16,3 2-1-16,-3-3 5 0,0-1-16 0,1 0 12 0,1-3 1 0,-3-2-2 15,1 1 5-15,-1-2-2 16,0 0 3-16,1 0-1 0,1 0 12 0,1-3-10 0,0 0 6 0,-4 0-10 16,10-6 6-16,-2 4-18 15,1 0 12-15,-2-1-3 0,3 1 6 0,-2 0-7 16,1 1-2-16,-2 1-10 0,4 1-12 0,-4 1-11 0,3 0-10 0,-3 3 0 16,0-1-11-16,1 0-1 15,0 2-8-15,-4 1 3 0,1-1 0 0,0 2 9 0,-4-1 2 16,0 0 8-16,-2 3-1 0,0-3 8 15,-4 1 2-15,0 0 4 0,-1-1 4 0,-1 0 7 0,-4 1 7 16,1-1 8-16,3-4 8 0,-3 1 8 16,-1 0 4-16,1-1 15 0,1-2 2 0,1-1 12 0,0 0 4 15,-1-1 9-15,1 0 3 0,1-2 4 0,1-2 0 0,-1 2-5 16,1-1 20-16,1-1-7 16,0 3-4-16,0-2-4 0,3 1-1 0,0 0-14 0,-1 1-6 15,3 2 6-15,-3-2-11 0,3 2-4 16,-3-2-13-16,3 2-7 0,0 0-17 0,0 0 13 0,0 0-4 15,0 0-1-15,0 0-3 0,0 0 3 16,6 14 2-16,-3-12 4 0,1 3-1 0,3 1-34 16,-2-1 34-16,3 1-5 0,-4-3-1 0,6 1-4 15,-2-1-3-15,2 0 6 0,0-2-10 0,4-1 2 0,0 0 1 16,3-4 9-16,-3 0-12 0,0-1 3 16,3-2 2-16,0-2 1 0,-3 1 14 0,-4-4-15 15,5-1 13-15,-1-1-12 0,-1-1 10 0,-2-1 21 0,-1 0 0 16,0-4 3-16,-6 7 7 0,3-5 0 15,-1 4 15-15,-2 1 9 0,-1 0 19 0,-3 4 5 0,3 0-10 16,-3 2 4-16,0-1-10 0,0 3-4 16,-3 0-7-16,3 1-7 0,3 0-11 0,-3 1-8 0,0 3-4 15,-3-4-26-15,3 4-9 0,0 0-4 0,0 0 0 16,-3 11 0-16,2-2-7 0,-2 1-7 16,0 3-14-16,-1 2-7 0,1 1 1 0,-1-1-10 0,2-2 1 0,1 3-6 15,1-3 11-15,0 2-4 16,0-3-9-16,1-1 2 0,1-2-1 0,-1 0 7 0,2-3 7 15,0 1 3-15,1-2 2 0,-1-2 8 16,1-3 3-16,3 0 10 0,-1-6-1 0,4 2 3 0,1-4-1 16,-4 1 8-16,3-2 9 0,1-1 4 15,-2 0 7-15,3-6 2 0,-5 3-5 0,0 1 6 0,-1 0-2 16,0 0 19-16,-1 4 2 0,-2 1 1 16,1 1 7-16,-4 3-11 0,3-2-5 0,1 1 6 15,-4 2-12-15,0-1-14 0,0 3-9 0,0 0 0 0,0 0-1 16,0 0 0-16,0 10 4 0,0-3-5 15,0 3-15-15,-3 1 0 0,2 1-11 0,1 0 5 0,0 2-16 16,0-2-9-16,0 2-3 0,0-5-4 0,4 3-10 0,-1-3-1 16,-1-2-2-16,3-1-3 0,2-2 6 15,-1-1 8-15,1-3-5 0,1-1 7 0,2-1 9 0,4-5 1 16,-4 1 11-16,1-5 10 16,2 0 21-16,0-5 4 0,-2-2 18 0,0-1 7 0,-1 0 8 15,-1-2 10-15,-1-2 10 0,-1-1 1 0,0 1 11 16,-3-4-8-16,2 1 23 0,-3 1-11 15,-2-1-2-15,-1-1-2 0,0 2 1 0,-1 4 6 16,-1 1 10-16,-2 7 4 0,4-1-11 0,-3 6-5 0,-1 0-12 16,1 3-8-16,1 1-2 0,-3 0-10 0,1 3-8 15,-2 2-6-15,-1 4-9 0,3 1-2 0,-4 6-19 16,-2 7-2-16,4 1-31 0,-1 3 15 16,2 2-9-16,0 9-21 0,4-9 13 0,-2 3-10 15,3 7-24-15,2-10-13 0,0-1-14 0,1 2-23 0,3-2-17 16,-1-2-15-16,0-1-8 15,2-2-4-15,0-2-9 0,-2-2-15 0,2-6-9 0,-4 1-14 0,1-3-2 16,-1-2-3-16,0-2-155 0,1 0-410 16,-4-3 182-16</inkml:trace>
  <inkml:trace contextRef="#ctx0" brushRef="#br2" timeOffset="326732.0163">8294 1614 123 0,'4'-9'186'0,"-2"1"0"0,-1-1 10 0,-1 0 2 0,0 4 5 15,0-1-9-15,0 2-3 0,0 0-8 16,0 0-10-16,3 2-21 0,-3-1-9 0,0 3-19 0,1-4-8 15,-1 4-21-15,3-4-10 0,1 2-12 0,1 1-9 16,0-1-7-16,2 2-15 0,3 0-9 0,-3-2-12 16,2 2-7-16,-1 0-7 0,1-1 2 15,-1 2-6-15,0-1-2 0,0 0-1 0,-3 0-6 0,2 2-3 16,0-2 0-16,-3 1-1 0,-1 1 2 0,2 0-4 16,-3 0-2-16,2-2-6 0,-1 3 5 0,0-2-6 15,0 1 6-15,-3-2-4 0,4 3 8 0,-4-3-2 16,4 2 3-16,-4-2-1 0,3 0 5 15,1 2 1-15,-4-2 0 0,9-2-2 0,-5 0 4 16,0-1 1-16,-1 0 6 0,1-1 9 16,2-2 11-16,0 0 14 0,-2 0 11 0,-1-1 15 0,0-1 6 15,1 0 14-15,-2 0 15 0,-1 2-3 16,0-1 12-16,-1 2 0 0,-1-3-9 0,0 4-7 16,-1 0-13-16,-1 1-16 0,-1 0 12 0,0 0-10 0,-2 2-15 15,-1 2-3-15,0 2-3 0,0 1-8 0,0 2 0 16,-2 1-11-16,2 3 3 0,0-1-9 0,3 3-13 15,-2-1-10-15,4 2 5 0,1-4-23 16,2 3-9-16,1 0-7 0,4-5-12 0,-1 2-12 16,5-3-6-16,-1 1-8 0,2-3-3 0,3 0-1 0,0-5 2 0,3 1 5 0,3-5 3 15,-5 2 12-15,-1-4 9 0,-1 0 24 16,-2-3 18-16,0 2 24 0,-1-3 29 0,0 2 16 0,-4-1 5 16,1-2 2-16,-3 1 6 15,-1-3 2-15,1 2 3 0,-4 2 11 16,3-2-8-16,-3 5 4 0,-1-3-1 0,-1 4-17 15,2 1-5-15,-1 1-8 0,-2 1-28 0,3 1 5 16,-3 1-15-16,3 1-8 0,0 0-13 0,-10 7 0 16,9-1-17-16,-2 2-21 0,2 5-7 0,1 1-2 0,1 4-5 15,1-3-12-15,2 4 0 0,0 0-2 16,0-1-3-16,1-3 6 0,0 4 4 0,1-5 8 0,-2-1 8 16,0 1 0-16,0-5 6 0,0 2 19 0,-1-4 3 0,-1 0 14 15,-1-1 12-15,1-2 9 16,-2 1 10-16,0-2 13 0,-2 3 5 0,-1-2-2 0,-4 1-8 0,-4 1 2 15,-4-1-19-15,-5 3-29 16,-3-5-24-16,-5 0-37 0,2-1-48 0,-3 2-66 0,1-6-100 16,-11 5-235-16,9-3-562 0,-12-3 249 15</inkml:trace>
  <inkml:trace contextRef="#ctx0" brushRef="#br1" timeOffset="339718.5498">1605 11285 280 0,'0'-7'291'0,"1"1"-7"0,1 1-12 16,-4-2-5-16,2 1-6 0,-1 1-15 0,1 0-12 0,0 1-10 15,0 0-18-15,-3 2-18 0,6-2-16 16,-6 1-17-16,3 3-21 0,3-2-10 0,-3 2-18 15,0 0-11-15,0 0-13 0,-3-4-4 0,3 4-19 0,0 0-11 16,0 0-5-16,0 0 1 0,0 0-11 16,3 14 5-16,-2-5-4 0,1 3-7 15,2 2-1-15,-1 1-9 0,1 5-5 0,-1-2-1 16,1 2-11-16,-1 0-6 0,1-5 4 0,-1 4-2 0,-3 0 2 0,4-4-1 16,-4-1 3-16,0 0 2 0,0 0-1 15,0 0-4-15,-1 0 0 0,-2-5 0 0,3 4-1 16,-3-2 5-16,-1-1-3 0,1 2 3 0,-4-2-2 15,3-2 1-15,-2 0-3 0,-1-2 6 0,1 1-3 16,-1-3 5-16,0 3 5 0,2-3 6 16,-1 0-1-16,-1 1-4 0,0-5 13 0,3 1-1 0,-1 0 0 0,0-1 2 15,5 0-8-15,-9 0 5 0,4 0 1 0,5 0-12 0,-10-1 11 16,6-2-4-16,-2-1-7 16,2 3 1-16,-3-4 3 0,3 4-8 15,-2-4-3-15,-1 1 0 0,0 1-11 0,3 0-11 16,-2 0-2-16,2 0-13 0,1 2-13 0,-1-2-22 0,1 3-17 15,-4 0-16-15,4-3-22 0,-1 2-18 16,4 1-26-16,-6-2-44 0,6 2-22 0,-1-2-15 16,1 2-3-16,0 0-188 0,0 0-474 0,7-3 210 15</inkml:trace>
  <inkml:trace contextRef="#ctx0" brushRef="#br1" timeOffset="339998.2808">1906 11238 146 0,'3'-7'328'0,"1"3"-21"0,-1 0-23 0,-3 1-16 16,3-1-13-16,-2 3-7 0,2-1-32 0,-3 2-17 15,3-3-22-15,-3 3-24 0,0 0-13 0,0 0-16 0,0 0-13 0,0 0-12 16,0 0-7-16,1 8-13 0,-1 0-9 16,-1 2-6-16,2 3-3 0,-2 6-8 0,2 0-5 15,2 3-7-15,-3-4-5 0,3 3 0 16,-3 1-2-16,0-2-6 0,0 2 8 0,3-3-10 0,-6 3-16 15,3 1-14-15,0-3-10 0,0 0-17 16,0-1-9-16,0 0-14 0,-3-7-10 0,0 4-21 0,2-4-31 16,-2 1-26-16,3 0-39 0,-4-3-28 0,4-3-47 15,0 1-174-15,-3-4-464 16,0-1 206-16</inkml:trace>
  <inkml:trace contextRef="#ctx0" brushRef="#br1" timeOffset="340585.6086">1691 11296 2756 0,'-13'-11'69'16,"2"3"-20"-16,0 1-21 0,-2 1-11 15,3 1-8-15,-1 3 4 0,4 1-3 0,-3-1 3 0,1 2 0 0,2 0-6 16,2 2 9-16,-1-1-15 16,2 2 7-16,1-1-3 0,0 4 2 0,2 2-2 0,1 1-1 15,4 2 1-15,-1 4 1 0,2-1-5 16,4 2 2-16,1 2 2 0,4-3-2 0,-3 4-3 0,7-3 4 15,-2 0-5-15,4 2-11 16,-1-5-13-16,4-3-10 0,-2 2-19 0,3-6-1 0,3 2-10 16,-3-3-1-16,1-2-6 0,0-4-3 15,1 1-3-15,2-2-3 0,-3-3 8 0,-4-2 16 0,2 1-2 16,-3-1 14-16,-1-2 18 0,-6 2 11 0,0-1 28 0,-3 1 33 16,-2 1 17-16,-4-1 19 0,0 3 19 15,5-2 12-15,-8 2 8 0,2 0 3 0,1 2 0 16,-4 2-2-16,0-5-2 0,0 5-8 15,3-5-7-15,-3 5-14 0,0 0-13 0,0 0-6 0,-7-3-4 16,7 3-12-16,0 0-7 0,-13 4-5 0,9 0-6 16,-3-1-6-16,2 1-14 0,0 4-8 15,0-1-15-15,3-1-2 0,-2 4-15 0,4-1-8 0,0 0-12 0,2 2-15 16,2 3-10-16,1-1-8 0,2-2 0 16,3 1-8-16,0-4 0 0,1 1-8 0,2-3-3 15,0-1 2-15,-2-3-4 0,-1-2 11 0,3 0 10 0,-4 0 7 0,1-2 15 16,0-2 22-16,-3 1 20 0,0-3 23 15,-1 1 22-15,-2-4 17 16,0 2 3-16,-4-1 12 0,0-5-5 0,-3 2 6 16,-2-2-4-16,-1 1 3 0,1 0 2 0,-2-1-1 0,-2 2-5 0,-1 0-5 15,0 0-4-15,-1 2-9 0,-2 1-4 16,1 0-9-16,-1 4-4 0,-1-1-3 0,1 3-17 0,-1-1-12 16,4 3-18-16,-1 3-14 15,1 1-13-15,0-1-14 0,3 1-20 0,0 3-22 16,4 2-10-16,2-2-15 0,1 5-24 0,4 0-27 15,2-1-10-15,2 0-25 0,2-2-155 0,0-1-404 0,4-2 180 16</inkml:trace>
  <inkml:trace contextRef="#ctx0" brushRef="#br1" timeOffset="340805.0825">2354 11348 24 0,'3'-7'345'15,"-2"0"-22"-15,2 3-11 0,-3-1-2 16,1-1-18-16,-1 6-9 0,1-7-8 0,1 4-22 0,-2 3-12 15,0 0-20-15,0-6-26 0,0 6-20 16,0 0-20-16,0 0-11 0,0 0-43 0,0 0-20 16,0 0-23-16,0 0-9 0,0 0-9 0,0 0-13 15,-4 13-9-15,1-4-11 0,3 5-12 0,-1 0-14 16,-1 7-13-16,2 0-17 0,-1 3-21 0,-2-2-13 16,2 3-9-16,1-2-25 0,-2 2-12 0,1-2-22 15,-2-1-27-15,2 0-22 0,-1-4-22 0,2-5-209 0,-2-1-466 16,2-3 206-16</inkml:trace>
  <inkml:trace contextRef="#ctx0" brushRef="#br1" timeOffset="341288.526">2234 11338 244 0,'-4'-4'295'15,"1"-1"-29"-15,1 1-24 0,0 1-23 16,2 3-24-16,-3-4-10 0,3 1-28 0,-2 0-17 16,2 3-15-16,0 0-16 0,0 0-12 0,9-1-12 0,1 1-15 15,4 1-13-15,3-1-21 0,-1 0-7 0,-1-1-7 16,10 0-3-16,-2 0-6 0,0-3 3 0,-1 2-3 16,-1 1-4-16,-5-2 0 0,-2 2-2 0,-6 1 3 15,2 0-2-15,-3-2 1 0,1 2 15 0,-8 0 13 16,9 0 7-16,-9 0 6 0,8 0 5 0,-8 0 2 0,0 0 0 15,7 0 0-15,-7 0-3 0,3 3 2 16,-3-3 2-16,2 4-8 0,-2-4-2 16,0 4-3-16,0 1 1 0,1 1 1 0,-1 1-10 0,-1 0-1 15,-1 2-7-15,2 4 2 0,-2 0 1 16,1 1-6-16,1 6-1 0,-2-2-5 0,0 2-2 0,1 0-8 16,1 0 5-16,-2-5-3 0,1 3 1 15,2-3 1-15,-1-3-2 0,0-1-1 0,0-2-3 16,0 0 1-16,1-2 0 0,-1 3-1 15,2-3-3-15,-2-2-3 0,0 0 3 0,3 0 4 0,-1 0-9 16,0 2 2-16,0-5 6 0,2 2-8 0,0 1 5 0,1-3-7 16,0 0-8-16,0 1-6 0,3-1-5 0,0 2-11 0,2-4-15 15,1-2-8-15,-1 1-14 16,3 0-9-16,0-2-22 0,1 1-17 0,-2 0-25 16,1-5-25-16,0 3-26 0,0-2-24 0,-1-1-31 15,-4 2-147-15,2-1-428 0,-4 0 190 0</inkml:trace>
  <inkml:trace contextRef="#ctx0" brushRef="#br1" timeOffset="341512.283">2517 11363 38 0,'-5'0'326'0,"0"-3"-32"0,5 3-23 0,-8-1-16 0,8 1-22 0,-7-1-18 15,7 1-21-15,-4-2-33 0,4 2-37 16,0 0-34-16,0 0-31 0,8-6-17 0,3 2-27 16,1 1-18-16,3-1-23 0,6 0-18 15,-5 1-40-15,5 0-18 0,-4 3-22 0,-1 0-18 16,-2 0-37-16,-4 1-91 0,-3 0-291 0,1 2 130 0</inkml:trace>
  <inkml:trace contextRef="#ctx0" brushRef="#br1" timeOffset="341700.5949">2581 11462 141 0,'-5'3'246'0,"1"-2"-6"0,4-1-8 0,-4 4-5 0,4-4-8 0,-4 2-6 15,4-2-8-15,0 0-5 0,-5 3-20 0,5-3-11 16,0 0-12-16,0 0-13 0,0 0-14 16,-3 3-16-16,3-3-14 0,0 0-14 0,0 0-10 0,0 0-14 0,0 0-22 15,0 0-23-15,19-6-36 16,-12 4-34-16,3 1-41 0,0 0-46 0,3-2-55 0,1 3-50 15,-5-4-164-15,4 0-443 0,-4 2 196 16</inkml:trace>
  <inkml:trace contextRef="#ctx0" brushRef="#br1" timeOffset="341868.0828">2848 11357 349 0,'0'0'404'0,"0"0"-33"0,0 0-18 0,0 0-32 0,0 0-10 15,1-4-33-15,-1 4-28 0,0 0-24 0,0 0-33 16,0 0-40-16,0 0-54 0,0 0-31 0,0 0-49 16,0 0-32-16,-3 12-41 0,1-4-64 0,0 1-66 15,1 1-72-15,-2 1-206 0,2 1-500 0,-2 1 221 0</inkml:trace>
  <inkml:trace contextRef="#ctx0" brushRef="#br1" timeOffset="342328.3191">1671 11984 262 0,'-14'-1'315'0,"0"0"-31"0,4 1-19 16,3-2-12-16,-3 2-4 0,2-1-18 0,5 2-14 15,-4-2-17-15,7 1-30 0,-7 0-4 0,7 0-31 0,-7 0 1 16,7 0-18-16,-5 3-23 0,5-3 8 0,0 0-13 16,0 0-11-16,-5-3-1 0,5 3-11 0,0 0-6 15,0 0 1-15,0 0-6 0,0 0 5 0,21 4-8 16,-8-5-5-16,11-1-5 0,1-1 2 0,3-1-8 15,13 2-7-15,1-5 4 16,6 1-5-16,1-1-7 0,23-2 5 0,-20 4-4 0,24-5-15 0,-28 5-29 16,18-5 0-16,-18 4-7 0,-4 0-8 15,-2 2 9-15,-1-1-11 0,-13 2-6 0,-1 1 4 16,-2-1 5-16,-2 0-2 0,-8 0 10 0,-1 1-4 0,-4 1 14 16,-3 1-11-16,-1-1 6 0,-2 1 4 15,0 0 2-15,0-2-2 0,-4 2-9 0,0 0-20 0,0 0-19 16,-16 2-16-16,1 0-16 0,-5 3-18 0,-4-1-27 15,-2 0-18-15,-1 1-22 0,-1-1-57 0,0 1-175 16,-1-2-448-16,-1 1 198 16</inkml:trace>
  <inkml:trace contextRef="#ctx0" brushRef="#br1" timeOffset="342678.1163">1744 12049 2622 0,'-15'5'158'0,"1"-1"-36"0,1 0-28 15,-1-1-24-15,3 1-10 0,1-1-2 16,0 1-4-16,3-1 8 0,0 0 1 0,3-1 17 0,-2 0 1 0,2-1-1 16,1-1-5-16,-1 3-1 0,4-3-2 15,-6 1-15-15,6-1-5 0,-1 2-4 0,1-2-2 0,0 0-11 16,0 0 5-16,11 0-10 0,4-3 9 0,9-1-10 0,6 0 4 16,11-3-19-16,4-3 16 15,4 0-13-15,16-4-4 0,-16 4 1 0,-1 0 0 16,0 2 6-16,-3-3-16 0,-5 2 6 15,-11 2-2-15,-1 1-2 0,-4 0-4 0,0 0 4 0,-3 0 2 0,-7 3 1 16,-1 0-1-16,-4 1 6 0,-1-1 15 0,-4 2 0 16,3-1 4-16,-4 1 15 0,1 0 12 15,0 0 1-15,-4 1 10 0,5-1 0 0,-5 1-5 0,0 0-10 16,1-4-15-16,-1 4-31 0,0 0-23 16,0 0-16-16,-7-4-36 0,3 3-41 0,0 0-45 0,4 1-39 15,-10-1-61-15,4-1-82 16,-1 2-312-16,1-2-699 0,1 1 309 0</inkml:trace>
  <inkml:trace contextRef="#ctx0" brushRef="#br1" timeOffset="342847.3307">2406 11884 144 0,'0'0'330'0,"0"0"-41"0,0 0-39 15,0 0-36-15,0 0-36 0,0 0-43 0,0 0-39 0,0 0-50 16,0 0-48-16,-4-7-82 0,4 7-182 16,4-6-289-16,-1 3 128 0</inkml:trace>
  <inkml:trace contextRef="#ctx0" brushRef="#br1" timeOffset="343928.2589">3216 11469 96 0,'3'-6'257'0,"-2"0"1"0,2 1-2 16,-2-1-5-16,2 0-4 0,-1 1-10 0,-1 1-1 15,0 0-4-15,1 0-6 0,-2 0-16 0,1 1-14 16,1 1-21-16,-1-2-26 0,-1 4-12 15,2-3-7-15,-2 3-20 0,1-2-14 0,-1 2-14 0,0 0-9 0,0 0-11 16,0 0-6-16,0 0-2 0,0 0-10 0,4 9-3 16,-1-2-5-16,-3 3-6 15,4 2-2-15,-2 0 1 0,-1 2-5 0,2 5-2 0,-2 3-22 16,-1-1-20-16,2 0-15 0,-2-3-12 0,0 2-40 16,-2 0-12-16,1 0-17 0,-2-6-30 0,0-1-32 0,-1 2-33 15,3-3-28-15,-1-3-245 16,-2-1-524-16,4-2 232 0</inkml:trace>
  <inkml:trace contextRef="#ctx0" brushRef="#br1" timeOffset="344298.3244">3385 11228 89 0,'-3'-7'333'0,"3"1"-29"0,-3 0-21 0,2 3-20 15,-1-1-24-15,1 2-11 0,0-2-23 0,1 4-21 16,-3-3-24-16,3 3-14 0,-5 0-2 16,5 0-26-16,-7 3-16 0,5-1-6 0,-2 2-15 0,2 3-10 0,1 0 0 15,-1 2-8-15,5 4-12 0,0 0-14 0,7 4-20 16,1-4-5-16,5 6-17 0,2-3-7 0,6 0-18 0,7 6-13 16,0 0-14-16,4-2-10 0,-1 3-7 15,-1 1 2-15,-3-2 5 16,0-1 3-16,-11-2 4 0,0-1 0 0,-1 2 5 0,-4 1 8 0,-4 0 14 15,-3 3 13-15,-4 1 24 0,-6 2 11 16,-4 9 7-16,-7-3 10 0,-2-3 14 0,-6 3 12 0,-6-4 6 16,-2-1 4-16,-2-1 17 0,-1-4-10 0,1 1 2 15,-1-4-4-15,8-7 2 0,3 1-10 0,-1-1-7 16,5-2-5-16,1-6 5 16,6 4-27-16,1-4-38 0,3-1-34 0,1 0-37 0,0-1-43 15,4-1-48-15,2-2-64 0,0 0-241 0,0 0-513 16,18-13 228-16</inkml:trace>
  <inkml:trace contextRef="#ctx0" brushRef="#br1" timeOffset="345197.832">4207 11501 101 0,'3'-6'309'0,"3"1"-10"0,-5 1-7 16,3-1-12-16,-2 2-7 0,1-1-16 0,-2 2-20 0,0-1-22 16,1 2-19-16,-2 1-25 15,3-3-17-15,-3 3-7 0,0 0-23 0,0 0-13 16,1 5-1-16,-1 4-18 0,-3-1 3 0,-1 7-11 16,1 4-5-16,-4 1-8 0,0-1-8 0,0 2-7 15,0-3-3-15,1 3-3 0,-1-5-8 0,0 4-5 16,0-6-9-16,2 0-26 0,-1-1-4 0,0-2 5 0,2 0 0 15,-1-4-11-15,2 0 10 0,1-3-9 16,0 3 11-16,-1-5-1 0,1 0-3 0,2 2 7 0,-3-3 3 16,3-1 9-16,0 0-1 0,0 0-4 0,-1-9-3 0,2-5-5 15,2-1-5-15,0-6 2 16,1-3-1-16,2-2-1 0,2-11-5 0,2-1 3 16,-1 1 7-16,3 2-9 0,-5 10 4 0,3 0 2 15,0 3-1-15,4-1 10 0,-2 2-10 0,0 4-2 0,-3 6-1 16,1-1-3-16,-2 3 1 0,3 2 0 0,-4 1-2 0,0 5 1 15,0-2 0-15,0 3-1 0,2 0 0 16,-1 4-3-16,2 2-1 0,-2 3 4 0,1 1-1 16,-1 4 2-16,-1 5-3 0,2 1 2 0,-2 2 2 15,-1 3-1-15,-1 0 4 0,2 2-2 16,-2-2-1-16,-1 2-11 0,1-1-9 0,0 1-11 16,-2-1-17-16,1-1-18 0,0 0-11 0,1-1-16 0,-2-3-10 0,-3 2-14 15,3-6-19-15,-3-2-17 0,0-2-15 16,0-4-18-16,-1-1-18 0,-1 0-11 0,0-4-178 15,-1 0-428-15,-1-2 189 0</inkml:trace>
  <inkml:trace contextRef="#ctx0" brushRef="#br1" timeOffset="345582.7742">4112 11694 236 0,'-6'-4'230'0,"2"-1"-22"0,0 2-24 0,1 0-23 0,1 1-27 16,2 0-6-16,0 2-13 0,7-4-16 15,0 1-9-15,3 1-11 0,7 0-2 0,4-1-13 16,3-1-4-16,4 2-11 0,2-3 1 0,8-1-10 16,-10-1-9-16,10 2-4 0,-10-1-6 0,1 0 2 0,-1-2-1 15,-2-2-5-15,-2 1 1 0,1-3 1 16,-5-1 14-16,0 2 15 0,-4-2 16 0,-6 4 15 16,-1 1 13-16,-2-4 14 0,-1-1 9 0,0-1 7 15,-4 1-1-15,0-1 10 0,-2 3 5 0,-1-1 4 16,0 1 3-16,-1 0-9 0,0 2-2 0,-1 0 0 0,0 3-4 0,2 0-9 15,-2 1-16-15,2 1-7 16,0 0-17-16,-1 1-6 0,1 0-12 0,1 3-22 0,-2-4-34 16,2 4-12-16,0 0-4 0,0 0-6 0,0 0 1 0,7 13 1 15,-3-5-3-15,3 3 1 16,1 6-12-16,-1 1-4 0,1 2 0 0,0 0 11 0,-1 3-14 16,-1-2-9-16,-1 2-6 0,-2 0-6 15,1 0-5-15,-2 0-3 0,-1-1-13 0,-2 2-15 16,-1-3-13-16,1 0-11 0,-1 0-11 0,0-2-17 15,-1-4-24-15,2-2-22 0,0 0-23 0,2-4-31 0,0-2-188 16,-1-3-467-16,1-2 207 16</inkml:trace>
  <inkml:trace contextRef="#ctx0" brushRef="#br1" timeOffset="345809.8949">4849 11412 145 0,'3'-14'387'0,"-1"6"-13"0,-1-1-40 0,-1 1-22 0,1 3-32 0,1 0-21 15,-2 2-27-15,0 3-24 16,0-6-27-16,0 6-20 0,1-3-15 0,-1 3-13 0,0 0-13 16,0 0-10-16,-1 16-10 0,-1-9-16 0,4 8-7 15,-2-1-4-15,1 7-14 0,-1-2-2 0,2 3-13 16,-1 1-14-16,0 0-2 0,-1 1-17 0,0 1-14 0,2 1-2 16,-5-2-15-16,2 0-19 0,-1 1-18 15,2 0-20-15,-3 0-23 0,-1-1-24 16,0 1-32-16,1-4-32 0,0 0-54 0,-1-2-247 15,0-6-530-15,1 0 234 0</inkml:trace>
  <inkml:trace contextRef="#ctx0" brushRef="#br1" timeOffset="346360.0109">4552 11672 3053 0,'-7'-6'106'0,"0"3"-68"0,3-3-14 0,-2 2-11 0,2 1-10 15,1 1-6-15,-1-1-8 16,1 1-2-16,3 2 2 0,6-4 2 0,1 2-3 16,7-1-4-16,9-1-4 0,2-3-12 0,2 5-10 15,12-7-14-15,-11 6-11 0,-1-2-15 0,1 0-8 0,-1 0-17 16,-1-2-8-16,-3 3-3 0,-1-1-6 0,-6 1 11 16,-2 0 20-16,-1 0 11 0,0-1 19 0,-4 3 39 15,-3 0 34-15,1 1 32 0,-3-1 13 0,-4 2 16 16,8-2 8-16,-8 2 9 0,0 0-4 0,8-2 3 15,-8 2-2-15,0 0-3 0,0 0-8 0,0 0-7 0,8 0-10 16,-8 0-5-16,0 0-10 16,0 0 0-16,0 0-9 0,0 0-5 0,0 0-3 0,7 7 1 15,-3-4-2-15,2 3-1 0,1 1-3 0,-2-1-4 0,2 1 10 16,-2 2-26-16,1 3-8 16,-1 1-4-16,-3-1-9 0,2 0-6 0,-3 0 2 0,1 1-2 15,-4 0 2-15,1 0 2 0,-2 0-1 16,0-1 3-16,-2-3 4 0,0-1 0 0,0 0 3 0,2-3 4 15,-1 2 14-15,1-4 12 0,1-1 14 16,2-2 6-16,-4 3-3 0,4-3 12 0,0 0-2 16,-7-12 1-16,5 5 5 0,3-4 5 0,2-2 2 15,-1-1-7-15,2 0-2 0,1 1-8 0,2 0 0 16,3-3-8-16,-2 3-8 0,4 4-2 0,-4-1 2 0,5 2-5 0,-2 0-3 16,2 1-2-16,-2 2-3 15,-1 3 0-15,4 0 6 0,-4 2-13 0,3 3-1 0,-4 1-4 16,1-1-17-16,0 5-5 0,0 0-2 15,0 2-7-15,-2 2-11 0,-2 0-5 0,-1 1-13 16,1 0-13-16,-4 3-10 0,-4-3-27 16,2 0-17-16,-1 1-24 0,-1 0-21 0,1-6-15 0,1 1-60 0,-3 1-126 15,3-4-405-15,0-2 180 0</inkml:trace>
  <inkml:trace contextRef="#ctx0" brushRef="#br1" timeOffset="347508.3956">5258 11521 69 0,'3'-16'344'0,"-1"0"-11"16,-2 3-7-16,2 3-18 0,-2 3-21 0,1 0-22 16,-1 2-29-16,2 1-27 0,-2-1-21 0,0 5-22 0,1-6-21 15,-1 4-14-15,0 2-16 0,0 0-15 0,0 0-10 16,0 0-7-16,10 14-15 0,-7-6-16 0,2 2-6 0,-2 2-14 16,0 1-7-16,-1 1-19 0,-1 0-11 15,-1 1-10-15,0-1-11 0,0 6-7 0,-1-6 2 16,-1 1-15-16,1-2-3 0,-3 1 0 0,2-1-2 15,0-1-2-15,1-4-2 0,0 0 0 0,-2-1 8 16,2-2 7-16,1-1 4 0,-1-1 8 16,1 1 3-16,0-4 12 0,-1 3 10 0,1-3 14 0,1 3-5 15,-1-3 1-15,0 0 0 0,8-6-5 0,-4 4 11 16,2-3-2-16,-1-1 6 0,2 1-6 0,0 0 0 16,0 0-2-16,0 1-1 0,0-2 1 0,-1 3-5 15,1 0-2-15,2 0 3 0,-4 2 0 0,2 0-2 16,0 1-3-16,-7 0 0 0,16 4 6 0,-12 0-6 0,2-1 0 15,-2 3 0-15,1-1 0 16,-3 3-4-16,0 1 2 0,-3 0-2 0,0-1 0 0,-3 5 1 16,1-5-2-16,-3 3 2 0,0 0-3 0,-2-1 1 0,1-2 3 15,0-1 0-15,-1-1 0 0,-1-1-1 16,2-1 5-16,-2-3 1 0,1 1 10 0,1-2 0 0,0 0 17 16,0 0 6-16,-2-3 4 0,3 2 0 15,-1-2 3-15,1 1 7 0,-1-1-2 0,2-1 2 16,1 2-6-16,0 1 0 0,1-2 0 15,0 0-6-15,3 3-6 0,-5-4-3 0,5 4-6 16,-3-2 1-16,3 2-1 0,0 0-5 0,0 0-4 16,-5 0-5-16,5 0 1 0,0 0-4 0,0 0 6 0,0 0-4 15,0 0-8-15,0 0 1 0,-2-2 1 0,2 2 1 16,0 0 4-16,0 0-6 0,0 0 1 0,0 0 2 16,0 0-2-16,16 2 0 0,-16-2 1 0,11 0-5 0,-6 0 0 15,2 2 2-15,1-1 0 16,-1 2 0-16,1 0 2 0,2 1 3 0,0-3-7 0,1 5 9 15,3-1-11-15,-3-1 4 0,2 0 0 0,1-1 4 16,0 1-3-16,-1-2-6 0,1 0-3 0,-1-1 4 16,1-3-7-16,-2 0 0 0,-2-1 3 15,0 1-2-15,0-3 3 0,-3-1 2 0,4-3-1 0,-1-1 3 16,0 2 8-16,-3-6 8 0,-1 3 7 0,1-2 7 0,-3-2 6 16,1 1 12-16,0 1-4 0,-5 1 4 15,1-3 13-15,0 8-3 0,1-4 26 0,-2 1-11 16,-2 2 0-16,2 1 9 0,-2 0-2 15,0 3-2-15,2 4-10 0,-1-6-6 0,-2 3-6 0,3 3-13 16,-4-5-5-16,4 5-3 0,0 0-5 0,0 0-9 0,-13 8-12 16,9-3-7-16,1 1-9 15,-1 1 1-15,1 2-11 0,-1 1-22 0,1 1-14 16,0-1-3-16,2 0-4 0,-2 2 2 0,4-3-13 16,1 0-1-16,-1 0-5 0,2-2 3 0,1 0 1 0,2-1 1 0,-2-3 8 15,4-1 5-15,1 0 3 16,-1-2 2-16,2-2 16 0,0-1-2 0,3-3 7 0,-3 1 6 15,-2 1 13-15,1-3 16 0,-1 1 21 16,-1 0 5-16,-1 0 8 0,-1 1 15 0,-2 1 3 0,1 0 0 16,-1 0 2-16,0 1-3 0,-3 3-12 0,4-3-4 0,-1 0-7 15,-3 3-1-15,0 0-15 0,0 0 5 16,0 0-4-16,0 0-3 0,3 12-7 0,-3-8-10 0,0 4-11 16,0 0-3-16,1 1-8 15,2 0-14-15,0 0-8 0,0-1-13 0,4 2-10 0,0-4-9 16,0 1 2-16,7-2 0 0,-1-3 4 15,-1 0 6-15,4-4 4 0,-2-1 7 0,4-4 10 16,-4 0 8-16,5-4 24 0,-4-3 17 0,-1-1 20 16,-1-2 20-16,-1 0 11 0,-2-4 14 0,0 0 11 0,0-1 8 15,-4-1 9-15,-2 1 0 0,0-1 28 16,-1-1 0-16,-2 3 7 0,1 0 4 0,-1 3 5 16,-4 4 13-16,2 3-6 0,0 1-12 0,-1 2-15 0,-2 2-10 15,1-2-11-15,-1 4-11 0,1 0-7 16,-1 2-23-16,-3 2-13 0,7 0-12 0,-13 4-14 0,6 1-24 15,-1 4-16-15,-2 2-22 0,3 5-29 16,1 4-22-16,-1 0-14 0,4 4-7 0,2 1-12 0,1 1-9 16,1 10-8-16,2-10-15 0,4 1-16 15,-7-2-15-15,6 0-27 0,-5-2-12 0,5 0-15 16,-2-4-21-16,-1-4-229 0,-3-2-540 0,0-3 239 0</inkml:trace>
  <inkml:trace contextRef="#ctx0" brushRef="#br1" timeOffset="348162.3037">5872 11673 58 0,'0'-5'273'0,"3"-2"-25"0,-2 1-19 0,0 1-28 0,1 1-17 15,2 1-22-15,0-3-16 0,3 3-11 16,-2 0-17-16,3-4-11 0,1 4-12 0,-1 1-7 0,6-4-10 16,-4 3-8-16,-2 0-6 0,4 1-8 0,-4-1-4 0,2 0-10 15,-2 1 0-15,1-1-4 0,-5 2-4 0,3 0-6 16,-7 1-2-16,9-1-4 0,-9 1 10 0,0 0 0 15,8 4 1-15,-4 0-1 16,-1 2-1-16,0-2-2 0,-2 1 0 0,1 2-1 0,-1 3-6 16,-1-4-7-16,1 0-11 0,1-1-4 0,-1 2-10 15,2-1-3-15,0-2-14 0,1-1-14 16,0 0-7-16,1-1-5 0,0-1 1 0,-5-1 1 0,13-3 4 16,-6 0 4-16,0-3 8 0,0 1 14 0,-3 0 17 15,3-3 15-15,0 1 23 0,-4 2 24 0,1-5 22 16,1 2 7-16,-4 4 15 0,-1-4 6 15,1 3-2-15,-1 1 3 0,0 4 4 0,-2-8-4 0,2 8-10 16,-6-3-3-16,0 2-11 0,6 1-11 16,0 0-6-16,-18 4-10 0,11 2-4 0,0 0-7 0,1 3-4 15,-1 2-4-15,0 0-22 0,3 0-8 0,1 2-12 16,2 0-10-16,2-1-17 0,2 1-10 0,1-6-17 16,0 2-6-16,4-4-10 0,0 0-10 0,5 0-10 15,-3-4 7-15,5-1 3 0,1-3-1 16,0-1 7-16,3-5 9 0,-1-3 6 0,-2 1 24 0,-4 1 18 0,4-4 24 15,-4-1 19-15,-3 3 19 16,-1-1 11-16,2-7 6 0,-3 3 8 0,0 3 15 0,-3 3 4 16,-1 2 13-16,1 1-10 0,-1-1 20 15,-3 2-2-15,3 3-23 0,-3-1 7 0,0 5-7 16,1-7-14-16,-1 7-13 0,2-2-11 0,-2 2-19 16,0 0-10-16,0 0-1 0,0 0-26 0,0 0-11 15,-10 15-1-15,10-6-16 0,0 4-8 0,1-1-8 0,-1 1-7 0,3 2 6 16,3-1-16-16,-2-1-4 15,0 0-5-15,-1 0 2 0,4-1 3 0,-1-1 9 16,-2 1 4-16,0-4-1 0,-1 1 9 0,1-2 3 0,-1 1 4 16,1-1 4-16,-1-2 6 0,0 0 3 0,-3-2 3 15,1 3 6-15,-1-2 2 0,0 0 5 16,0-4-1-16,-5 9-4 0,2-6-4 0,-4 3-13 0,-3 1-24 16,-1-1-30-16,-5 1-38 0,2-1-51 0,-7 1-46 15,1-2-160-15,6-1-422 0,-1-2 188 16</inkml:trace>
  <inkml:trace contextRef="#ctx0" brushRef="#br1" timeOffset="349863.4786">6618 11760 29 0,'3'2'165'0,"1"1"-7"0,0-2-1 0,2-1-8 0,-2 0-10 15,6-1-7-15,-3-2 0 0,0 1 0 0,3-1-13 16,-1-2 5-16,-1-1-1 0,2-1-1 0,0-2-3 16,-3 1-2-16,-1 1 2 0,2-4 3 0,-2 1-3 15,-2-1 4-15,0-1-12 0,-1 0-4 0,-3 1 3 16,-1-3-22-16,1 1 13 0,-2 0-5 0,-2 2-1 0,0-3-7 15,-3 2-7-15,0 2-8 16,1 2 11-16,-1 3-13 0,1-3-3 0,-1 3 0 0,0 1-6 16,0 1-11-16,0 2-7 0,-3-3-4 15,2 5-5-15,-1 2-1 0,-1 0-8 0,0 4-3 16,-1 2-1-16,1 1-10 0,0 2 7 0,1 1-6 0,2-1-1 0,1 1 0 16,0 5-6-16,3 1 0 0,1-6-4 15,0 2-5-15,2-2-5 0,2 0-2 0,0-1-9 16,0-3 8-16,2-1-1 0,1 0 2 0,0-2 3 15,1 0-3-15,-1-4 1 0,5 0 3 0,-2-2-1 0,1-2 0 16,2 0-2-16,0-5 10 16,2 1-8-16,-3-3 13 0,0 0 11 0,0 0 9 0,-3 0 6 15,-1 2 7-15,-3 1 3 0,3 1 14 0,-4 1-9 16,1 1-11-16,-1-1-6 0,0 2-2 0,0 0-10 16,-2 2 1-16,4-3-5 0,-4 3-9 0,0 0 2 15,0 0 0-15,2 8 5 0,-2 0-12 0,0-1-8 16,0 3-6-16,2 2-4 0,-1 0-1 0,3 1 4 15,0 0-10-15,2-2-8 0,0-4-3 16,2 4-2-16,-1-6 3 0,4 3-2 0,-2-5-1 0,2-1 6 16,3-2 1-16,-4-2 5 0,0-1 6 0,1-5 5 0,2 1 4 15,-3-4 6-15,2-3 18 0,-3 1 0 16,-3 0 10-16,0-6 6 0,-1 0-8 0,-2-1 9 16,1 2 1-16,-3 2-4 0,1 2 14 15,-1 2 2-15,-1 0-3 0,0 3 1 0,0 2-4 16,0 1-12-16,0 1 5 0,0 1-16 0,1 1 1 0,-1 3-26 15,0-6-1-15,0 6-3 0,0 0 6 16,0 0 2-16,0 0-3 0,6 16-5 0,-3-8-5 16,1 5-1-16,-1-1-9 0,-1 9-4 0,1-4-2 15,1 2 3-15,-1 2-5 0,1-3-3 0,1 2 2 16,0-2-6-16,0-3 4 0,-1-2-9 0,2 0 0 0,1-3-3 16,0 0 4-16,0-2 3 0,0-2 2 0,3-4-2 0,2 3-6 15,2-5 3-15,0-2 5 0,1-1 3 0,1-1 5 16,4-6 3-16,-3 1 16 0,0-3-3 15,-4 2 3-15,1-6 8 0,-1 1 15 16,-2-1 14-16,-2-2 8 0,-2 5 11 0,0-5 6 0,-1-1 17 16,-2 5-3-16,-1-3 6 0,-2 2 14 0,0 2-8 0,-2 1 10 15,1 5-7-15,-1 0-7 0,-1 2-3 16,1 1-2-16,-2 0-14 0,0 2-2 0,0-1-1 16,3 3-11-16,-10 0 5 0,3 3-5 15,0 1-12-15,-1 1-2 0,2 2 5 0,-1 5-15 0,0-2-14 0,1 3-2 16,2 1-3-16,1 5 1 0,3 0-14 15,0-3-5-15,3 3-16 0,4 1-14 0,0-2-11 16,4 0-16-16,0-7-14 0,4 2-24 16,3-3-25-16,1-2-29 0,4-1-40 0,-2-6-47 15,2 0-248-15,-2-3-555 0,2-5 246 0</inkml:trace>
  <inkml:trace contextRef="#ctx0" brushRef="#br1" timeOffset="351325.2072">8112 11691 92 0,'0'-8'316'0,"0"0"-20"0,-1 1-7 16,1 0-13-16,-3-1-11 0,-1 1-10 0,1 2-20 0,0-2-15 0,0 3-13 15,-1-1-18-15,-1 0-20 16,-1 0-24-16,-1 2-8 0,-1 2-14 0,-1 0-12 16,1 2-23-16,-5 2 0 0,-1 3-13 0,1-2-3 0,2 5-8 15,-6 2-3-15,3-2-8 0,4 3 5 0,-3 3 0 16,4-2-34-16,-3 2 6 0,4-1-11 15,5-2-11-15,-1 2-6 0,4-2-8 0,-2 2-29 0,4-2-1 16,1-4-2-16,-1 1-4 0,3-2 7 16,-1-2 2-16,3 0-4 0,0-3 9 0,1 0-2 15,1-4 2-15,2 0 3 0,-1-3 16 0,4-1 14 0,-4-3 9 16,0-1 4-16,-2 0 6 0,-1-2 14 16,2-3 6-16,-5 6 19 0,3-5-4 0,-4 5 7 0,0-1 9 0,1 5 2 15,-1-1-1-15,-2 1-1 16,0 1-9-16,2 0-7 0,-3 2-14 0,2 0 1 15,-2 2-12-15,1-3 6 0,-1 3-15 0,0 0-8 16,0 0-19-16,0 0 1 0,-3 13-15 0,2-3-12 0,-2 2-8 16,3 1-2-16,0 1-14 0,0 4-6 0,1-3-7 0,1-1-5 15,2-1-6-15,0 1-21 0,2-2-15 16,1-2-7-16,1-1-9 0,2-2-12 0,0-1-5 0,4-4 4 16,3 0 2-16,-3-5 8 15,3 0 14-15,-3-4 8 0,7-4 19 0,-4-2 8 0,0-4 14 16,-1 1 23-16,-1-3 18 0,-1-1 15 15,-4-1 15-15,1-1 22 0,-1 4 10 0,-3-4 20 16,-1 2 16-16,-3 1 14 0,0 6 12 0,-2-1-2 16,0 2 7-16,-1 5-2 0,0 1-7 0,-1 0-8 15,0 1-11-15,-1 1-9 0,-1 1-6 0,3 0-7 16,-4 2-7-16,4 1-2 0,-8 3-12 0,2 1 0 16,2 2-6-16,-2 1 1 0,3 1-10 0,-1 4-8 0,1 0-7 0,3 2-7 15,0 1 0-15,3-2-12 16,7 5-10-16,0-1-7 0,1 1-2 0,0-1-8 0,3-1-5 15,-1 0-2-15,0-1-2 0,-3-3 1 16,4 2 2-16,-6-4 5 0,-1-3-3 0,-3 2 0 16,-1-3 8-16,1 1 7 0,-4-2 12 0,0 2 4 15,-1-2 6-15,-5 2 8 0,-1-2 1 0,-5 0 5 0,-2-1-3 16,0-2 3-16,-2 3 1 0,2-3 3 0,-2-1-1 16,2-1 8-16,3 1-9 0,4-2-2 15,-3-1-11-15,3 2-17 0,3-3-24 0,-2-1-33 0,6 3-52 16,0-4-34-16,3-3-21 0,1 2-31 15,6-3-151-15,4-2-402 0,3-3 179 0</inkml:trace>
  <inkml:trace contextRef="#ctx0" brushRef="#br1" timeOffset="351623.9451">8565 11632 15 0,'6'-9'318'0,"-3"3"-13"0,1-1-19 0,-1 0-14 0,-3 3-7 16,3 0-17-16,-3 0-9 0,-3 0-29 15,3 4-17-15,-3-6-21 0,-1 6-17 0,-3-2-15 16,2 1-16-16,-4 4-16 0,-1 1-13 0,1 3-9 15,0-1-7-15,2 2-8 0,-2 0-7 0,3 2-1 16,0 2-19-16,2 0-11 0,2 1-14 0,2-2-2 0,2 1-5 16,3 1-13-16,1 0-9 0,2-1-11 0,-1 1-5 0,6 1-7 15,-4-3 2-15,0 2 0 16,0-4 3-16,-1 0 5 0,2 2-2 0,-6-4 5 16,3-1-3-16,-1-1 7 0,-2 1 5 0,-1-1 3 15,-3-2 4-15,1 0 7 0,-1 1 8 0,-1 1 7 16,-2-2 4-16,-4 2 1 0,-3-2-4 0,0 0 3 15,-4 2-2-15,0-1-3 0,-1-2-2 0,-1 0-2 16,0-1-6-16,3 2-10 0,-1-2-15 16,4-1-11-16,1 2-19 0,1-4-29 0,2 1-39 0,2 1-35 15,1-3-55-15,1 0-51 0,2 3-178 0,5-11-470 0,3 2 207 0</inkml:trace>
  <inkml:trace contextRef="#ctx0" brushRef="#br1" timeOffset="351940.978">8648 11703 12 0,'2'-2'347'0,"-2"-2"-29"16,2 2-25-16,0 1-22 0,-2 1-3 0,2-3-29 0,-2 3-16 0,0 0-22 16,0 0-20-16,0 0-13 0,0 0-19 15,-7 7-20-15,4-2-11 0,0 1-15 0,2 2-8 16,0-1-8-16,-1 2-14 0,4 2-9 0,0 0-17 0,1 0-21 0,1 0-14 16,4-1-9-16,0-1-12 15,-1-1-10-15,1-2-5 0,5-1-4 0,-4-1-1 0,0-1 1 16,1-2 5-16,0-1 2 0,-1-1-1 15,0-2 13-15,1-1 11 0,-3-1 13 0,-1-1 16 16,-1-1 3-16,1-1 2 0,0-3 2 16,-3-1 6-16,-3-1 0 0,-2 0-3 0,1 1-2 0,-2-1 1 15,0 1-3-15,-3 0-6 0,2 4-2 0,0-1-12 0,-2 1 3 16,0 3-11-16,-2 0-12 0,1 1-14 16,0 1-20-16,-2 2-18 0,1 5-19 0,2-3-18 0,-1 5-23 15,0-1-25-15,1 3-28 0,1 1-24 0,5 0-31 16,0 3-212-16,2-3-471 0,4 2 210 0</inkml:trace>
  <inkml:trace contextRef="#ctx0" brushRef="#br1" timeOffset="352907.2009">8930 11677 233 0,'2'-8'350'0,"-2"2"-13"0,0-1-7 15,-2 1-11-15,2 2-16 0,0-1-13 0,-1 0-24 0,1 2-20 16,0 3-21-16,-3-5-26 0,3 5-23 0,-1-3-15 15,1 3-20-15,0 0-20 0,0 0-16 16,-12 7 1-16,8-2-16 0,-2 3-8 0,-1 2-24 16,2 0-12-16,-1 2-12 0,2 1-13 0,-1-1-12 15,2 2-14-15,-1 1-6 0,2 2-4 0,0-3-8 0,3 1-7 16,0-1-8-16,0-1-8 0,1 0 0 16,0 0-7-16,0-5 4 0,3 0 3 15,-1 1 4-15,1-3 5 0,0 1 2 0,0-4 4 16,2 0 3-16,1 0 0 0,1-3 12 0,1-3-4 0,4 2-3 0,-2-4 5 15,0-3 3-15,3 1 4 16,-3-1 2-16,0-2 14 0,3-5 6 0,-5 4 16 0,2-4 14 16,-3 3 9-16,-1 0 6 0,-1 1 2 0,0-2 12 0,0 2 6 15,-3-1 6-15,-1 4 5 0,1 1 16 16,-2 2 14-16,-1-1 2 0,1 2-8 0,-1-2-4 0,-1 3-5 0,0 2-18 16,0-3-8-16,0 4-11 15,1-2-18-15,-1 2-15 0,0 0-12 0,0 0-17 0,0 0-14 16,-5 7-19-16,3 0-19 0,-2 3-19 0,1 2-10 15,-1 1-2-15,4 3 0 0,-2-1 6 16,4 3-10-16,1 0-7 0,0-3-1 16,2-1-5-16,0-2-4 0,2 0 2 0,1 0 5 0,3-1 3 15,-1-3 1-15,1-1 3 0,1-4 4 0,3 1 10 0,-1-4 0 16,1 0 6-16,1-4 7 16,-3 1 3-16,2-4 5 0,5-2 7 0,-3-2 10 0,0 0 11 0,-3-3 17 15,-4 4 19-15,3-4 7 0,-4 2 14 0,-3 0 3 16,0-1 14-16,-1 1 9 0,-1-1 6 0,-2 0 5 15,1 4 1-15,-3 0 2 16,0 0 3-16,-2 3 2 0,-1-1-16 0,1 2-3 0,-4 1-9 16,1 2-8-16,-3 0-8 0,-2 2 3 0,-3 3-7 0,0 1-5 15,-1 2 2-15,-6 2-8 0,6 3 6 16,-3 4-12-16,7-5-16 0,0 3-1 0,3-1-10 16,0 1-13-16,0 1-5 0,4 0-10 0,2-1-5 15,0 0-10-15,2-2-6 0,1-3-3 0,2 1 4 0,-1-4 3 16,3 1 0-16,0-3 6 15,-1-1 7-15,4-1 9 0,-2-2 8 0,3-1 13 0,-1-1 16 0,-1-3 15 16,2-1 16-16,0-2 10 16,-1-1 6-16,-1 0 3 0,0-1 9 0,-2-1 3 0,-2 4-7 0,0-1 4 15,-1 2 2-15,0 1 3 16,-1 1-8-16,0-1-3 0,0 4-10 0,-1-1-6 0,0 1-20 16,0-1-9-16,-1 3-4 0,0 0-6 0,0 0-5 0,0 8-5 15,-2 0-2-15,2 1-20 16,-2 0 2-16,2 4-23 0,1 0-8 0,3-2-6 0,0 0-14 15,1 1-6-15,1-1-11 0,4-4-8 16,2 0-2-16,3-4-2 0,0 0 7 0,-1-3 2 0,9-4 16 16,-5-4 12-16,2-2 5 0,-1-3 18 15,0-3 14-15,-1-3 30 0,0-1 26 0,-2-2 23 0,-2-1 18 16,2-10 19-16,-5 8 14 0,-1-10 11 16,-3 9 11-16,1-7-7 0,-2 5 4 0,-3 1 2 15,-2 2 2-15,-1 1 1 0,0 1 2 0,-3 4 7 0,0 6-2 0,0 1-6 16,-1 5-14-16,0 0-7 15,0 0-11-15,-3 4-16 0,1 2-4 0,-1 2-9 0,-1 1-7 16,-2 4-14-16,0 1-29 0,0 6-16 16,3 5-17-16,0 3-12 0,0 2-20 0,4 12-9 0,-1 0-5 15,4 0-15-15,1 1-19 0,1 0-20 0,2-1-14 0,0 0-24 16,-1-9-22-16,0-2-34 16,-3 1-22-16,4-2-16 0,-7-2-42 0,3 1-171 0,0-8-512 0,-1-1 227 15</inkml:trace>
  <inkml:trace contextRef="#ctx0" brushRef="#br1" timeOffset="353667.8038">9583 11794 89 0,'4'-12'257'0,"-1"5"-29"0,1 0-22 0,0 0-12 0,2 1-18 16,-2 0-13-16,2 2-13 0,-2-1-15 15,3 1-17-15,-3 1-13 0,2 1-14 0,-1 0-6 16,2 0-7-16,-1 1-13 0,2-1-6 15,1 5-12-15,-1-1-16 0,1 0-18 0,-1 1-9 0,2 0-17 16,-3 4-6-16,2-5-16 0,-1 4-3 16,-1-1 0-16,0-2-7 0,-1 2-1 0,-2-2-2 0,3 0 2 15,-4-2 12-15,4 0 1 0,-3 0 4 0,-1 0 3 0,-3-1 9 16,11-2 15-16,-5-1 18 16,-2-1 10-16,0 0 10 0,0 0 17 0,1-2 9 0,-3 0 11 0,0-1 13 15,1 0 14-15,-3-1 11 0,0 4 4 16,0-4 6-16,0 3-2 0,-3 0-5 0,1 0-7 15,-3 1-3-15,1 1-6 0,-2-2-5 16,-1 4-7-16,-1 1-10 0,-2 0-6 0,3 3-11 0,-3 0-8 16,1 1 5-16,1 3-19 0,1 2 13 0,0 2-26 15,1 0-16-15,2 3-12 0,2-1-16 0,2 1-24 16,2-1-18-16,2 1-23 0,2-1-20 0,2-2-21 0,9 2-17 16,-4-5-9-16,8-2-19 0,-1-2 9 15,1-1-1-15,0-4 6 0,0-1 13 0,0-3 27 16,-1 0 6-16,-3 1 12 0,4-4 29 15,0 0 21-15,-7 1 27 0,-1-1 29 0,-2 1 34 0,2-2 24 16,-2 2 21-16,-4 0 24 0,0 2 16 16,0-1 9-16,-4 2 0 0,1 1-6 0,-4 0-5 0,3-1-15 15,-3 1-12-15,0 3-7 0,-3-4-6 0,-2 4-2 0,5 0-13 16,-13 4-1-16,3-1-4 16,2 2-10-16,-4 0-3 0,1 4-10 0,1-2-18 0,0 1-21 0,5 0-14 15,-1 1-15-15,2-2-16 16,2 2-11-16,1 0-26 0,0-3-19 0,2 2-6 15,0-4-6-15,2 0-2 0,0 0 0 0,3-3 3 16,-2-1 5-16,3-1 6 0,0-3 17 0,3-1 15 0,1-2 14 16,-2 3 20-16,2-5 18 0,0-3 24 15,3-4 11-15,-7 0 26 0,6-2 20 0,-3-2 16 0,-2 1 19 16,-2-1 12-16,-1 0 15 0,3-2 2 0,-4-3-2 0,0 2-5 16,0-1 12-16,-4 2 1 15,2-1 1-15,-1-1-13 0,-2 5 3 0,-1 3-3 16,1 3 4-16,-2 2-6 0,3 3-4 0,-1 3-9 15,1-2-24-15,-2 2-13 0,1 0-11 0,1 5-18 0,-3-4-9 16,3 4-4-16,0 0-10 0,0 0-18 16,-10 9-3-16,6-2-14 0,0 5-18 0,-2 8-21 0,3 2 6 15,-1 1-6-15,4 5-3 0,0 8-13 0,0-1-20 0,3 1-16 16,1-1-13-16,0-10-22 16,3 2-22-16,-1 0-25 0,1-1-26 0,3-5-47 15,-2-1-56-15,-1-2-161 0,-1-5-516 0,1-1 228 16</inkml:trace>
  <inkml:trace contextRef="#ctx0" brushRef="#br1" timeOffset="354898.5214">10359 11724 112 0,'2'-6'329'15,"-2"-1"-16"-15,0 2-14 0,3 1-15 0,-3-1-11 0,0 2-17 0,2 0-23 16,-2 3-26-16,-2-6-20 0,2 6-21 0,0 0-26 0,2-3-8 16,-2 3-12-16,0 0-16 15,0 0-9-15,-5 9-14 0,3-2-3 0,-3-1-8 0,5 3-8 16,-4 0-6-16,4 4-9 0,0-2-7 15,0 2-8-15,0-4-12 0,4 3-5 0,-4-3-13 16,3-1-2-16,1 1-3 0,1-3-4 0,0 1-8 16,2-3-1-16,0-1 4 0,3-1 0 0,-3-1 1 0,2-3-1 15,1 0 3-15,-1-1 0 0,-2-1 2 0,2-1 12 16,-2-2 5-16,0 1 13 0,-1-1 7 0,-2 2 2 16,-1 1 6-16,-1 0 8 0,0-1 2 15,-1 2-1-15,-1 0 0 0,2 0-3 0,-2 3-7 16,0-4-7-16,0 4-2 0,0 0-1 0,0 0-3 0,-12 6-8 15,8-3-4-15,1 1-4 16,-1 3-16-16,1 0-19 0,3 1-2 0,0 1-3 0,2 0-8 0,3-2-13 16,4 2-8-16,3 0-13 0,3-3-9 0,4 2-6 15,5-3-9-15,0-3 5 0,-1-3 8 0,1 0 4 16,1-5 10-16,-3-1 8 0,-2-1 12 0,-3-2 24 16,-2-2 17-16,-2-4 13 0,-2 2 30 15,-2-4 9-15,-2 0 10 0,-4 0 14 0,-2-3 6 0,-2 1 8 16,-3-1-1-16,-3 3 4 0,1 0 0 15,-1 5 5-15,-3 1-14 0,0 2-1 0,-3 1-17 0,2 2-5 16,-3 1-2-16,-1 2-7 16,0 3-18-16,-1 2-20 0,2 3-17 0,-2 0-17 0,3 3-14 15,2 4-26-15,1 0-14 0,-1 4-17 16,4 4-15-16,1-1-24 0,6 2-38 0,0 0-29 0,6-1-34 16,-2-1-251-16,3-4-532 0,6-2 236 0</inkml:trace>
  <inkml:trace contextRef="#ctx0" brushRef="#br1" timeOffset="355098.0902">10864 11724 268 0,'1'-3'351'15,"2"-1"-24"-15,0 0-21 0,0 2-9 0,-2-1-19 0,1 1-13 0,-2 2-18 16,2-3-21-16,-2 3-25 0,3-2-22 0,-3 2-19 0,0 0-18 16,0 0-18-16,0 0-21 15,0 0-4-15,-4 12-18 0,4-3-15 0,-1 2-11 0,-2 2-18 16,3 1-13-16,-2 0-27 15,2 1-7-15,2 4-15 0,-1-4-29 0,2 7-22 0,0-8-19 0,-2 1-24 16,3-1-38-16,-2 1-37 0,4-3-20 16,-4-3-43-16,1-2-182 0,0-2-475 0,-1-3 209 15</inkml:trace>
  <inkml:trace contextRef="#ctx0" brushRef="#br1" timeOffset="355316.9161">11073 11604 388 0,'1'-5'367'0,"-1"1"-37"0,0 0-30 0,0 3-29 16,0 1-20-16,1-5-27 0,-1 5-24 0,0 0-20 0,0 0-17 15,0 0-10-15,-7 12-14 0,6-5-19 16,0 1-14-16,-1 5-10 0,1 2-8 0,2 6-12 0,-1-3-20 16,0 2-8-16,2 0-23 0,0 0-21 15,0 1-24-15,-2-1-21 0,1-1-16 0,1-3-26 0,-1 1-30 16,-1 1-29-16,-1-4-45 0,-1-3-47 15,1 0-218-15,-1-3-488 0,-2 1 216 0</inkml:trace>
  <inkml:trace contextRef="#ctx0" brushRef="#br1" timeOffset="355797.5005">10967 11733 164 0,'-1'-2'298'0,"0"-1"-25"0,1 3-23 15,-1-4-12-15,1 4-17 0,2-2-15 16,-2 2-21-16,5-4-18 0,2 1-17 0,2 1-14 0,4 0-14 0,3-2-14 16,5 0-8-16,-1-1-13 0,0-2-2 15,1 3-9-15,-2-3-6 0,-4 2 5 0,0-2-3 16,-1 0 18-16,0-1-5 0,-4 1 11 0,1-3 4 0,-4 5 5 16,0-4 6-16,2 4 5 0,-3 0 9 15,-2-1 10-15,-1 2 8 0,0 0 3 0,-1 1-9 16,-2 1-9-16,3-1-12 0,-3 3-13 0,0-3-15 15,0 3-19-15,3-2-19 0,-3 2-8 0,0 0-7 16,0 0-8-16,-4 14-24 0,2-5-25 16,0 2-4-16,-1 2-16 0,-1 1-1 0,-1 5-27 0,2 0-6 15,1 3 0-15,-3 0-9 0,2-2 4 0,-1-2-5 16,0 0 3-16,0-3 0 0,1-1 7 0,0-3 2 16,0-3 5-16,0 0 7 0,2-2 7 0,-1-1 10 0,1-1 10 15,1 0 26-15,-1-3 16 16,1-1 9-16,0 0-7 0,0 0 0 0,0 0 7 0,11-11 14 15,-4 6-6-15,0-6-1 0,3 0-3 16,0 2-4-16,3-1-2 0,-2 0-1 0,1-1 1 0,-1 6-1 16,2-3-8-16,-1 4-5 0,0-1-1 0,-1 5-4 15,-1 0 2-15,0 0 5 0,4 5-1 0,-1 1-4 16,-1 1-8-16,-3 2-8 0,1 1-3 0,-3 2-27 0,-4-1-13 16,1 2-12-16,-4 0-26 15,-2-1-30-15,-3 1-36 0,-2 0-68 0,-4-2-67 0,1 0-198 16,-3-2-538-16,0-2 238 0</inkml:trace>
  <inkml:trace contextRef="#ctx0" brushRef="#br1" timeOffset="355981.7357">11047 11394 2686 0,'-1'-5'95'0,"-4"2"-117"0,4-1-70 0,-2 3-101 0,3-3-73 16,0 4-13-16,0 0-43 0,0 0-349 0,0 0 156 15</inkml:trace>
  <inkml:trace contextRef="#ctx0" brushRef="#br1" timeOffset="358368.024">11902 11844 65 0,'10'-6'129'0,"1"3"10"0,-1-3-6 0,1-3-1 0,-1 2 5 0,0 0 9 16,-3 0 6-16,0-1-1 0,0-2 5 0,-4 1 0 16,1-1 6-16,2 0-18 0,-5-5-5 0,-1 6-5 15,-1-3-8-15,-2 4-2 0,0-2-3 0,-1 3-5 16,-3 0-9-16,1 0-6 0,-4 1-12 0,-1 0-7 16,0 2 3-16,-3-1-10 0,-3 5-9 0,3 0-7 15,1 1-5-15,-1 3-3 0,-2 0-12 0,2 1 1 0,2 2-7 16,0 0-4-16,3 3-4 15,0-1-2-15,5-1-4 0,0 1-16 16,1 0-6-16,4 1-11 0,1-1-2 0,0 2-4 0,3-4-4 16,2 1-3-16,1-4-4 0,5 2 4 15,-3-3 0-15,0-2 2 0,2 0 8 0,-2-2-3 0,0-1 8 0,3-2 0 16,-2-3 16-16,-1 2 16 0,-5-3 5 0,4 4 11 0,-5-2 8 16,2 0 16-16,-2 0 4 15,-3 3 3-15,2-1-8 0,0 2-11 0,0 0-3 16,-2 1-8-16,-1 1-8 0,0 0 1 0,0 0-9 15,0 0-3-15,3 11-3 0,-6 2 2 0,2 3 4 0,-1 3-10 16,1 4-12-16,0 0-6 0,-1 3 1 0,2 1-18 0,-1-2-11 16,1 0-11-16,0-2-7 0,0 4-2 15,-3 0-6-15,3-2-2 0,-3 2-7 0,-1-2-4 0,1-1 1 16,-1-1 7-16,0-2 4 0,-2-7 1 16,-2 5 13-16,-1-5 4 0,1-2 7 0,-2-2 3 15,0-1 11-15,0-2 10 0,0-3 7 0,2-1 13 0,-2-1 7 16,1-2 2-16,1-2 2 0,-2-1 8 15,0-1 0-15,-1-3-1 0,4 0-2 16,-1-1 10-16,-1-2 3 0,2-5 6 0,1 2-4 0,1-5 2 16,-2 0-3-16,4-2-7 0,3-2-2 0,3 1-13 0,1-1-2 15,4 1-7-15,1-1-13 16,1 1-12-16,1-3-12 0,3 3-8 0,3-1-14 0,1 0-7 16,6-4-8-16,-4 4-13 0,4-2-13 0,-3 4-9 15,-3 3-9-15,2-1-10 0,-2-2-8 0,1 3-6 16,-4 0 11-16,2 2 1 0,-4 1 9 15,-6 5 26-15,0 3 24 0,0 1 22 0,-4 1 24 16,1 0 20-16,-1 1 20 0,0 0 22 16,-2 0 9-16,-1 3 13 0,4-5 13 0,-4 5 3 0,3-4 8 15,-3 4 2-15,3-3-1 0,-3 3-5 0,3-2-5 16,-3 2-8-16,0 0-8 0,4-2-6 0,-4 2-11 16,0 0-6-16,0 0 4 0,17 3-8 0,-10 0-7 0,0 1-4 15,3 2 2-15,0 1-11 0,-2 2 1 0,2 1-3 16,1 0-9-16,-1 5-15 0,-3-4-13 15,3 2-3-15,-6 0-7 0,-1 2 2 16,1-2-2-16,-4 2-3 0,0-2-2 0,-4-2 8 0,1 1-4 0,-4-4 2 16,0 1 11-16,0-3 0 0,0 0 9 0,-1-3 14 15,2 0 14-15,0-3 5 0,1 0 2 16,5 0 6-16,-12-2 5 0,8-1-5 0,0-3 0 16,1-1 1-16,3-2 3 0,-1-3 2 0,2-1-12 15,2-2 0-15,0 2-4 0,1-1-11 0,7-3-9 16,2 3-10-16,0-2-1 0,-1 6-9 0,5-1-8 15,0 2-6-15,4 0-6 0,0 2-5 0,0 3-4 0,2 1-8 16,2 1-10-16,-4 2-16 16,-1 3-24-16,4-1-15 0,-3 2-15 0,0-2-12 0,2 3-8 15,-8-1-23-15,-1 1-121 0,0 0-324 0,-5-2 143 0</inkml:trace>
  <inkml:trace contextRef="#ctx0" brushRef="#br1" timeOffset="359247.8112">12550 11711 36 0,'0'0'147'0,"0"0"19"0,8-4 6 0,-8 4 2 0,0-4 2 16,0 4 1-16,0-6-1 0,-1 2-1 0,1 4 1 0,-2-8 0 15,-2 5-10-15,3-1-4 16,-1 1-6-16,-2 0-11 0,1 0-4 0,-1 0-13 0,4 3-9 0,-7-3-8 16,1 3-11-16,6 0-15 0,-11 1-3 0,4 0-13 0,0 2-6 15,0 1-5 1,-6 3-4-16,6-1-10 0,-2 3 0 0,1 1-8 0,1 1 0 0,2 0-10 16,-1-3 1-16,1 4-9 15,2-3-10-15,1-2-8 0,1 3-6 0,-1-3-8 0,4 1-3 16,-1-2-3-16,-1-2-2 0,3 1-6 15,1-1 7-15,2-2-1 0,0 0 1 0,2-3 1 0,0 1 5 16,0-3 1-16,1-1 4 0,-2-2 2 0,3 1 4 0,-3-4 12 16,-1 2 12-16,-2 0 10 0,3-1 8 15,-3 1 5-15,2 2 4 0,-5-1 5 0,2 1 2 0,0 1 0 16,0 1-6-16,-3 3-1 0,1-6-14 16,-1 6-3-16,0 0-2 0,0 0-5 0,-4-2 1 15,4 2-7-15,0 0-12 0,-13 9-15 16,9-4-18-16,0 1-12 0,-2 1-15 0,2 3-6 15,1-1-11-15,3-2-14 0,3 2-11 0,-3 0-16 16,7 0-8-16,0-1-14 0,4 1-11 0,2-1-5 16,3-4 3-16,-1-1 15 0,1-2 16 0,6-1 17 15,-6-4 22-15,0 0 42 0,-2-3 24 0,5-3 37 0,-8 2 28 16,1-3 21-16,0-5 15 0,-3 6 17 0,-1-5 14 0,-1 2 7 16,-3 0 20-16,2 1-12 15,-2 1-5-15,-1 3-7 0,-2-1-2 0,0 0-4 0,1 4-5 16,-1 1-13-16,0 0 1 0,-1 4-29 15,0-6-23-15,0 6-28 0,2-3-8 0,-2 3-8 0,0 0-6 0,0 0-18 16,-4 16-7-16,2-7-19 16,1 4-6-16,-1 2-9 0,1-1-7 0,0 1-2 0,1 5 2 15,0-6-8-15,-3-1 5 0,2-1 3 0,-1-3 6 16,1 0 3-16,-2-2 9 0,2-2 3 16,0 1 23-16,0-3 15 0,-1 0 15 0,2-3 7 0,0 0-7 0,-2 2 8 15,2-2 5-15,0 0 12 0,0 0 6 0,-3-13-2 16,3 8 1-16,0-5-2 0,3 2-7 0,-1-1 2 15,2 0 4-15,2-2-11 16,1-1-2-16,0 3-3 0,0 2-2 0,3-1 0 0,2 1-8 16,-1 1 0-16,-1 3-11 0,4 0-6 15,-4 2 0-15,0 2-1 0,1 0-1 0,-1 2-1 16,0-1-6-16,-3 4-8 0,2-1-4 0,-2 2 2 0,-2-1-2 16,-1 4 0-16,-1-3-2 0,-2 3 0 15,-1-1 1-15,-2-2 6 0,-1 2 2 0,-2 0 3 0,0-1 0 16,0-1 7-16,-2 0-2 0,2-2 5 15,1-1-2-15,1 1 7 0,1-4 5 0,0 1 14 0,-1-1-2 16,3-1 2-16,0 0-1 16,0 0-5-16,0-7 6 0,3 1-1 0,1-2 7 0,3-3 6 0,-1-2-4 15,3 0-5-15,2-3 2 0,2 0 1 0,0 2-1 0,-3 2 0 16,5-2-4-16,-4 6 1 16,1 0 0-16,-1 2-5 0,-1 0-1 0,0 5-1 0,2-1-3 15,-2 4-1-15,-1-1-3 0,0 5-1 16,0-2-10-16,0 5-7 0,-1 0-6 15,-3 2-6-15,0 1-9 0,-1 1 2 0,-1 0-9 0,-2 1 2 16,-2-1-11-16,0 1-8 0,-1-1-5 0,0-2-9 0,-3 1-10 16,2 0-19-16,-1-5-14 0,2 2-20 0,0-4-21 0,1 3-20 15,-1-6-15-15,2 1-135 16,0-3-357-16,0 0 158 0</inkml:trace>
  <inkml:trace contextRef="#ctx0" brushRef="#br1" timeOffset="360377.2055">13225 11726 89 0,'8'-11'263'0,"2"2"7"0,-3 2-11 0,-1 2-4 0,0-1-9 16,-3 2-17-16,1 2-21 0,-1-1-24 0,-1 1-15 16,-2 2-14-16,0 0-5 0,0 0 0 0,13 6-20 15,-9-2-12-15,1 3-10 0,-2 3-13 16,1 1-6-16,0 0-13 0,-1 2-17 16,-2-2-3-16,1-1-15 0,-2 0-8 0,0-1-17 0,0 0-6 0,0-1-11 15,0-1-4-15,0-3 4 0,0 1-2 16,1-1 2-16,1-1 4 0,-2-3 9 0,1 3-3 0,-1-3 4 15,0 0 0-15,0 0 10 16,6-14 7-16,-5 6-5 0,2 1 5 0,0-2 0 0,1-2 7 16,-1-2-2-16,4 2-5 0,-3-1-3 0,1 5 15 15,-2-1-12-15,1 1 1 0,0 1-4 16,0 1-6-16,0 1-5 0,-1 1 1 0,2 0-2 0,-1 3 0 0,-4 0-4 0,10 0-4 16,-10 0 3-16,9 5-5 15,-3 0 0-15,-1 2-1 0,0 1-9 0,-1 0-5 16,0 0-9-16,-2 2-12 0,0 0 7 0,0 1-9 15,-1 0 2-15,-1-2-1 0,-1-2 1 0,-1 2-2 16,2-2 4-16,-2-1 3 0,1-1 4 0,1-1 1 16,0 0 5-16,0-4 2 0,-1 6 12 0,1-6 12 15,-1 3-1-15,1-3 5 0,0 0-11 0,0 0 5 0,5-12 6 16,-1 6 0-16,0-1-2 0,5-3 2 16,1-1 4-16,-2 2-6 0,1 0 0 0,2-2 3 15,-2 2-5-15,2 2-3 0,0 0 10 16,-1 0-12-16,-1 5-1 0,2-2-2 0,-4 1 0 0,3 2-3 15,-2 1 2-15,0 1-2 0,0 2-1 16,-1 2 0-16,0 0 1 0,1 5-7 0,-1-1-6 0,0 1-12 16,-3-2-4-16,2 3-1 0,0 1-3 0,-4 0-3 0,3-3-13 15,-1 3-8-15,0-4-17 16,2 1-8-16,-2-1-9 0,3-2-9 0,0-1-6 16,2 1-5-16,3-3-7 0,1-2 0 0,2-2 8 0,1 1 9 15,1-3 7-15,1-4 12 0,2 1 8 0,1-4 19 16,-10 3 21-16,8-3 12 0,-4-3 21 15,1-1 17-15,-5 4 26 0,1 0 24 0,-2 3 23 0,-3-4 21 16,0 2 4-16,-2 0 14 0,-1 3-3 16,0-3-5-16,-3 4 15 0,-1 0-16 0,-1 1 0 0,1 4-16 15,-4-9-1-15,0 5-4 0,-3 1-11 0,0 0-13 0,-3 2 0 16,0 1-14-16,0 1-9 0,-1 3 0 16,-3 0-15-16,4 1-21 0,0 4-12 0,-3 0-14 15,5 2-17-15,-2 2-4 0,3 0-12 16,4-1-17-16,-1 1-17 0,1 0-7 0,-1-2-3 0,2-2 2 15,4-1-3-15,-1-1 0 0,1 0-4 0,-1-2 5 16,5 1 8-16,-2-5 8 0,3 1 7 0,0 0 10 16,3-2 8-16,-3-2 12 0,0 0 15 15,4-1 14-15,-2-1 17 0,0-1 11 0,0 2 4 16,-2-2 7-16,1 1 4 0,-2 0 3 0,0 2 9 16,-1-1 7-16,-2 1-15 0,1 0-10 0,-4 2-3 15,6-3-1-15,-6 3-6 0,0 0-2 0,0 0-1 0,0 0-1 0,0 0-11 16,6 5-10-16,-6-5-16 0,1 6-16 0,-1-3-18 0,1 0-16 15,1 2-9-15,2-1-23 16,-1-2-8-16,4 1-7 0,3-1-7 16,-2-2 11-16,2-2-3 0,4 1 23 0,-1-4 7 15,2 0 22-15,-1-3 32 0,-1-1 23 0,3-4 27 0,-7 2 24 0,4-4 21 16,-3-1 19-16,1 0 16 0,1-1 14 16,-4-1 5-16,-1 5 12 0,-4 2 5 0,4-7-2 0,-6 5 0 15,2 4-4-15,-3 1 1 16,3 0-9-16,-3 3 6 0,0-1-15 0,0 6-14 0,0-6-17 15,-3 1-10-15,3 5-6 0,-4-1-21 16,4 1-6-16,0 0-25 0,-13 7-24 0,9 0-16 16,1 1-13-16,3 2-14 0,-3 3-14 15,2-3-15-15,5 4-9 0,-4-2-10 0,4 0 0 0,2 1 3 16,-2-1 16-16,3 1 5 0,2-3 6 0,-2 0 12 0,-3-1 13 0,3-1 14 16,0-2 20-16,0 0 21 15,-3 0 17-15,2 2 16 0,0-3 14 0,-2 0 10 16,2-1 5-16,-4-2 2 0,4 2-6 0,-3-2-1 15,0 1-5-15,-1-1-6 0,-2-2-3 0,6 5-4 0,-5-4-5 16,-1-1 5-16,5 4-16 0,-5-4-2 16,5 2 0-16,-3 0-18 0,1 0-25 0,2-1-29 15,-1-1-43-15,3 0-41 0,3-1-55 0,2-2-59 16,3 0-274-16,-1-2-559 0,6-3 248 0</inkml:trace>
  <inkml:trace contextRef="#ctx0" brushRef="#br1" timeOffset="362648.7697">14719 11543 198 0,'2'-9'282'0,"2"2"-14"0,-4 0-20 0,1-1-17 0,-1 3-18 16,-1 1-18-16,-3-1-23 0,2 2-14 15,-1 1-17-15,-2 1-13 0,-2-1-12 0,0 1-12 0,-1 4-12 16,-2-2-11-16,-3 4-4 16,2 2-11-16,1-1-7 0,-1 3-5 0,4-2-3 0,0-2-9 15,1 3-3-15,3 0-6 0,-1 0-12 0,4 0-10 0,3 0-1 16,-1 1-6-16,4-2-4 0,3 3-5 16,1 1 8-16,2 0-4 0,1-3 0 0,-2 0 0 15,1 1-4-15,-1-2 2 0,-1 0 5 16,0 2-7-16,-5-4 4 0,1 0 0 0,0 1-6 0,-4 0 4 0,1-1 5 15,-2 3-1-15,-3-1 2 16,-2 0 4-16,-2 0 0 0,-4 2 3 0,-3 2-2 0,2-3-1 16,-7 0 2-16,0 0-1 0,2-2-2 15,0-2 3-15,2 0-2 0,0-2 0 0,2 0-1 0,3-1 3 16,2 1-3-16,3-2 3 0,-2 1-3 0,2-1 9 0,4 0-7 16,-8-4-2-16,5 0 1 0,0 0-4 15,0 0-1-15,2-2 6 0,-1 0-1 0,2 2 9 16,-1-2 6-16,0 0 2 0,1 4 4 15,0-5-1-15,-2 4-1 0,4 0 0 0,-2 3-5 0,0-5-8 16,-2 2 0-16,2 3-2 0,0-2-5 0,0 2-2 16,0 0 0-16,0 0 0 0,0 0 2 15,0 0-1-15,0 0 4 0,0 0-2 0,-1 10 0 0,-1-7-1 0,2 0 1 16,2 4 0-16,-2-5-4 0,1 4 4 0,1 1-1 16,0-4 2-16,4 5-2 0,-2-3 0 0,3 0 0 15,0-1-3-15,0 0-4 0,0 1 2 16,2-4-2-16,-1 0-1 0,2 0-1 0,1 0 0 0,3-3 4 15,-1 0-2-15,1-2 0 16,-1-3 2-16,2 2 2 0,-3-3-3 0,0-2 11 0,0-1 10 0,-2 0 9 16,-1 1 9-16,1-1 4 0,-3-1 9 0,0-1 8 15,0-4 8-15,0 4 12 0,-3 1-22 16,0 0 9-16,-1 0 8 0,0 7-1 0,-3-3 3 16,0 3-5-16,3 2-5 0,-3-2-8 0,0 3-6 15,0-2-9-15,3 2-3 0,-3 2-17 0,0 0-16 16,0 0-9-16,0 0 7 0,0 0-13 0,0 0-13 15,-3 13-8-15,2-7-8 0,1 3-10 0,0-1 3 0,0 1-4 16,1 1-5-16,-1-1-6 0,0-1-2 0,3-1-4 16,-2 1 5-16,2-2 3 0,0 0 2 0,0-2 7 15,1 0 4-15,0 0 8 0,1-2 0 0,0-2 6 0,2 0 7 16,0-1-1-16,3-3 3 16,-2 0 5-16,3-1 3 0,-4-3 14 0,3-1 7 15,-3 2 10-15,1-3 21 0,0 0-4 0,-4 1 12 16,0 2 10-16,0-3 0 0,-1 2-3 0,0 2-1 15,-1-1 2-15,-1 3-4 0,0-1-4 0,-1 2-7 16,2 0-3-16,-2 0-8 0,0 3-1 0,1-3-1 0,-1 3-9 16,0 0 1-16,0 0-11 0,-3 14 2 0,2-7-21 15,1 4-1-15,0 1 1 0,1 9-10 16,-1-2-11-16,2 3 1 0,-1 0-10 0,2 3-8 0,-2-1-14 0,4 3-18 16,-5-2-3-16,1 0 4 15,1 2-11-15,-1 0 2 0,-4-1-4 0,2 0 7 16,-2-2-1-16,-1 0 3 0,-2-1 7 0,-1-1 5 15,-3-1 11-15,4-8 5 0,-2 0 7 0,0-4 12 0,1 0 7 16,2-2 13-16,-1 2 14 0,1-5 9 0,0 0 4 0,1-4-4 16,0 1 1-16,4-1 0 15,-6-8 1-15,3 2-5 0,0-3 6 0,3-5 5 0,0 0 8 0,0-6 0 16,3-2 2-16,0 2-2 16,1-2 2-16,0-2-2 0,0 0 4 0,1 1-2 15,0-2-1-15,2-1 0 0,-1 0-4 0,1 3 1 0,2-4-4 16,0 1 1-16,1 4-1 0,1 2 3 0,-1 0 2 15,0 3-2-15,3 0-4 0,-5 6 1 16,2 1 8-16,3-1-14 0,-2 5 0 0,1-1-2 0,-4 3-1 16,1 0-5-16,0 2 1 0,-3 0-2 15,2 1 1-15,-3 2-1 0,1 0 2 0,-1 1-5 16,1 5 8-16,0-4-8 0,-3 5 1 0,1-1-6 0,-3 2-13 16,1 4-1-16,-2 1-3 0,-2-2-7 0,1 0 0 0,1 1 0 0,-4-1 2 15,1-3 0-15,1-1-1 16,0-1 2-16,0 0 5 0,1-1 2 15,-3-3 5-15,3 3 2 0,-1-5 4 0,2 2 3 0,0-3 3 16,0 0 0-16,0 0-1 16,0 0 8-16,-2-10 5 0,4 5 8 0,-2-4 3 0,1 0 17 0,2-2-6 15,1 0 0-15,0 0 2 0,1-2-2 0,0-1-4 0,1 1-5 16,0 2-2-16,-1 4 9 16,4-4 0-16,-5 6-18 0,3-2 4 0,-1 3-4 15,1 2-5-15,-1 0 2 0,-1 2-7 0,-5 0 6 16,13 2-1-16,-6-1-2 0,-3 1 1 0,3 4-6 0,-1-1 4 15,-1 1-5-15,1 1-11 0,-2 0-3 0,0-1-1 16,0 1-1-16,-2-1-6 0,0 1 1 16,-1-2-2-16,0 1-1 0,0-2-2 0,-1-1 5 15,2 1-2-15,-2-1 6 0,1-1 2 0,0 1 5 16,-1-3-2-16,1 2 6 0,-1-2 2 0,0 0 9 0,0 0-9 16,0 0-2-16,7-4 2 0,-6 1 3 15,2 2 4-15,1-2 1 0,-2 0-3 0,2 0 2 16,0 2-1-16,0-1 8 0,1 1-13 0,-1-1 4 15,-1 1 4-15,-3 1-5 0,7 0 1 0,-3 3-1 16,0-2-1-16,-1 3 3 0,0 2-3 16,1-1-13-16,-1 0-1 0,0 2-17 0,-2-1-18 0,-1 4-12 15,-1-2-16-15,-2-1-18 0,0 2-39 0,-1-5-18 0,1 3-25 0,-2-1-30 16,0-1-192-16,1-3-435 0,0 0 193 16</inkml:trace>
  <inkml:trace contextRef="#ctx0" brushRef="#br1" timeOffset="363007.7873">15361 11499 320 0,'4'-20'310'0,"0"6"-4"0,-3 2-15 0,0 4-10 0,2 0-12 15,-1-1-27-15,-1 6-23 0,0-4-30 0,1 4-22 16,-2 3-19-16,0 0-14 0,0 0-12 0,0 0-17 0,7 16-7 16,-6-3-6-16,0 2-13 0,0 8-12 15,-2 1-10-15,2 0-6 0,0-1-11 0,-1 1-1 0,0-3-22 16,1 1 3-16,1-2-17 0,-2-4-2 15,1-2-9-15,-1 0-5 0,2-3 4 0,-2-2-5 0,1-3 9 16,0-1 1-16,-1-1 11 0,1-1 6 0,1-1-3 0,-2-2 3 16,7 0-10-16,-7 0 8 15,10-3-2-15,-4 0-3 0,3 0 0 0,-2-1-1 0,1 1 1 16,-1-1-3-16,1 3-8 0,0 0 2 0,-4 1 2 16,3-1-2-16,-1 2-2 0,-2 1 0 0,0 0 1 15,0 1 0-15,-1 0-6 0,-1 2 2 16,-2 2-1-16,0 0 5 0,-4 1 0 0,-1-1 1 0,-3 2-1 15,-2-2 1-15,-3 3 1 16,1-4 3-16,-4 2 1 0,2-3-1 0,1-1 1 16,1-2-4-16,0 1-12 0,1-1-6 0,4-1-17 0,1-1-18 15,0 0-32-15,1-1-42 0,0-2-53 0,3-2-30 16,1 1-23-16,1-2-209 0,2 0-481 0,2-3 213 0</inkml:trace>
  <inkml:trace contextRef="#ctx0" brushRef="#br1" timeOffset="363327.1899">15469 11683 116 0,'9'-4'230'0,"-1"0"18"0,-2 0 6 0,-1 1 4 15,-1 0-4-15,1 1-15 0,-2 0-9 0,1 0-12 16,-3 0-22-16,-1 2-11 0,6-1-20 0,-6 1-22 16,0 0-9-16,0 0-18 0,4 6-5 15,-3-2-7-15,0 2-10 0,0 2-12 0,-2 0-13 0,1 5-10 16,1-3-14-16,2 3-10 0,-1 0-21 16,3 0-15-16,-2-1-23 0,2 1-18 0,2-2-17 0,1-2-7 15,1-2-4-15,-1-2 2 0,5 1 8 16,-4-4 6-16,2-2 6 0,-1-2 15 0,-2-2 19 0,4-3 17 15,-1-2 11-15,-1 0 20 16,-1-3 11-16,-1 0 6 0,1-4 5 0,-3-4 3 0,-3 6 1 16,0-1 4-16,-2 1 2 0,-1 1-8 0,-1-2-2 15,-2 1-1-15,3 5-1 0,-6-2-6 0,2 2-5 16,0 3-9-16,-2 1 0 0,-1 1-9 16,-1 3-5-16,0 0-15 0,-1 3-8 0,-4 1-23 0,2 3-12 15,-2 1-23-15,3 2-20 0,0 2-15 0,-1 1-22 16,4-2-35-16,0 3-25 0,3 0-16 15,2-1-31-15,0-2-238 0,2-1-499 0,2-2 221 0</inkml:trace>
  <inkml:trace contextRef="#ctx0" brushRef="#br1" timeOffset="363695.8321">15797 11577 23 0,'13'-20'312'0,"-3"0"-13"0,0-5-21 15,-1 6 8-15,0-2 1 0,-2 2-1 16,0 1-18-16,-1 4-3 0,-2 2-6 0,-1 5 1 15,-1-1-12-15,1 1-17 0,-3 2-11 0,0 2-16 16,3-2-16-16,-3 3-18 0,0 2-17 0,0 0-18 0,0-5-15 16,0 5-17-16,0 0-7 0,4-4-9 0,-4 4-9 0,0 0-10 15,0 0-9-15,0 0-8 0,0 0-17 16,-5 20-11-16,3-14-3 0,1 0-9 0,-1 2-2 0,2-2 8 16,0 4-8-16,0-1-8 0,-1 0-2 15,0 0-4-15,1 5-9 0,0 1 3 0,-2 4-3 0,1 2-4 16,-2 1 4-16,3 1-13 15,-1 2 5-15,1 0 2 0,-3 1-11 0,1 0-3 0,1 0 0 16,-3 1-9-16,4-2 10 0,0 0-12 0,0-1 1 16,0-3 12-16,0-1-4 0,0-6 4 15,1-1 1-15,-1-6 9 0,-1 2 5 0,1-1-1 0,1-3 3 16,-1 0 6-16,-1-2-1 0,2 1 4 0,-1-4-1 16,1 5 7-16,-1-5 1 0,0 0 0 0,0 0-18 0,0 0-33 15,0 0-24-15,0 0-41 16,0 0-50-16,0 0-63 0,2-19-76 0,-6 16-290 15,1-5-643-15,0 3 284 0</inkml:trace>
  <inkml:trace contextRef="#ctx0" brushRef="#br1" timeOffset="371787.8147">16377 11702 73 0,'3'-4'225'0,"0"0"-9"15,1 0-4-15,-1-2-9 0,-1 0-5 0,0 2 0 0,1-4-6 16,1 3-3-16,-4-3-3 0,0 4-5 16,3 0-10-16,-3-2-8 0,0 1-2 0,0-1-3 0,0 0-14 15,-3 3-7-15,3-3-10 0,0 1-3 0,-4 1 0 0,1-1-4 16,-1 1-7-16,-3-1-3 15,0 1-24-15,1 1-15 0,-1-1 5 0,-3 3-5 0,2 1-12 16,-2 0-1-16,0 0-10 0,-1 1-6 0,-3 2-3 0,1 1-4 0,-1 1 0 16,3 1 1-16,-2 2-9 15,-1-1-1-15,3 1-4 16,0 0-5-16,-1 1-3 0,4 0-2 0,-2 1-1 0,3 0 1 0,1-2-4 16,2 0-16-16,-1 0 13 0,0-1-13 15,4 2 7-15,-2-3-9 0,3 0-12 0,0 0 0 0,0 2 2 16,0-3-1-16,1 0 0 0,2-1 5 0,2-2 6 15,0 2-3-15,1-1 0 0,1-3 6 16,1 2 0-16,2-4 0 0,0-1 3 16,3-1 3-16,-1 0 2 0,1-3 7 0,1 2-11 0,-4-3 2 15,3 2 10-15,-3-2 6 0,1 2 14 0,-3-1 9 0,-2 1 2 16,-2-1-4-16,3 1 2 0,-3 2 10 16,-1-2 8-16,0 2 10 0,0-1 8 0,-2 2 3 0,2 0 5 15,-2 2-5-15,2-2-3 0,-3 3-3 0,0-3-7 0,0 3-10 16,0-3-3-16,0 3-6 0,0 0-9 15,0 0-4-15,0 0-3 16,0 0-6-16,0 0-3 0,0 0-3 0,-11 7-11 16,8-2-3-16,0-3-15 0,1 2-15 0,0 1 2 0,-1 1-6 0,0-3-9 0,2 2-6 15,0 0-7-15,-1 1 13 16,4 1-5-16,-2-1-4 0,0 0-2 0,1 0-16 0,2-1 8 16,0 1 15-16,-2-1-2 15,3-2 5-15,-1 2 1 0,1 0-11 0,1-2 17 0,0-1-5 0,2 0 14 0,-1 1-7 16,2-3 7-16,2 0 8 15,-1-2-8-15,-1 1 9 0,6-5 4 0,-4 4-2 16,3-5 1-16,-3-1 0 0,-2 0 11 0,3-2 2 16,-2 1 8-16,-1-3 9 0,-2 1-3 0,1-2 0 15,-1 3 20-15,-1-2-11 0,-1 2 5 0,-2 2 5 0,1 1-1 0,-1-3 6 16,-2 6-1-16,2-2-5 16,-2 2 0-16,0 2-5 0,1-4-5 0,-1 4-4 0,-1-1-3 15,1 3 0-15,0 0-9 0,-6-1-3 16,6 1-3-16,0 0-3 0,-3 9-13 0,-1-4 1 15,1 3-3-15,-1-2-24 0,1 2 3 0,3-1 0 16,-2 2-5-16,2-2 8 0,1 1-2 0,-1 0 8 0,1-2-5 16,2-2 0-16,1 2-3 0,-1-1 6 0,1-2-3 0,1 0 9 15,0-1 5-15,2-2-1 16,3-1 7-16,1 0-4 0,-1-1 4 0,4-4 17 0,-1 2-13 0,-2-2 34 16,3-2-19-16,-2 3 4 15,0-3 6-15,-3 1 9 0,-1 3-10 0,-1-2 2 0,0 2 1 16,0 1 1-16,-2 0-3 0,0-1-10 15,-1 3-2-15,-1-2 2 0,2 1-1 0,-5 2 2 0,6 0-4 16,-6 0 3-16,7 3-9 0,-4-1 2 16,4 5-22-16,0-3-9 0,0 3-5 0,2 0-3 0,-1 1-18 15,3 0-13-15,1 0-4 0,1-1-7 16,1-1 0-16,5 0-5 0,-3-2 5 0,-1-1 6 16,2-2 8-16,4-1 5 0,-5-1 8 0,-1-1 8 0,-1-1 9 0,1-2 18 15,-1-1 17-15,-2 0 19 0,-1-2 19 16,-3 3 17-16,-1-2 29 0,-1-1 7 15,0 3 22-15,-2-4-10 0,-1 3 6 0,-1-1-2 16,-1 3-5-16,-1-1 1 0,-1-1-10 0,0 3-5 0,-2-1-6 16,0 1 0-16,-2 0-14 0,-2 0-8 0,-1 2-6 0,-2 4-3 15,-5-1-9-15,1 1-8 0,0 3-11 16,2-1-9-16,-2 3-18 0,1-1-18 0,3 2-8 0,3 2-13 16,0 0-18-16,1-2-15 15,5 0-5-15,-3 1-9 0,4-1 0 0,1 1-13 0,3-3-12 0,2 0-6 16,1 0 1-16,3-2-3 0,3 1 6 15,1-4 6-15,0-2 11 0,3-1 12 0,-1-2 14 16,3-5 5-16,2-1 24 0,-3-3 22 0,1-1 19 16,-2-2 20-16,1-4 20 0,-4-1 17 0,1-5 13 15,3-6 12-15,-2-2 20 0,-2-1-1 16,-1 2 5-16,0-1-3 0,-2-1 3 0,-4 6-2 0,3-3 11 16,-6 7-2-16,2-1 6 0,-2 4-8 0,-3 6 0 15,1 1-16-15,1 4 7 0,-3 1-11 16,1 3-8-16,-1 1-8 0,0 1-16 0,0 1-13 15,-1 1-20-15,1 2-1 0,0 0-2 0,0 0 3 0,-12 9 5 16,5 2-22-16,-1 8-12 0,-1 2-13 0,1 2-12 16,-2 3 10-16,1 10-10 0,1 0-7 0,2 2-1 15,3 0-6-15,0 2-7 0,3 1-10 0,0-5-17 16,6-1-18-16,-5 1-19 0,2-11-26 0,2 1-22 0,0-3-31 16,1-2-31-16,5-5-35 0,-2-2-275 0,-4-7-587 15,4-3 260-15</inkml:trace>
  <inkml:trace contextRef="#ctx0" brushRef="#br1" timeOffset="372757.4082">17701 11603 279 0,'0'-12'308'0,"0"3"-20"0,1 2-17 16,-1 0-37-16,-1 2-23 0,1-1-19 16,-3 2-21-16,0-1-22 0,1 1-16 0,-3 3-13 0,0-1-7 15,-2 1-13-15,-2 1-13 0,0 1-8 0,0 1-10 0,0-1-5 16,0 4-13-16,2-2 20 0,0 2-9 0,1 0-12 16,0-1 1-16,3 4-3 0,1 0-9 0,2 1-3 15,3 3 2-15,1 0-10 0,2 0-4 0,5 6 0 16,3 0-3-16,3-1-2 0,-1 1 2 15,0-3-6-15,1 1-4 0,-2 1 0 16,1-3 1-16,-2-1-4 0,0-4 0 0,-5 0 3 0,2 2-1 16,-6-4-5-16,1 0-2 0,0-1-2 0,-3 1-2 15,-1-3 2-15,-2 1 3 0,0 2-4 0,-2-4 3 16,-1 3 1-16,-6-2-8 0,-3 0 0 0,0-1 3 0,-2 0-12 16,-3 0-19-16,3-3 3 0,-1 0-7 15,1-1 6-15,0-1-3 0,5-2-4 0,1 0-3 0,-1-1-15 16,1-4-7-16,-1 0-8 15,4-4-1-15,1-1 2 0,1-5 3 0,1-2 7 0,4-1 8 0,1-3 8 16,2 2 14-16,3-2 2 0,1-2 17 0,2 4 10 16,-2-1 19-16,2 4 18 0,2-1 11 15,-1 4 12-15,-3 5 9 0,1 1-3 0,0 1 1 0,-2 2 6 16,2 2-9-16,-3 3 2 16,0-1-7-16,3 2-6 0,-3 2 3 0,1 2 4 0,-1 2-2 0,-2 1-4 15,1 6 1-15,-1 3-1 0,-2 6-14 16,-3 0-7-16,-5 0-4 0,0 2-10 0,-2 0-1 0,-5 3-6 15,-2-4 1-15,-1 3-10 16,-6 3-14-16,-3 4-6 0,5-11-14 0,1-4-11 0,-2 3-12 16,1-2-7-16,-1 0-21 0,2-3-17 0,1-1-22 0,4-2-31 15,3-5-31-15,3 0-42 0,0-2-48 16,3-2-147-16,1 0-455 0,3-2 201 16</inkml:trace>
  <inkml:trace contextRef="#ctx0" brushRef="#br1" timeOffset="373767.321">17805 11771 284 0,'5'-3'289'0,"0"0"-20"0,-1 3-19 0,1-3-15 15,0 2-11-15,-3 0-15 0,-2 1-12 0,5-1-20 0,-5 1-25 0,0 0-5 16,0 0-15-16,5 1-20 16,-5-1-20-16,4 6-4 0,-1-3-6 0,-1 0-13 15,3 0-6-15,-1 3-19 0,1-1-19 0,2 0-3 16,2-2-12-16,1 2-12 0,1-4-1 0,3 2-6 15,0-3 1-15,0 0-2 0,0-4 2 0,0 1 7 16,1-2-3-16,-1 0 10 0,-3-3 10 0,0-1 10 16,-2-1 4-16,-2-1 7 0,-3 3 15 15,3 0 13-15,-7-1 3 0,1 2-1 0,-1-2 0 0,-1 2-1 16,1 0 6-16,-4-1-1 0,1 4 2 0,-3-2 0 0,1 2-9 16,-1 1-10-16,-1 0 1 0,0 2-7 15,-2 1 1-15,0 0-12 0,-1 2-3 0,1 0-5 0,-3 5-2 16,0 1-7-16,1-1-1 15,1 5-10-15,-1-3 0 0,4 2-17 0,0 1-5 0,1 0-4 0,2 2-10 16,1 1-5-16,2-3-4 0,2 1-1 0,2 0-7 16,0-1-4-16,1-3-3 0,2-2 9 0,2 3 0 15,-1-3 4-15,4-1 1 0,-1-2 7 0,3-1-3 16,1-3 8-16,0 2 2 16,2-6 3-16,-2-1 5 0,1 0-1 0,5-3 15 0,-6 1 13 0,3-6 5 15,-2 2 6-15,-3 0 5 0,2-3 3 16,-4 3 2-16,-2 0 9 0,-1-2 2 0,-1 3 3 0,-2-1-5 15,0 4-2-15,-1-1 5 0,0 3 1 0,0-2 9 16,-2 2-13-16,-1 1 9 0,3-1 0 16,-3 1-12-16,0 1-15 0,1 2-9 0,-1 1-6 15,0-3-1-15,0 3-25 0,2-3-5 0,-2 3 2 16,0 0-5-16,0 0 5 0,0 0 1 0,0 0 2 0,0 0 4 16,0 0-3-16,1 10 5 0,-1-7 0 15,0 0 3-15,0-3-1 0,0 6 1 0,0-3-1 0,0 1 3 16,0-1-2-16,0 1 0 0,0-1 0 15,0 1 4-15,0 1-1 0,0 2 1 0,0 0 0 16,2 0 3-16,-2 2 4 0,-2 0-4 16,2 1 3-16,0-1 0 0,0 0-14 0,-3 2-2 0,2-1-3 15,1-2 3-15,-2-1 1 0,1 2-6 16,0-5 3-16,-1 2 5 0,1-2 0 0,-2-1 1 0,3 0 2 16,0 2 5-16,-1-3 1 0,1-2 2 0,-2 3 3 15,2-3 9-15,0 0 3 0,0 0 1 0,0 0-4 16,0 0 4-16,0-14 7 0,3 7 5 0,0-6 0 15,1 0-3-15,2 1 0 0,-1-3-2 0,5-1-6 16,-3 2-2-16,3 3 1 0,-3-2-9 0,3 4 8 0,-3 1-9 16,3 0 4-16,-3 2-3 15,3 1 2-15,-5 1 2 0,4 2-9 0,-1 2-6 0,2 0 5 16,-1 2 1-16,-2 1 0 0,1 3-5 0,-1-2-2 16,0 3-12-16,0 4-9 0,0 2 9 0,-1 2-9 15,-2-3-2-15,-4 2 14 0,2-1-17 0,-2 0 3 0,-2-1-1 16,-1-1 2-16,1-2 7 0,0 1 3 15,-2-4 0-15,1 2 2 0,2-4 4 0,-2 2-4 0,0-3 7 16,3 1-2-16,-3-3 4 0,3-1 8 16,0 0-4-16,0 0 5 0,0 0 5 0,0-8 1 15,3-1-3-15,1 0 3 0,2-2 8 0,0-3-8 0,1 2-3 0,5-4 4 16,-2 0-1-16,0 4 1 16,3 2-5-16,1 1-3 0,-3-1 0 0,3 1-1 0,0 5 1 15,0-3 3-15,-2 4-8 0,-3 2 1 16,4 0 4-16,-2 2-7 0,-1 0 2 0,0 2 4 0,-3 1-5 15,3 3-10-15,-3-1-6 16,1 3-8-16,-1 3-3 0,-4-1-18 0,2 1-7 0,-3 1-8 16,0 0-6-16,-1 1-9 0,-2 0-20 0,-2-2-18 0,-1 0-28 15,2 1-18-15,-2 2-34 0,1-2-20 16,2-4-37-16,-1 0-168 0,0-2-457 0,0-1 202 0</inkml:trace>
  <inkml:trace contextRef="#ctx0" brushRef="#br1" timeOffset="374568.171">18880 11788 145 0,'5'-11'342'0,"0"-4"-21"0,-1 8-4 16,-1-2-20-16,-1 3-13 0,-1-2-21 0,0 0-17 0,-2 3-15 15,-1-3-15-15,-2 3-17 0,0-1-22 16,-2 0-17-16,-1 3-11 0,-2-1-18 0,-2 1-18 0,0 2-3 15,-5 2-28-15,2-1 7 16,-2 3-14-16,0 1-6 0,-4 4-9 0,4 2-8 0,-3 2-1 0,2-1-9 16,3 3-19-16,0 0-15 0,4-3-9 0,-4 6-10 15,7-5-13-15,2 1-6 0,-3 4-6 0,3-3-13 16,2-3 0-16,0 2-7 0,3-3 1 0,2-1-7 16,0 1 2-16,1-3 0 0,4-2 0 15,0-1 7-15,3-1 6 0,1-3 6 0,3-1 2 0,-1-2 8 16,3 0 3-16,3-6 20 0,-5 2 12 15,3-2 12-15,-1-4 19 0,-4 3 14 0,-2 1 16 16,-3 2 0-16,0-1 9 0,-2 2 0 16,0 2 4-16,-2-1 2 0,1 2-17 0,-1 0 8 0,1 0-11 15,-4 0 5-15,3 2-16 0,-3 1-22 0,3-3-27 16,-3 3-22-16,0 0-12 0,0 0 0 0,0 0-2 16,4 4-7-16,-4 1-11 0,0-2-8 0,4 1-7 0,-1 2-1 15,1-2 0-15,2 1 2 0,1 0 3 16,0-1 8-16,4 0 3 0,2-1 7 0,1-3 2 15,0 0 9-15,1-3 4 0,0-1 11 16,0-2 17-16,2-4 12 0,0-2 20 0,-3 0 17 0,-3 1 12 0,2-3 7 16,-3 1 4-16,-1 2 13 0,-1-1 4 0,-1-1 2 0,-1 3 1 15,0 3-6-15,-1 0 5 16,-2 1-1-16,-1 1-6 0,0 1-10 0,0 1-12 0,-1 0-15 0,0 0-24 16,-1 3-15-16,3-1-14 15,-3 1-8-15,0 0-10 0,0 8-4 0,-1-2-5 0,0 1 0 16,-2 1-2-16,1 2-8 0,0-1-6 0,1 4-3 15,-1-5 6-15,1 0 5 0,-2 1 0 0,1-1 9 16,0 1 7-16,-1-2 8 0,2-1-5 16,-1-1-4-16,-1 0 7 0,0-1 3 0,-1 1 4 15,1-1 7-15,0-3 5 0,1 1 11 0,0 0 0 0,0 1 15 16,2-3 5-16,0 0 4 0,0 0 2 16,0 0-4-16,0 0-7 0,-6-7-9 0,7 2 3 0,2-3 0 15,1 0-6-15,4-3-2 0,-1-1-1 16,4 1-8-16,3-2 4 0,0 4 1 15,3-1 0-15,-5 2-7 0,3 1 8 0,-2 2-7 0,-1 1-1 16,-2 3 1-16,4-1-5 0,-4 1 5 0,-1 2-2 0,0 1 2 16,-2 2-3-16,0-1-5 0,-1 1 14 0,-1 4 1 15,0-1 1-15,-3 2 5 0,-1 0-1 16,0 4-3-16,-3 0 2 0,-1-1-6 0,-2 1-2 16,-1-2 0-16,-2 1 5 0,1-1-16 0,-2-2-15 15,1 2-16-15,0-1-24 0,0-5-19 0,2 4-24 16,0-6-33-16,2 3-25 0,0-4-22 0,2 0-41 15,2-2-32-15,0 0-207 0,0 0-505 0,3-15 225 0</inkml:trace>
  <inkml:trace contextRef="#ctx0" brushRef="#br1" timeOffset="374763.5427">19361 11615 214 0,'20'-33'259'16,"-5"11"18"-16,-1-1 1 0,-1 6 0 16,-1 0 4-16,-3 6-22 0,-1 0-23 0,-1 4-20 0,-1-1-20 15,-2 5-18-15,-1-1-13 0,1 1-28 0,1 0-4 16,-1 2-28-16,-1 1-11 0,-3 0-11 0,7 7 4 15,-4-1-3-15,0 2-12 0,1 5-6 16,0 8-9-16,-1 2-1 0,0-1-25 0,-3 3-11 0,0-3-19 16,-2 5-8-16,0 0-15 0,-1 1-13 0,-3 6-28 0,-1-7-27 15,0-1-24-15,1-1-26 16,-2-2-28-16,0-1-30 0,0 1-38 0,1-3-47 0,-1-3-142 16,2-6-458-16,0-1 203 0</inkml:trace>
  <inkml:trace contextRef="#ctx0" brushRef="#br1" timeOffset="375047.8585">19478 11762 287 0,'3'-7'276'0,"0"-2"-26"0,-1 2-23 0,1 3-13 0,1-1-32 16,2-1-19-16,0 1-16 16,1 1-17-16,3 0-11 0,0 2-14 0,1-1-12 0,3 0-12 15,-1 0-13-15,2 1-6 0,-2 1-7 16,1 1-7-16,0 1-3 0,-4 0-9 0,-2 1 0 0,2-1-5 15,-1 1-3-15,-5 1 3 16,2 0 1-16,-1 2 6 0,1 1-8 0,-2-1 6 0,0 2 0 0,-2 2-4 16,1 2-2-16,-2 1-2 0,-1 0-6 15,0 1 0-15,-1-4-9 0,-1 0-14 16,4 0-8-16,-4 0-21 0,4 0-24 0,-4-2-23 0,4 0-20 0,-1 1-19 16,-1-5-22-16,3 1-24 0,-2 0-17 15,4-2-34-15,0-2-114 0,3-2-353 0,1-2 157 16</inkml:trace>
  <inkml:trace contextRef="#ctx0" brushRef="#br1" timeOffset="375277.722">19947 11668 93 0,'7'-9'324'0,"-4"0"-9"0,1 2-9 0,-1 0-21 0,-1 3-15 0,-1 0-19 16,2 0-20-16,-2 2-28 16,-1 0-7-16,0 2-17 0,0 0-11 0,-7-1-25 0,7 1-2 15,-10 3-22-15,3 3-6 0,-1 0-19 0,1 0-6 16,-3 6-11-16,3-3-5 0,-2 2-6 0,2 1-10 15,3 1-8-15,-1-2-16 16,3 2-8-16,1-1-13 0,2 1-7 0,1 0-7 0,3-1-4 16,1-1-10-16,4 0-9 0,2-1-16 0,0-4-18 0,3 1-15 0,1-3-14 15,3 2-8-15,2-4-17 16,-1-1-3-16,-2-2-14 0,2-2-12 0,-3 0-8 0,3 0-9 0,-2-3-24 16,-4 2-3-16,0-2-23 15,-2 0-140-15,0-1-378 0,1-1 167 0</inkml:trace>
  <inkml:trace contextRef="#ctx0" brushRef="#br1" timeOffset="377707.6412">20274 11652 233 0,'0'-4'305'0,"0"2"-18"16,1-1-20-16,-1 3-23 0,0-6-20 0,3 5-17 0,0-1-20 0,0 0-17 16,1 2-22-16,3-1-12 15,2 0-13-15,3-1-8 0,5 2-20 0,-1 3-10 0,2 0-6 16,5 2-11-16,-2 0-3 0,-2 1-9 0,1 3-6 15,1-2-6-15,-10 2-2 0,8 3-3 0,-4 1-3 16,-5-2-13-16,0 0-31 0,-4 1-1 0,-1 2-3 16,-2-1-2-16,-4 1 6 0,-1 0-3 0,-3-1 1 15,-2-2 3-15,-2 0 1 0,-1-2-2 0,-1-1 7 0,-2 0-1 16,-1 0 8-16,2-5-2 0,2 1 4 16,1 0 0-16,1-4 10 0,1 1 4 0,1-2 2 0,6 1 6 15,-7-4-2-15,3 0-5 0,1-2 5 0,3-2-3 16,0-1-3-16,4-5 0 0,3-3 2 15,3-1-4-15,0 2-4 0,3-1-2 16,-1 1-5-16,5 1 3 0,-1 2-2 0,2-1 3 16,0 1-2-16,2 1 2 0,-2 2 7 0,2 0-8 15,-2 1 2-15,2 0-1 0,-6 2 2 0,6 0 5 0,-6 0 6 16,0 1-1-16,0 2 6 0,-1-1-7 0,-3 2 12 0,-2 1-21 16,-1 0 7-16,-1-1-6 15,-2 2-5-15,0-1 5 0,-4 2-7 0,7 0-1 16,-7 0 6-16,0 0 0 0,4 2-8 0,-4-2 16 15,-5 8-13-15,-1-1-4 0,1-1 3 0,-2 5 0 0,-2-2-1 16,-1 0-3-16,2 3 1 0,-2 0-9 16,3-1 7-16,-2 0-8 0,3 0 7 0,1 2-7 0,2-2 6 15,-1 1-7-15,4-3-7 0,-1 0 3 16,1 1-3-16,1-3 1 0,2 1 5 0,-2-1 0 0,5-1 2 16,-2-2-2-16,3 0 7 0,0-2-2 0,3 1 3 0,0-3 3 15,3 0-5-15,2-5-1 16,-1 1 0-16,0-4 1 0,7-1-1 0,-4-4 4 0,2 1 4 15,-2-2 3-15,0 1 4 0,-1-2 5 16,-1 2 7-16,-1-2 6 0,-5 3 0 0,1 2 11 0,-3-3 7 16,0 5 1-16,0 3 1 0,-4-4 8 0,0 7-13 0,-1-5 3 15,0 4-3-15,1 0-12 16,-3 3-4-16,4-2-6 0,-4 2-2 0,0 0-6 0,0 0 6 0,0 0-19 16,-10 13-6-16,6-7-5 15,-2 5-15-15,0 1-3 0,1 3-2 0,2-2-5 0,-1 1-3 16,2 1-5-16,1-2 2 0,1 1-5 15,3 0 7-15,-1-3-2 0,3-1-1 0,2-3 3 16,1 2 2-16,1-4-1 0,5-1 10 0,0-3-3 16,2 1 2-16,0-5 9 0,7-3 5 0,-1-4-2 15,1-3 4-15,-5 0 5 0,2-4 15 0,1-2-1 16,-2 0 9-16,-1-2 6 0,4-8 3 0,-8 6 1 16,2-9 5-16,1-1-1 0,-8 8 4 0,1 1 1 15,-1-1 13-15,-2 3 3 0,-1 2 2 0,-5 6-5 16,1 1 8-16,-2 4-7 0,-2 1-14 0,2 0-2 0,-3 4-9 15,1 2-5-15,-4-1-3 0,-1 3-1 16,-5 3-5-16,0 3-2 0,-5 5-6 0,0 5-18 0,0 0-6 0,2 2-7 16,1 4 3-16,-3 9-9 0,6-5-3 0,-1 8-5 15,7-8-7-15,-4 8-9 0,5 1-6 16,1-9-10-16,1-2-11 0,4-1-8 0,1 1-1 0,1-2 2 16,-1-9-6-16,3-1 5 15,-1 1-6-15,1-6-5 0,1 0-8 0,0-1-13 16,6-2-7-16,2-1-3 0,0-3 5 0,1-2 11 15,5-1 7-15,0-3 12 0,0-1 15 0,2-2 7 0,-6-2 15 16,0-1 13-16,-2-1 19 0,-1-3 13 0,-3 7 33 16,-3 1 21-16,-1-1 16 0,-3 1 17 0,0 1 13 15,-1 0-1-15,-1 1 4 0,0 1-3 0,-4 0-1 0,2-1 7 16,-2 3-21-16,1 0-2 0,-1 1-10 16,-1-1-6-16,3 3-5 0,-4-1-4 0,4 1 0 0,0 0 0 15,-8 5-14-15,5-1-7 16,1-1 3-16,1 3-11 0,0-3-10 0,1 1-2 15,0 2-3-15,1-1-1 0,1-2-7 0,1 1-1 16,1-2-8-16,1 2 2 0,2-1 3 0,-3-2-1 16,4-1 3-16,0 0-1 0,1-2 5 0,0 0 2 0,0-3 8 0,-1 1 11 15,1-2 5-15,-2 0 13 16,0-1 2-16,-1 0 11 0,-1-1 4 0,1 0 2 16,-2 0 4-16,0 1-1 0,-1 0 3 0,0 0 0 15,-2 0 0-15,-2 2-1 0,1 1-14 0,-1-1 3 0,-2 1-5 16,-1 2-3-16,-1 1-5 0,-2 1-3 0,-1 0-8 15,-1 3 1-15,-4 1-1 0,3 3-6 0,-1 0 4 16,1 2-6-16,0 2-4 0,2-1-6 0,0 3 6 16,2-2-12-16,2 3-7 0,1-5-10 0,3 1-1 15,0-1-6-15,2 0 6 0,1 0-4 0,3-3 4 0,-1 1-6 16,2-1 12-16,3-2 1 16,0-1-4-16,0-2 3 0,6-2-2 0,-2-3 3 0,2 1 5 0,3-6 2 15,-1 1 1-15,-1-3 4 16,1 0 13-16,-1-2-2 0,-1 1 14 0,-6 0 10 0,4-2 8 15,-4 2 3-15,0-4 1 0,-3 4-2 16,-1 1-1-16,-2 1 9 0,0-1 3 0,0 4 10 0,-3-3-18 16,1 2 13-16,-2 3-13 0,-1-2-8 0,1 2 8 0,-2 1-3 15,-2-1-18-15,0 3-8 16,-2 0-6-16,-1 0-2 0,7 2-5 0,-17 4-15 0,6 1-11 0,1-1-10 16,3 2-1-16,-2 3-4 15,1 3-3-15,2 1-9 0,4 0-6 0,3 6-3 16,1-4-6-16,3 3-5 0,3 2-3 0,2-4-1 15,0-1 3-15,0-2 7 0,0-2 3 0,1 1 8 0,-1-2 5 16,0-1 3-16,2-2 17 0,0 0 2 0,-4-4 18 0,0 1 13 16,-3-1 9-16,0 0 15 15,1-2 2-15,-3 1 9 0,0 1-2 0,0-2 7 16,0 1 0-16,0-2 0 0,-1 2 5 0,-2-2-15 16,2 3-3-16,-2-3-4 0,-5 3-6 0,0 0-2 0,-4 2-9 0,-2 0-12 15,-2 1-14-15,-1 0-16 16,-4 3-9-16,4-2-20 0,1 0-16 0,-1 2-24 0,3-2-28 15,1 0-34-15,3-1-40 0,1 0-33 16,2-1-31-16,1-1-153 0,1 0-454 0,4 1 201 0</inkml:trace>
  <inkml:trace contextRef="#ctx0" brushRef="#br1" timeOffset="378548.0434">22116 11649 197 0,'7'-6'336'0,"-3"0"-33"0,2 4-25 16,-5-1-22-16,-1 1-22 16,0-2-17-16,0 4-8 0,-11-2-21 0,4 1-18 0,-7 0-16 0,-2 1-12 15,2 2-11-15,-7 1-12 0,0 2-13 0,1-3-15 0,1 5-9 16,3-2-10-16,2 1-4 16,1 3-13-16,1-2-3 0,-1 2-1 0,2-1-17 0,2 2-8 15,2 1-10-15,0 0-3 0,3-2-22 0,1-1-9 16,2 3 1-16,2-1-14 0,2-3-1 0,3 5-7 0,1-5-3 15,3 0-5-15,4-1 1 16,0-1 4-16,1-4 0 0,6 2 6 0,-4-3 5 16,-1-3 2-16,5 0 4 0,-1-3 11 15,-6 3 20-15,0-1 16 0,-6 0 22 0,2 1 8 0,-3 0 19 16,-1 0-10-16,-1 1 2 0,-2 1-4 0,0-1-1 16,0 1-8-16,-2-2-5 0,-1 3 0 0,0 0-9 0,0 0-4 15,0 0-3-15,0 0-3 0,-15 7-3 16,9-4-8-16,2 3-15 0,-2 0-10 0,2 0-1 15,1 1-9-15,2-1-14 0,-1 1-6 0,4 3-12 16,1-4-5-16,2-1 3 0,2 1-10 16,0-3 2-16,6 1 1 0,1-3-1 0,3-4 9 0,0-1 5 15,3-2 6-15,2-3 6 0,-4-1 9 0,2-4 11 0,-2-1 19 0,2-1 19 16,-3-4 11-16,0 3 11 16,-3-3 6-16,0 2 7 0,-1-1 6 0,-3 1 14 0,-3 6 3 15,0 1-5-15,-3 1-1 0,-3 4-7 16,5-1-8-16,-3 0-8 0,-2 3-10 0,1 2-7 0,-2 2-8 15,-5-6-8-15,5 6-5 16,0 0-10-16,0 0-8 0,-14 8-7 0,9 0-10 0,-1 0 1 0,2 1-3 16,1 4 0-16,0 0-6 0,0 0 11 15,5-1-12-15,-2 0 1 0,1 1 1 0,2-1 6 16,0 0 12-16,1 1-9 0,0-2 0 0,1-1 2 0,-4-2 2 16,5 1 2-16,-2-2 9 15,0-1-7-15,3 0 1 0,-1 0 5 0,-3-2 2 0,4 1-4 0,-2-1 18 16,-2-2-7-16,1 0-2 0,3 1-3 15,-1-1 3-15,1 0 1 0,-3 0-5 0,3-1-6 0,3 0-7 16,0-1-18-16,3 0-14 16,-4-1-8-16,6 0-6 0,-1-1-6 0,3 0 3 0,2-5 3 15,2 2 9-15,-1-2 6 0,-2-3 24 0,2 1 23 0,-3-4 21 16,0 0 31-16,-3-5 12 0,-3 1 12 16,3 0 23-16,-4-2 12 0,-1 2 14 0,-4 3 14 15,-1 2 17-15,-1 0 2 0,-3 0-2 0,-3 3-11 16,-1 0-17-16,-1 2-7 0,-4 2-9 0,-2-2-8 0,-2 5-17 15,-2-1-9-15,-1 3-5 16,1 3-10-16,1 1-6 0,-2 4-8 0,5 1-18 0,-2 6-48 16,6-1-33-16,-3 3-26 0,10 4-18 15,0 3-14-15,7-1-6 0,6-2-27 0,4 2-25 16,3-3-23-16,2-4-21 0,2-2-22 0,13 4-17 0,-1-6-6 16,-9-5-2-16,4-1 11 0,-3-2 19 0,1-2 20 15,-3-2 7-15,-2-2 10 0,-1-1 14 0,-7 0-130 16,-2-2-331-16,-1 0 147 0</inkml:trace>
  <inkml:trace contextRef="#ctx0" brushRef="#br1" timeOffset="380096.796">4597 12421 102 0,'8'-9'276'0,"-1"-3"-7"0,-1 2-14 0,-1-3-3 0,-2 1-17 16,-2-3-13-16,-1 1-6 15,-1 1-19-15,-4 1-5 0,2 0-14 0,-2 3-14 0,-5 0-23 0,0 2-8 16,-2 1-18-16,-1 1-10 16,-1 4-14-16,-2 1-6 0,-4 3-12 0,5 0 5 0,-5 3-18 15,6 1-3-15,-4 4-7 0,1 2-6 0,3 1-8 0,1 3-1 16,2-1-15-16,3-3 9 16,0 0-6-16,1 0-2 0,6 1-15 0,1-1 13 15,3 1-6-15,1-1-5 0,5-2-4 0,-1-2-2 0,3 1-12 16,3-4-8-16,6 1-2 0,-4-4 1 0,0-3 2 15,0-1-2-15,0-1 6 0,0-3 0 16,-2-3 2-16,-1-1 11 0,-2 0 21 0,-1-2 0 0,-1 1 4 16,-4-3 17-16,1 2 9 15,-5 2 8-15,2 0 10 0,-3 1-3 0,0 3-12 0,-1-1-6 0,1 3-4 16,-3 2-13-16,2-3 1 0,1 4-6 0,0 0 1 0,-7 7-4 16,3-2 2-16,-1 4-9 15,4 2-11-15,-3 4-3 0,2-1-18 0,2 5-16 0,0-1-15 16,3 2-13-16,1-1-25 0,2-1-13 15,-1-5-26-15,1 0-25 0,5 2-22 0,0-3-19 0,-1-1-35 16,3-3-12-16,0-2-52 0,0-2-150 16,1-3-475-16,2-6 211 0</inkml:trace>
  <inkml:trace contextRef="#ctx0" brushRef="#br1" timeOffset="380385.0673">4815 12400 76 0,'1'-25'253'0,"-2"2"11"0,1 0-8 0,-1 5 2 0,-2 3-2 15,1 0-2-15,-2 5-25 16,0-2-11-16,0 5-19 0,1 0-28 0,0 1-15 0,-1 3-12 15,-2 1-12-15,0 2-16 0,-2 0-13 16,2 2-12-16,-3 1-24 0,1 4 6 0,-2 0-7 0,3 1-5 16,1 5-11-16,1 0-4 0,2 0 6 0,3 1-18 15,1 4-2-15,2 0-6 0,6 2-5 16,-1-3 2-16,3-1-9 0,2 1-5 0,0-1-9 16,3 0-6-16,-2-3-2 0,1 0-6 0,-4-1 3 15,0-2-3-15,-1 0-5 0,0-1-7 0,-5 2 5 0,0-4 2 16,-4 0 1-16,-2 1 5 15,-2-1 12-15,-1 2-1 0,-3 0 2 0,-3 1 5 0,-3-2-6 16,1-1 1-16,-2 0-9 0,2-1 1 16,2-4-7-16,0-1-10 0,2 2-12 0,1-3-22 0,2 0-25 15,0-3-32-15,1 0-31 0,1 0-30 0,2-4-25 16,2-1-27-16,1-2-184 0,3 0-446 0,3-10 197 16</inkml:trace>
  <inkml:trace contextRef="#ctx0" brushRef="#br1" timeOffset="380695.4181">4942 12350 205 0,'3'-9'327'0,"0"5"-20"0,1-3-17 0,-3 4-12 0,0-1-21 0,0 1-21 16,-1 3-22-16,-5-3-16 0,5 3-24 0,-12 2-12 0,4 0-21 15,-2 1-7-15,-2 5-18 16,0 0-10-16,1 1-12 0,1 1-10 0,0 3-8 0,3-1-9 0,0 0-5 16,1 2-13-16,2-3 6 15,4 2-16-15,0 0-2 0,3 1 1 0,1-3-14 0,0 1-10 0,3-1-15 16,2 0 3-16,2-2-7 15,-1 1 0-15,4-3-6 0,1 2 0 16,-2-4-1-16,2 2-8 0,-3-2 1 0,0 0 2 16,-2-1 0-16,-3-1 5 0,-1-1-6 0,-2 1 1 0,0-1 2 15,-2 1 7-15,1-2 0 0,-2 2 2 0,-1-3-6 0,-6 4 9 0,1-2-1 16,-2 1 1-16,-4 1 5 16,-1-1-5-16,1-1-1 0,-1 1 0 0,-2 0-5 0,4-1-5 15,0 1-19-15,-1-1-9 0,2 1-23 16,2 0-24-16,-2-2-28 0,2 3-32 15,3-2-37-15,-2 0-36 0,4 2-217 0,-3-1-473 16,5-3 210-16</inkml:trace>
  <inkml:trace contextRef="#ctx0" brushRef="#br1" timeOffset="381328.7736">5140 12466 92 0,'2'-3'330'0,"-2"-1"-18"0,1 0-22 15,-1 1-2-15,-1 0-20 0,0-1-25 0,0 0-12 0,-1 1-25 16,0 1-23-16,0-1-19 0,2 3-15 0,-6 0-22 16,6 0-6-16,-11 3-14 0,6-1-14 0,-1 3-7 15,0 1-9-15,0-1-9 0,0 4-7 0,0-2-9 16,-1 4-2-16,4-2-3 0,1 3-18 16,-1 0 5-16,4-1 1 0,-1-1-9 15,2 1-7-15,0-2 3 0,3 3-7 0,1-4-9 16,0 0-5-16,1-3-7 0,4 2-2 0,-3-2-8 0,1 0 3 0,0-4 4 15,1 1-2-15,-1-2 0 16,1 0 5-16,-2-3-2 0,1-2 6 0,-5-1 5 0,2 2 10 16,-3-5 4-16,-2 3 12 0,1-3-6 15,-2 0 5-15,-5-3-5 0,4 4-3 0,-6-5-1 0,1 3 3 16,-3-2 1-16,0 1-5 0,-1 3-3 0,-2 0-6 0,1 1 2 16,3 3-3-16,-1-2-13 15,3 4-20-15,-3 0-19 0,4 0-27 0,-1 2-24 16,1 0-17-16,0 2-19 0,4 1-22 0,-1 1-32 15,2-4-21-15,5 11-23 0,1-5-233 0,1-1-499 16,3-1 221-16</inkml:trace>
  <inkml:trace contextRef="#ctx0" brushRef="#br1" timeOffset="382310.6689">5354 12426 97 0,'0'-8'345'15,"-3"2"-19"-15,0-3-8 0,0 3 4 0,0-2-31 16,0 2 4-16,1-2-27 0,-3 3-22 0,1 0-24 0,0 1-17 15,1 1-14-15,-1-2-20 0,1 4-18 16,-1-1-25-16,-2 2-13 0,6 0-6 0,-9 3-17 0,2 3-10 16,0 0-3-16,2 1-13 0,-2 5-5 0,1 0-11 0,1 0-14 15,1 1-11-15,0 2-10 16,-1 3 1-16,3-4-7 0,1 3-6 0,1-3-6 0,3 6-6 0,0-2-9 16,1-4-10-16,2 3 2 0,0-5-17 15,0 0-2-15,2-1-2 0,1-2-6 0,0 0 13 16,1-6 0-16,2 2 0 0,1-4 4 15,1-1 7-15,0-2 1 0,2-2 3 0,3-4 9 0,-3-3-1 16,-2 3 3-16,3-6 32 16,-2-3-6-16,-2 1 15 0,1-2 20 0,-3 1-4 0,-2-1 15 15,-2 5 5-15,0-1 9 0,-3 1 5 0,2 1 2 16,-5 0-9-16,2 0 19 0,0 4-2 0,-3 0-5 16,-3 3 8-16,3-1-3 0,0 2-9 0,-1-1-8 15,-1 3-12-15,1-2-7 0,1 4-15 0,-3 0-14 16,3 0-8-16,0 0-9 0,-7 10-17 0,4-3-8 0,-1 4-5 15,1 2-7-15,0 0-10 0,2 3-2 0,1-2 1 16,0 1-9-16,3 3-8 0,1 1 2 0,2-1-7 16,-2-5-6-16,3 0-9 15,0 2-6-15,-3-2 1 0,6-1-6 0,0-3-4 0,-2 0 3 16,5-1-6-16,-2 0 4 0,2-3 4 0,1-2 0 0,0-1-7 16,3-1 4-16,-2-4 3 15,8-4 6-15,-1-1 1 0,1-2 7 0,-2 0 7 16,0-3 4-16,-1 0 12 0,1 0 8 0,-4-1 21 15,0 0 22-15,-7 3 17 0,1-4 18 0,-3 3 19 16,-2-1 17-16,-2 2 22 0,-2-2 2 0,-1 3 14 16,-2-1 4-16,-2 2 7 0,0 3-7 0,-1-3-10 0,0 2 6 15,-3 2-3-15,0 1-6 0,-2 0-10 0,-2 2-15 16,-2 2 9-16,-1 2-12 0,0 2-7 0,-1 0-13 16,0 4-5-16,0 2-1 0,-2 1-11 0,2 3-4 0,5-3-12 15,-3-1-10-15,6 3-14 16,0 0-9-16,3-2-10 0,2 2-8 0,1-2-2 0,4-1 3 15,1 1-24-15,3 0-5 0,0-5-20 16,3 4 7-16,3-3 3 0,-1-4-2 0,2 0 10 0,0-2 7 16,-1-3 6-16,0 0 11 0,1-4 17 0,-3 2 17 15,-1 1 7-15,-3-4 27 0,0 1 20 0,0 1 23 16,-4 1 2-16,1 0 3 0,-1-1 6 0,0 2-7 0,1 1 10 16,-4-1-5-16,3 2-11 15,-3 1-22-15,3-4 2 0,-3 4-10 0,0 0-24 16,1-3-26-16,-1 3-13 0,0 0-9 0,0 0 0 15,3 9-8-15,-3-4-12 0,5 3-13 0,0-2-15 0,6 2-8 16,-1 1-7-16,4-1-14 0,0-3-7 16,7 2 3-16,0-3 0 0,0-3 8 0,2-2 8 0,-3-4 10 15,-5 1 10-15,1-2 13 0,-2-1 23 16,1-6 25-16,-4 3 25 0,-1-2 20 0,-3-2 23 16,-1-5 20-16,1 0 18 0,-3-3 2 0,-4-1 6 15,3-1 14-15,-3 0-10 0,0-1 8 0,-3 2-6 16,-1 1 1-16,1 2 8 0,-4 2 12 0,4 3-5 0,-1 4-3 15,1 4-8-15,-2-2-14 0,0 1-10 16,3 5-11-16,-1-1-12 0,-3 1-13 0,2 3-11 0,4 0-13 16,-11 7-6-16,5-2-14 0,-1 10-14 0,-1 4-27 15,-1 2-3-15,2 4 0 0,0 12-12 16,0-3-27-16,4-8 16 0,3 11-21 0,-4 0-15 16,4-10-22-16,4 8-10 0,-1 1-11 0,0-1-16 15,0-11-19-15,-1 1-13 0,0 0-19 16,-1-2-17-16,2-8-17 0,-3-2-35 0,1 1-201 0,-1-5-519 15,2-2 230-15</inkml:trace>
  <inkml:trace contextRef="#ctx0" brushRef="#br1" timeOffset="383097.2507">6076 12610 110 0,'0'-15'253'16,"0"3"2"-16,1-3-18 0,-1 6-14 0,2 1-18 0,-1 0-21 16,-1 1-21-16,3 0-16 0,3 2-18 15,-1-1-10-15,1 1-14 0,4 1-13 0,3 1-18 16,-4 1-15-16,8-2-15 0,0 4-14 0,0-1-13 0,-1 2-3 15,-1 0-5-15,1-1-8 16,-2 3-2-16,-2-2 0 0,-2 0-2 0,-1 1 4 0,-1 2-2 0,-2-3 1 16,2 3 6-16,-4-2-1 0,-1 0 1 0,1-1 0 15,-1 1 4-15,0-1 3 0,-3-1 7 16,4 1 6-16,-4-1 9 0,6 0 3 0,-6 0 5 16,0 0-4-16,0 0 2 0,0 0-4 0,0 0-3 15,1-4 1-15,-1 4 11 0,-4-6 2 0,4 6 3 0,0-4 0 16,-3 0-4-16,2 0 1 0,-5 1 3 15,3 1 6-15,2-1 10 0,-5-1-1 0,2 3-3 16,4 1-4-16,-10-1-2 0,3-1-2 16,-3 4-7-16,1-1 12 0,0 2-19 0,1 0 0 0,1 3-12 15,-2 0-8-15,1 2 5 0,2 0-5 0,-1 4 3 16,1-6-9-16,4 6 5 0,0 1-9 0,2 2-1 16,2-4-9-16,3 3-10 0,2-4-14 0,6 5-13 15,1-8-15-15,4 5-8 0,3-6-22 16,1-2-10-16,0-1 0 0,2-2-6 0,1-2-2 15,-3-2 3-15,2 0 13 0,-1-2 7 0,-2-1 8 16,-1-2 11-16,-4 2 15 0,2-4 21 0,-5 1 28 0,-2 2 23 16,0-2 29-16,-4 0 21 0,0 2 3 0,-2-1 22 15,0 1 6-15,-2 2 12 0,1-1-7 0,-2 1 2 16,0 2-3-16,0-2-1 0,-1 3-15 0,-1 2-5 0,-2-4-7 16,-1 3-11-16,3 1-12 15,-9 0-5-15,1 4-5 0,-4 1-3 0,1 1-14 16,-3 1-25-16,3 4 7 0,-5 0-9 0,5 0-12 15,1 1-35-15,3-2-3 0,0 0-21 0,2 0-12 0,3 1-9 16,2-2-3-16,2 0-18 0,0-2-15 16,5 0-11-16,0 0-13 0,3-2-1 0,4-2 3 0,2-5 9 15,-1 1 18-15,5-6 6 0,-2-1 18 0,0-3 21 16,-5 3 29-16,2-6 28 0,-2-3 17 0,0-1 16 0,0-1 16 16,-5-2 17-16,2-2 17 0,-3-1 5 15,0-1 10-15,0-11 1 0,-2 11 0 16,-2-1 3-16,-1 4-3 0,-1-4-1 0,-1 3-2 0,-2-2-8 15,1 1-3-15,0 5 6 0,0 5-10 16,1 1-6-16,-1 6 4 0,-1 0-18 0,1 1-8 0,-1 2-9 16,-2 1-20-16,4 3 10 0,0 0-1 0,-17 7-2 0,7 1-11 15,-1 4 10-15,-2 7-8 16,3 2 0-16,2 3-5 0,1 0-1 0,1 10-10 0,3-8-6 0,6 8-1 16,-2-12-8-16,5 4-8 15,1-1-9-15,3-3-7 0,0-2-8 0,4 0-9 0,0-1-6 16,2-4-1-16,2-1-9 0,-2-3-10 15,-2-4-11-15,0-2-15 0,1-3-18 0,2 0-19 0,-2-5-23 16,1 1-39-16,0-4-42 0,-1 1-214 16,4-4-506-16,-1-2 224 0</inkml:trace>
  <inkml:trace contextRef="#ctx0" brushRef="#br1" timeOffset="385106.9346">7189 12502 254 0,'1'-7'312'0,"-1"-1"-18"0,2 1-5 0,-1 1-14 0,-1 0-8 15,0 2-12-15,0-1-24 0,-1 2-25 16,1-1-24-16,0 4-19 0,0-2-18 0,-2-2-14 16,2 4-14-16,0 0-10 0,0 0-12 0,0 0-14 15,0 0-5-15,-8 9-10 0,4-2-11 0,-1 1-2 16,2 0-9-16,-4 5-5 0,5 0-5 0,0-4-7 0,1 4-2 0,-1-1-11 16,2 0-5-16,3-3-6 15,1 0-3-15,-1 0-12 0,4-2-1 0,-1 1-19 16,2-1 0-16,-1-4-3 0,5 3 2 0,-2-5 1 15,1 1 1-15,3 0 3 0,-5-5 4 0,1-1 5 0,3-2 1 16,-6 1 12-16,1 0 18 0,-2-2 15 16,1 1 9-16,-3 0 18 0,1 2-7 0,-4 0-2 15,1 0-8-15,-1 0 8 0,-1 0 6 0,0 1-6 0,0 3 3 0,-3-5-16 16,0 4 1-16,3 1-14 16,0 0-2-16,-7 0-11 0,7 0-13 0,0 0 3 15,-3 4-6-15,3 1-11 0,3 0-9 0,3 2-10 16,1-2-9-16,4 4-17 0,2-3-11 0,9 3-2 0,1-2-5 15,0-6-2-15,2 3 4 0,-4-4 6 16,7-2 7-16,-4-3 10 0,-2-2 5 0,0-2 12 0,-4 2 22 16,-7-4 18-16,0 1 36 0,-2-1 9 0,-2-6 10 15,-4-2 22-15,0-1-2 0,-5 0 6 0,-3-1 5 16,-3 1-4-16,-3 0 7 0,0 1 8 0,-4 3 4 0,0-2 0 16,-1 6-13-16,-1 0-13 15,-3 3-9-15,0 3-4 0,6 4-15 0,-3-1-16 0,3 2-23 16,-1 3-15-16,1 0-34 0,1 5-24 15,2-1-7-15,1 3-10 0,3 1-17 0,1 5-17 0,2-2-20 16,4 1-20-16,3 4-26 16,1 2-21-16,6-2-24 0,1-2-51 0,0 1-172 0,-1-7-487 0,4-3 215 15</inkml:trace>
  <inkml:trace contextRef="#ctx0" brushRef="#br1" timeOffset="385317.7542">7655 12472 25 0,'7'-7'348'0,"-3"3"-18"0,-1-2-15 0,0 3-2 0,-2 0-9 15,2-1-24-15,-3 1-8 0,3-1-10 0,-3 2-13 16,0 2-21-16,2-3-14 0,-2 3-21 0,2-3-25 16,-2 3-17-16,0 0-23 0,0 0-22 0,0 0-15 0,0 0-19 15,0 0-7-15,1 8-14 16,-2 1-20-16,1-1-21 0,0 4-13 0,0 2-11 0,3-1-7 0,-3 6-12 16,0-4-21-16,0-1-6 15,4 7-20-15,-4-7-14 0,4 4-16 0,-3-4-15 0,1-1-18 16,1 2-23-16,-2-2-16 0,2-5-22 15,-3 2-27-15,3-2-217 0,-2-1-485 0,2-2 215 0</inkml:trace>
  <inkml:trace contextRef="#ctx0" brushRef="#br1" timeOffset="385537.9599">7910 12404 281 0,'1'-7'356'0,"0"0"-25"0,1 1-19 0,-2 1-26 16,0 3-16-16,1-1-26 0,-1 3-25 0,2-4-28 0,-2 4-10 15,0 0-20-15,0 0-14 16,0 0-18-16,-9 15-5 0,6-6-17 0,1 2-14 0,-1 4-25 0,0-1-9 16,1 2-14-16,0 2-13 0,-1 4-14 0,3-4-15 0,-2 2-21 15,4 0-13-15,-2-2-25 16,0 2-18-16,0-6-26 0,0-1-33 16,0 5-22-16,-2-5-26 0,2-4-34 0,0 0-44 0,-1-1-148 15,-3-2-438-15,2-3 193 0</inkml:trace>
  <inkml:trace contextRef="#ctx0" brushRef="#br1" timeOffset="386037.9472">7769 12571 180 0,'0'0'245'0,"-2"-3"-29"16,1 1-19-16,1 2-16 0,0-3-14 0,0 3-14 0,3-4-14 15,2 2-18-15,4 0-10 0,5-1-13 0,0 0-3 16,0-1-18-16,6 0-2 0,-2 0-10 0,2-3-4 0,1 0 12 15,-1-1-7-15,-2 1 6 16,-4-2 5-16,0 1 7 0,-1 0 6 0,-1-3 12 16,4-2 5-16,-8 3 20 0,1 1-1 0,-3 1 15 0,-1 1 4 0,-1 1 1 0,1-1-2 15,-4 0 6-15,2 3 3 16,-2 0 7-16,2 0-3 0,-2 1-11 0,1 1-15 0,-2 2-19 16,1-4-10-16,-1 4-15 0,0 0-22 15,2-1-17-15,-2 1-11 0,0 0-1 0,-2 8-6 0,1 0-12 16,-2 3-16-16,0 2-29 0,0 1-29 0,1 5 6 15,0 0-7-15,-1-4-10 0,1 5-2 0,0-5 2 16,-2 3 2-16,3-3 4 0,-2-1 6 0,-2 0-4 16,3-3 5-16,-1-3 7 15,1 1 7-15,1-1 4 0,0-2 4 0,-1-4 8 0,2 2 4 16,0-1 21-16,0-3 14 0,-1 3 16 0,1-3-15 16,0 0 2-16,0 0-2 0,4-12 7 0,0 5-3 0,2-4-3 15,2 0-5-15,2-1-1 16,0 2 1-16,0-1 0 0,3 1-4 0,-1 0-3 0,2 2 5 15,2 0-6-15,-2 3-2 0,-3 0 3 16,3 2-9-16,-1 1 6 0,1 2-6 0,-4 0-3 0,-2 2 7 16,1 1-6-16,-1 1 0 0,-1 1-1 0,0 2-10 0,-2 0-13 15,0 2-10-15,-5 0-8 0,4 4-12 16,-4-4-16-16,0 3-16 0,-2 1-26 0,0 0-21 0,-3 0-31 0,0 0-35 16,1-2-39-16,1-2-41 15,-1-1-201-15,1 0-525 0,-1-2 232 0</inkml:trace>
  <inkml:trace contextRef="#ctx0" brushRef="#br1" timeOffset="386737.7196">8535 12346 180 0,'0'-6'322'16,"1"2"-23"-16,-1-1-12 0,0 1-23 0,0 1-11 16,2 0-23-16,-2 3-33 0,0-3-18 0,0 3-20 15,0 0-15-15,0 0-14 0,4 6-12 0,-3 2 3 0,2 3-3 0,-2 5-19 16,2 3-6-16,-1 2-6 0,1 0-12 16,-1 0-5-16,2 2-4 0,-1-2-10 0,0 0-6 15,0 1-5-15,-1-4-2 0,0 3-6 0,-2-2-4 16,0-6-11-16,3 0-12 0,-3-1-2 0,-3-2-2 15,3-3-5-15,3 2 5 0,-3-5-10 16,0 0 15-16,0 1-11 0,0-2 4 0,0 1-3 0,0-2 5 16,0 2 5-16,0-4 4 0,0 0-4 0,0 0 6 15,0 0-8-15,-7-10 4 0,4 2-3 0,0-1 13 16,-2-3-4-16,1-3 3 0,-1-3-4 0,2-3 5 16,-1 1 4-16,2-2 0 0,0-1-6 0,-1 0-7 15,3-4 4-15,3 1-3 0,0 0-7 0,1 1-3 0,2-1-1 16,1 4-4-16,1 0 2 15,-1 9-2-15,0-5-5 0,0 8-2 0,3 2-2 16,0-1 7-16,-2 4-9 0,2 1 1 0,0 2 2 16,-1-1-3-16,0 3 4 0,-1 1 1 15,0 2 1-15,1 2-4 0,-2 0 4 0,2 4 1 0,-2 0-2 16,0 4-5-16,-2 0-8 0,0-1 0 0,2 7-1 16,-7 1 6-16,0-3-6 0,0 3 0 0,-3-1 8 15,-1-1-12-15,0-4 4 0,0 2-17 0,-3-3 6 16,-1 4-1-16,-1-3-8 0,-1-3-6 0,0 0-11 15,-2 0-6-15,-2 2-6 0,2-4-14 0,-2 0-5 0,3-2-13 16,-2-3-4-16,3 1-5 0,3-3-12 0,0 0-17 16,2-2-31-16,2 0-17 0,3 0-32 0,-5-6-144 15,5 2-392-15,1-1 173 0</inkml:trace>
  <inkml:trace contextRef="#ctx0" brushRef="#br1" timeOffset="387248.01">8626 12529 11 0,'10'-6'163'0,"2"-1"4"15,-4 3 15-15,1-2 5 0,-1 2-4 0,0-1-1 0,-1 0-7 16,0 1-6-16,0 2-4 0,0-1-13 0,0 0-10 15,3 1-9-15,-3 1-5 0,3-1-6 0,-2 2-10 16,2 2-11-16,-1-1-8 0,5 4-7 16,-5 0-6-16,4 1-10 0,-2 2-19 0,2-1-9 15,-5 3-7-15,-2-3-10 0,1 4-14 0,-3-3-11 0,1 5-7 16,-4-4-7-16,0 3 2 0,-3-1-3 16,-2 2 3-16,-1-2 4 0,0-4-3 0,-3 1 3 0,3-2 8 0,0-2 7 15,1 0 14-15,1-3 7 16,0 1 3-16,3-2 0 0,-5 0 4 0,5 0-5 0,-5-5 0 15,4 1-9-15,1-3 1 16,3 1-2-16,0-2 0 0,1 1-8 0,3-3 1 0,3 1 1 16,1-1-6-16,-1 2-2 0,2 0-1 0,0 0-3 0,0 2 1 0,-1 0-2 15,-1 1 2-15,-2 3 0 16,1-3 7-16,-5 3-4 0,2 0 1 0,-2-1 1 16,1 2-4-16,-3 0-3 0,-2 1 0 0,7 0 5 15,-7 0 2-15,2 5 6 0,-1-1-3 0,-1 2 2 16,-1 2-4-16,0-1-3 0,0 3 2 15,1-3 0-15,-1 6-1 0,2-4-10 0,0 1-11 0,0-2-3 16,3 0-8-16,0-2-1 0,2 0-5 0,0 1-4 16,3-3-3-16,0-1-1 0,4 1 3 0,1-3 1 15,-1-2 7-15,1-2 5 0,-2-1 1 16,2 1 6-16,-4-4 9 0,1-2 16 0,-4 1 13 0,0-2 20 16,0-2 7-16,-1 0 12 0,-3 0 8 0,-2-2 6 0,1 2 2 15,-4-1 4-15,0 1 8 0,-3 1-4 16,2 2 0-16,-5 0-7 0,-1-1-2 0,2 4-8 15,0 0-7-15,0 2-16 0,-2 1-23 0,2 1-14 16,-1 2-25-16,2 1-9 0,0 4-16 0,0 0-20 16,0 2-19-16,3 5-18 0,0-2-16 0,3 5-26 0,1-1-25 15,3-1-29-15,2 7-19 0,6-2-24 16,-2 0-210-16,0-1-484 0,1-7 214 0</inkml:trace>
  <inkml:trace contextRef="#ctx0" brushRef="#br1" timeOffset="388507.2135">9310 12690 31 0,'7'-6'228'0,"2"-2"4"0,0 0 1 16,-1-2 0-16,-1 0 9 0,-2 2 3 0,-1-3-2 0,-1 3-13 15,-2-3-12-15,0 1-2 0,-1-2-4 0,0 3 0 0,-1 0-15 16,-1 2-9-16,-2-1-14 0,-1-1-16 0,-1 4-7 16,-2 0-8-16,0-1-2 0,-1 2-16 0,-3 2-4 15,0-1-12-15,-2 2-18 0,-2 1-4 16,3 2-16-16,-1 1-3 0,1 0-19 15,1 1-21-15,3 1-29 0,2 0-13 0,1 2-21 0,-1 1-6 16,3 0-11-16,2 2-10 0,1 1-4 0,1 0-18 16,3-2-6-16,0 0-8 0,5 1-3 15,-2-2-1-15,2-2 4 0,4 1 2 0,1-2-2 16,-2-2 11-16,3-4 7 0,0 0 13 0,1 0 7 0,-1-6 9 0,-1 1 14 16,0-3 20-16,4-4 16 15,-3-3 9-15,-2-1 28 0,-2-2 1 0,1-1 5 0,-3 1 24 0,-1-3 5 16,-4 0 0-16,1-2 20 15,-1-1-11-15,-2-1-2 0,1 1 8 0,-1 3 6 0,-1 0 15 16,-1 2 15-16,-2 6 8 0,3 5-5 16,-1 2-12-16,-1 0-13 0,1 1-14 0,-1 2-9 0,1-1-9 15,-1 1-11-15,1 3-10 0,1 1-7 0,0 0-10 0,-8 7-13 16,3 1-18-16,-1 4-3 0,-1 6-16 16,2 1-6-16,-1 2-20 0,4 1 8 0,-1 1-28 0,2-1-5 15,-1 0 5-15,3 1 2 16,-2-2-2-16,2 3 5 0,0-4 5 0,1-1-6 0,0-4 2 15,-1-3-1-15,1 3-1 0,-1-6 1 0,3 4 1 16,-4-6 3-16,3 2 4 0,-1-6-2 0,1 2 1 16,1-1 7-16,2-2-11 0,3 1-7 0,1-3 3 0,1-1 0 15,3-2 4-15,2-1 7 0,-2-2 2 16,0-3 13-16,3-1-3 0,-1-2 8 0,-4 2 11 0,-1-2 18 16,-1 0 26-16,-2-1 14 15,-2 3 19-15,2-2 10 0,-3 0 16 0,-1 4 9 0,-3-1 5 0,2 0 8 16,-3 1 3-16,2 0 2 15,-4 2 6-15,2 3 1 0,0-3-11 0,0 3-9 16,0 1-15-16,0 2-8 0,0-5-20 0,0 5-12 0,0 0 0 16,0 0-19-16,0 0-24 0,-7 9-26 0,4-2-17 15,2-1-10-15,1 4-3 0,0 3-2 0,0-1 1 16,3 1-13-16,-2 0 0 0,-1-2 0 16,1 0-7-16,2 2 3 0,0-5 1 0,0 2 3 15,0-1-8-15,-2-2 0 0,2 1-2 0,0-4 6 16,1 0 7-16,-1 0 8 0,1 0 11 0,2-4 2 0,-2 1 5 15,3-2 4-15,0-3 6 0,0 1 6 0,0-3 15 0,0 0 11 0,2-4 6 16,-4 2 12-16,2-1 11 16,-1-3 14-16,0 1 12 0,-2 1 8 0,-1 1 6 0,-1 1 9 15,1 0 18-15,0 0 6 0,-2 3 6 16,1 0-9-16,-2 2 5 0,0-1-8 0,0 2 2 0,0 2-20 16,0-6-14-16,0 6-3 0,0-3-19 15,0 3-13-15,0 0-14 0,0 0-22 0,-6 11-24 16,5-4-14-16,2 0-16 0,-1 2-8 15,0 4-7-15,3 0-14 0,1-2-11 0,2 2-7 0,-1-1-7 16,3 1-7-16,-3-6-14 0,5 1 1 16,-3-1-1-16,3-2-13 0,3 2 2 0,-5-6-4 0,8-1 12 15,-4-1 7-15,2-1 17 0,-1-3 16 0,-2-2 28 16,2-1 26-16,-2-2 24 0,-1 1 28 0,1-4 26 16,-1 2 16-16,-4-3 24 0,1 1 6 15,-3 3 25-15,-1-2 13 0,0 1 0 0,-3 2-1 16,0 2 9-16,0-1 0 0,0 0-2 0,-3 4-1 15,0-1-12-15,0 1 7 0,-1 2-17 0,0 0-17 16,-3 2 3-16,0 2-16 0,-2 1-16 0,1 3-17 0,2 0 6 16,-2 5-13-16,1 1-23 0,0 1-12 0,2 0-15 0,3 1-11 15,0 5 5-15,4-5-12 0,-1 0-7 16,0 2-12-16,4-3-8 0,0-2-11 0,4 0-3 0,-1-2-3 16,3-2-2-16,2 0-5 15,0-3 1-15,4-2 1 0,-3-2 3 0,10-2 3 0,-5-3 9 16,0-3 7-16,2 1 4 0,-6-4 11 0,5 1 13 15,-3-4 13-15,-7 4 13 0,8-8 10 0,-5 0 19 16,0-1 5-16,-1 1 15 0,-2-2 16 0,-1-3 12 16,-4 1 7-16,1-1 14 0,-2 2 5 0,-4 0-4 15,1 0 12-15,-2 7 6 0,0 0 3 0,-1 0-9 0,-2 4-5 16,1 1 0-16,-1 1-7 16,1 1-3-16,-4 2-10 0,-1 1-10 0,-1 2-2 0,-1-1-11 0,2 5-6 15,-2 0-12-15,3 2-15 0,0 2-30 16,-3 7-9-16,3 0-7 0,1 8-14 0,2 1-3 0,0 3-16 15,1-1-1-15,3 11-1 16,0-11-24-16,0 1-16 0,3 3-11 0,-2-3-10 0,2-2-14 0,0 1-12 16,1-4-21-16,-1-1-10 15,-3-5-23-15,3-1-5 0,1-3-8 0,-1-3-10 0,-3 0-183 16,0-1-444-16,0-4 197 0</inkml:trace>
  <inkml:trace contextRef="#ctx0" brushRef="#br1" timeOffset="388767.2196">10060 12610 92 0,'-3'-8'243'0,"3"-2"1"0,-4 4-4 0,4 0-5 16,-1 1-11-16,-1-2-7 0,2 3-12 16,-3 1-13-16,2-2-22 0,5 1-17 0,-2 1-20 0,0 0-2 15,4-1-23-15,1 1-9 0,3 0-12 0,1-3-10 0,6 4-7 16,-3-2-2-16,7-2-13 0,-4 3-1 16,-1 0-6-16,-2 0-3 0,1 0-3 0,-1-2 13 0,-4 1 3 15,-3-1 15-15,3 3 8 16,-4 0-1-16,-1 2 6 0,-2-2-3 0,1 2-9 15,-1-2-5-15,-3 2-2 0,7-1-10 0,-7 1-6 16,0 0-1-16,0 0-8 0,0 5-3 0,0-2-16 0,-3 3-11 16,2 2-28-16,-2 1-13 0,2 2-23 0,-1 2-23 0,2 1-26 15,0-1-29-15,0 2-37 0,2-2-38 16,-1-1-36-16,2-1-33 0,-2-3-217 0,2-1-531 16,0 1 235-16</inkml:trace>
  <inkml:trace contextRef="#ctx0" brushRef="#br1" timeOffset="389270.9468">10451 12486 235 0,'1'-8'364'0,"-1"4"-24"0,-1-3-17 0,1 2-10 16,-2 2-18-16,-2-2-6 16,-2 3-32-16,0 0-22 0,-2 2-22 0,-1 0-21 0,1 2-18 15,-1 1-19-15,-2 3-19 0,1 0-13 0,3 4-20 16,-3-1-21-16,3 0-29 0,3 0-19 0,1 2-11 15,1-1-21-15,0-2-12 0,2 1-10 16,2-1-6-16,3-1-8 0,-1-1-1 0,1 1-13 16,2-3 3-16,2-1 1 0,-1-3 4 0,1 0 13 15,1-2-6-15,0-2 7 0,1-1 6 0,-2 2 13 16,-1-4 16-16,-1 1 17 0,3-3 0 0,-1 0 4 0,-2 2 9 0,0 1 11 16,-2-1 12-16,2 1-17 15,-4 2 8-15,1 1-6 0,1 0-10 0,-1-1 5 16,-1 2-13-16,0 0-6 0,-1 2-5 0,-2 0-6 15,0 0-9-15,10 3 2 0,-9 2-10 0,2-2-15 0,1 4-10 16,-1 1-5-16,-3 0-1 0,3-1-16 0,-3 1 2 16,0-1 4-16,-3 1 3 0,3-1 3 0,0-2 6 15,-2 1 3-15,1-2 2 0,0-1 4 0,1 0 3 16,0-3 11-16,-3 6 8 0,3-6 1 16,0 0 3-16,0 0 3 0,0 0 4 0,7-12 6 0,-4 5 4 15,4-5-2-15,0 1 3 0,3-5 1 16,-1 4-3-16,3-4-1 0,-3 4-6 0,3 2-3 0,-2-1 5 15,2 2-3-15,0 1-2 16,-1 1-6-16,-1 1-1 0,-1 2-3 0,-1-1-2 0,-1 2-3 0,-2-2-7 16,0 3-15-16,-1 0-4 0,-4 2-2 0,7 1-12 15,-7-1-6-15,1 4-17 0,-1 2-20 16,-1-3-30-16,1 4-28 0,-3 1-35 0,2-1-57 0,-2 3-203 16,-1-1-479-16,1-2 213 0</inkml:trace>
  <inkml:trace contextRef="#ctx0" brushRef="#br1" timeOffset="389447.2449">10779 12480 3532 0,'7'-13'150'0,"-2"1"-76"0,-1-1 13 16,1 1-34-16,-1 2-8 0,-1 2-15 0,-1 1-9 16,1 1-1-16,-2 1-17 0,2-2-26 0,-3 1-39 0,1-1-48 15,0 2-61-15,-1 1-60 16,0-2-111-16,0 6-171 0,-2-7-556 0,1 3 246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6-28T09:21:13.48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2108 2358 137 0,'-2'-5'189'16,"2"0"-12"-16,0-1-11 0,-1 2-7 0,1-1-7 16,-2 1-3-16,2 1-6 15,-1-3-5-15,2 5-8 0,-1 1-14 0,-1-4-8 16,1 4-7-16,-3-4-1 0,3 4-9 0,0 0-8 16,0-4-1-16,0 4-9 0,0 0-4 0,0 0 0 15,0 0-2-15,0 0-2 0,0-1-9 0,0 1-7 16,0 0 2-16,0 0-5 0,-3-2-2 0,3 2-3 15,0 0-8-15,0 0-3 0,0 0-3 0,0 0-6 16,0 0 2-16,-4 11 2 0,1-7-3 16,3 2-3-16,-1 2-1 0,-2 3-1 0,3-2-4 0,-3 5 0 15,-4 5 0-15,3 2-1 0,1 3-1 0,0-1-3 0,-1 2 4 0,1 1-6 16,-4 1 6-16,3-2-5 0,-2 1 4 0,2-2-6 0,1 0 5 16,-1-3-3-16,1-1-2 0,1 0 4 0,0-5-3 15,2-2-1-15,2-1 1 0,-1-4 0 0,0 1-3 16,-1-1 0-16,2-4 1 0,-1 1 3 0,-1 0-4 15,3-2 2 1,-3 1 3-16,3 1 1 0,-2-3 2 0,-1-2 3 16,4 2-2-16,-4-2 3 0,10-2 0 0,-10 2 1 15,14-2 2-15,-4 0-4 0,4-4-5 0,0 2 4 16,-1 1-5-16,3-2 1 0,-1 0-2 0,3-3-2 16,-2 5 3-16,-1-2-3 0,-1 0-1 0,-1 2-3 15,1-1 4-15,-4-1-4 0,-3 3-2 0,0-1 5 16,3 0 0-16,-6 2 2 0,2-2 0 0,-2 1-6 0,-4 2 2 15,7-1-1-15,-4-1-2 0,-3 2-11 0,6-2-21 16,-6 2-38-16,5-3-47 0,-5 3-52 0,3-5-50 16,-2 3-262-16,-1 2-523 0,0 0 232 0</inkml:trace>
  <inkml:trace contextRef="#ctx0" brushRef="#br0" timeOffset="287.3999">2160 2325 13 0,'-3'-5'257'0,"2"1"-23"0,-1-1-21 0,2 1-17 0,2-1-15 0,-1-1-12 15,0 1-21-15,4-1-10 0,0 0-15 0,1 1-12 16,1 1-10-16,0-3-10 0,1 2-8 0,5-2-9 15,-2 1-5-15,-1 3-8 0,1-4-9 16,-1 4-4-16,3 0-7 0,-3 2-3 0,-2 1-11 16,2 0-6-16,-3 3-21 0,2 1-7 0,-1 2-9 0,-1-2-21 15,-1 3-7-15,-2 1-27 0,0 2-23 0,-2 1-33 16,-2-1-41-16,-1 3-154 0,-3-2-347 16,0 0 154-16</inkml:trace>
  <inkml:trace contextRef="#ctx0" brushRef="#br0" timeOffset="481.9536">2136 2495 197 0,'0'0'202'15,"0"0"-16"-15,0 0-25 0,0 0-11 16,0 0-16-16,0 0-13 0,0 0-14 0,22-3-8 0,-12 1-20 15,3 0-25-15,1 0-27 0,-1 1-44 0,2-2-40 16,-1 2-66-16,0 0-97 0,3-1-239 0,-7 2 106 16</inkml:trace>
  <inkml:trace contextRef="#ctx0" brushRef="#br0" timeOffset="833.0094">2326 2511 14 0,'-1'-4'309'0,"0"0"-10"0,-1 1-14 0,0 1-18 0,2-2-21 0,0 4-23 16,-2-4-22-16,2 4-22 0,0-3-17 0,0 3-18 15,0 0-16-15,0 0-16 0,0 0-12 0,9 5-4 16,-3-2-10-16,0 4-11 0,2-2-6 16,-2 1-7-16,4 4-4 0,-1-1-11 0,1 3-5 0,1-2 0 15,-1 2-11-15,6 4-13 0,-8-4-13 0,5 4-10 0,-3-5-11 16,0 2-14-16,-3-2-17 0,2 2-7 0,-2-2-11 16,1-2 0-16,-1 1-20 0,-2-2-24 0,0-1-34 15,0-1-24-15,0-2-26 0,-1 0-22 0,-1-2-136 0,-1-1-381 16,-2-1 168-16</inkml:trace>
  <inkml:trace contextRef="#ctx0" brushRef="#br0" timeOffset="1054.7372">2565 2454 230 0,'0'-7'289'0,"-1"4"-5"0,-1-3-13 0,1 1-19 16,1 3-21-16,0 2-23 0,-2-3-25 0,1 0-23 15,1 3-12-15,0 0-18 0,-6 8-9 0,3 0-12 16,-2 4-8-16,-3 5-8 0,0 2-11 0,-1 3-12 16,-3-1 1-16,0 3-13 0,1-1-2 0,-2 2-12 0,0-1-12 15,2-2-24-15,1 0-22 0,3 0-19 0,0-3-23 16,1-4-25-16,5-1-32 0,-2 0-33 16,4 0-32-16,1-3-48 0,-2-1-172 0,4-6-430 15,-1 0 190-15</inkml:trace>
  <inkml:trace contextRef="#ctx0" brushRef="#br0" timeOffset="1389.0326">2679 2507 199 0,'0'0'301'15,"-2"-2"-24"-15,2 2-21 0,0 0-30 0,0 0-28 16,0 0-18-16,0 0-19 0,0 0-16 0,0 0-13 16,-4 7-20-16,4-4-22 0,1 1-20 0,-1-1-24 15,2 1-25-15,0 1-17 0,0-3-8 0,0 2-2 16,2-1-8-16,0 0-1 0,0-2-2 0,1 0-1 16,0-1 5-16,-5 0-2 0,9-3 7 15,-6 1 4-15,1-1 17 0,-1 0 18 0,-3 1 11 16,1-2 13-16,1 0 17 0,-2 1 1 0,-3-2-4 15,3 2-8-15,-3 1-8 0,0-1-9 0,0 0-7 16,2 1-23-16,1 2-42 0,-6-1-40 0,6 1-51 0,0 0-42 16,-8 0-65-16,8 0-152 0,-7 6-409 15,6-4 181-15</inkml:trace>
  <inkml:trace contextRef="#ctx0" brushRef="#br0" timeOffset="1659.4473">2730 2741 25 0,'-3'4'277'0,"3"-4"-16"0,0 0-16 0,0 0-20 0,0 3-19 16,0-3-24-16,0 0-16 0,0 0-17 0,0 0-13 15,0 0-14-15,0 0-11 0,0 0-10 0,0 0-4 16,0 0-9-16,0 0-2 0,0 0 1 0,0 0 7 15,0 0 11-15,0 0 9 0,0 0 3 0,0 0 0 16,0 0-18-16,0 0-7 0,0 0-10 0,0 0-6 16,0 0-13-16,0 0-5 0,0 0-15 0,-14-4-23 15,14 4-43-15,0 0-49 0,-7-1-56 0,7 1-75 16,-6 2-60-16,6-2-230 0,-7 2-534 0,7-2 237 16</inkml:trace>
  <inkml:trace contextRef="#ctx0" brushRef="#br0" timeOffset="1921.953">2824 2638 260 0,'0'0'246'0,"0"0"-20"0,0 0-26 0,0 0-12 0,0 0-26 0,2-4-16 16,-2 4-14-16,7 0-13 0,-7 0-13 0,10 1-7 15,-10-1-7-15,11 0-15 0,-5 0-7 0,-6 0-8 0,9 2-9 16,-5-1-2-16,-4-1-7 0,7 2-4 0,-7-2-5 16,5 0 3-1,-5 0-9-15,4 5-7 0,-4-5-4 0,0 0-9 16,0 0-5-16,3 1-29 0,-3-1-32 0,0 0-63 16,0 0-63-16,0 0-175 0,0 0-386 0,0 0 171 15</inkml:trace>
  <inkml:trace contextRef="#ctx0" brushRef="#br0" timeOffset="4466.9074">3450 2338 42 0,'-3'-7'253'0,"1"1"6"0,0 1 5 0,-1 1-16 0,0-1-8 15,-1 1-23-15,1 3-9 0,0-2-21 16,-1-1-16-16,0 2-10 0,1 2-23 0,-3-3-14 0,6 3-12 16,-10 2-14-16,5-1-4 0,-1 2-13 0,-2 3-10 31,1-2-5-31,-5 4-6 0,1 2-4 0,1 0-5 15,0 1-3-15,-1 4-1 0,3-2-3 0,-5 4-1 0,3 2 4 16,2 0 0-16,-3 2-4 0,5-1-6 0,-1-1 4 16,0 2-8-16,1 0 2 0,3-1-12 0,-1 1 1 0,3-7-1 15,4 6 0-15,-2-5 0 0,3-1-7 0,2 0 3 16,1 0-10-16,2-2-13 0,2-2-15 0,2-1-8 16,6-1-11-16,-2-4-22 0,3-1-15 0,3-3-20 15,0-2-18-15,1-3-14 0,-2-2-18 0,2 0-8 0,-4-5 1 16,1 0 5-16,-1-1 4 0,-2-1 13 0,-2-2 14 15,-2 2 20-15,-3-2 16 0,2 1 20 0,-9 2 30 16,3 0 35-16,-4-2 4 0,1 2 25 0,-3 1 28 0,-1 4 23 16,0-2 14-16,-1 2 18 0,-3 1 10 15,2 0 1 1,0 1 5-16,-1 1-5 0,-2 1-10 0,0 0-14 16,1 3-6-16,-2-1-16 0,2 1-7 0,-3 2-5 15,0 1-4-15,-2 2-10 0,2 1-5 0,-1 5-9 16,-1 0-6-16,1 2 5 0,-1 1-8 0,0 2 0 15,3-1-4-15,0 4-7 0,2-3-2 0,1-1 3 0,2 0-8 16,1 0-5-16,1 0-33 0,2 1 4 0,0-4-4 16,2 1-23-16,1-3-10 0,0-2-10 0,1-1-6 15,3-1-5-15,-2-1-1 0,2-2 0 0,0-2-1 16,4-2 6-16,-4-1 0 0,2-3 6 0,-3-1 7 16,1-2 9-16,0-2 2 0,-1 0 6 0,0 0 8 15,-2-3 13-15,0 1 13 0,-1-4 12 0,1 3 20 0,-3-1 22 16,-1 5 13-16,-2-3 18 0,2 4-10 0,0 0-1 15,0-1 2-15,-2 3 1 0,0 2 5 0,1 1-9 16,1 0-8-16,-2 0-6 0,-1 1 0 0,0 3-14 0,1-5-8 16,-1 5 3-16,5-2-1 0,-5 2-6 0,10 5-4 15,-5-2 0-15,2 3 2 0,-1 1-8 0,4 2-1 16,-3 2 0 0,0 2-8-16,-3 1-8 0,-1 0-8 0,1 2-13 15,-3 2-7-15,-2-4-11 0,-3 0-3 0,1 1-3 16,2-2-4-16,-2-2-2 0,0-1 1 0,-1-2 5 15,1-2 1-15,3-1 7 0,-4-3 4 0,4 1 4 16,-3-2-2-16,3-1 4 0,0 0 1 0,-10-8 2 16,10-1 3-16,-4 2 3 0,4-2 3 0,1-6-1 0,2 1 4 15,0-3 4-15,4-1-1 0,0 1 0 0,0 4 3 16,0 0 1-16,0 1 6 0,0 0 0 0,-1 1 3 16,5 2 1-16,-3 2 8 0,1 1 0 0,-1 2-2 15,1 0 5-15,-1 2 1 0,1 1 1 0,-1 1-1 16,1 2 3-16,0 3-2 0,4 0-1 0,-6 3-2 0,3 2-3 15,0 0-5-15,-3 3 6 0,0 0-3 0,-1 0-5 16,-1 5-10-16,-2-4-6 0,-3 4-14 0,3 1-3 16,-6-5-13-16,0-1-13 0,3 2-11 0,-1-6-9 0,1-2-2 15,-2-2-2-15,4-1 8 0,-4 0 2 16,2-4 1-16,3 3-17 0,-3-3 2 0,0 0-13 16,10-9 4-16,-4 2 12 0,1 0 9 0,0-6 9 0,1 1 1 31,4-5 10-31,-3 0 9 0,1 0 12 0,-1 0 11 15,-1 1 20-15,-1 3 17 0,0-5 23 0,0 3 22 16,-1 3 15-16,-2-1 25 0,-1 1 17 0,1 2 9 0,-1 3 12 16,-3-1 0-16,0 1-3 0,0 2 6 0,0 1-18 15,0 1-14-15,0-1-13 0,-3 2-11 0,3 2-2 16,0 0-15-16,0 0-4 0,-14 8-9 0,8-4-8 16,2 3-17-16,0 1-2 0,1-1-21 0,-1 1-17 15,3 0-16-15,1-1-7 0,0 1-6 0,1 0 1 16,3 1-6-16,3-2 0 0,-3 2 2 0,6 1 5 0,0-1 1 15,0-1 2-15,1 2 8 0,-1 0 2 0,0-3-3 16,0 1 5-16,-2-2 3 0,-1 2-3 0,-1-2 5 16,-2 2-3-16,2-1 6 0,-2-1-2 0,0 1 5 15,-2-1 2-15,-1-2 2 0,-1 5 2 0,0-3 0 16,0-2 2-16,-3 1 0 0,-1 0 4 0,0 2-2 16,-3-2 0-1,0 1-2-15,-2-2-1 0,1-1-9 0,-2-1-21 16,3 0-30-16,-1 0-26 0,-1 0-29 0,5-2-57 0,-2-1-45 15,2 0-166-15,-3-2-417 0,7-1 185 0</inkml:trace>
  <inkml:trace contextRef="#ctx0" brushRef="#br0" timeOffset="4682.8302">4226 2495 93 0,'1'-5'433'0,"2"0"-7"0,-2 2 1 0,1-1-16 0,-2 4-29 15,3-4-34-15,-3 4-36 0,0-4-34 0,0 4-35 16,0 0-32-16,0 0-17 0,0 0-16 0,2 13-19 15,-2-4-15-15,-1 4-25 0,0 0-23 0,2 7-30 16,-1 0-42 0,-3 0-27-16,3-1-33 0,0 2-33 0,4-2-29 15,-4 2-28-15,3-4-25 0,-3 3-10 0,0-7-19 16,0-1-4-16,0-2 1 0,2-6-3 16,-1 1-9-16,-2-1-21 0,1-4-25 0,-2 4-179 15,2-4-454-15,0 0 202 0</inkml:trace>
  <inkml:trace contextRef="#ctx0" brushRef="#br0" timeOffset="5429.9293">4514 2586 154 0,'0'-4'239'16,"0"-2"-1"-16,0 0-6 0,0 2-9 0,-2-2-8 0,1 0-6 15,-3-1 1-15,4 4-7 0,-4-3-20 0,1 0-18 16,-2 3-9-16,0-1-10 0,0 1-12 0,0 2-9 15,-3-1-20-15,0 2-10 0,0 0-8 0,0 2-8 16,-2 0-7-16,2 2-2 0,-1 1-9 0,0 1-8 16,-1 3 0-16,1 0-13 0,-2 1-12 0,1 2 13 15,3-1-4-15,0 0 0 0,1 0-11 0,2 1-9 16,-2 0 3-16,0-1 2 0,3-1-2 16,1-3-11-16,2 2-1 0,3-2-11 15,1-3-2-15,0 0-4 0,3 0-9 16,2-3-2-16,2-1-10 0,-2-1-7 0,3-3-4 15,4-1 7-15,-3-5-2 0,1 3 2 0,2-5 8 16,-2-3 0-16,1 1 4 0,-3-3 0 0,-1 0 6 16,0-4 6-16,1 1 6 0,-4-2 13 0,0-3 11 0,-1-1 12 15,-2 3 12-15,-2-12 6 0,0 10 24 0,0-1 6 0,0 3 16 16,-2-1-1-16,1 1 19 0,-4 1 11 0,2 9 5 16,-1 0-1-16,-1 6-13 0,1-2-11 0,2 4-8 15,-2-1-15-15,-1 3-11 0,2 3-15 0,-1-4-1 16,1 4-6-16,0 0-7 0,0 0-2 0,-7 20-5 15,4-6-7-15,0 4-3 0,2 2-3 0,-1 3-20 16,1-2 4-16,1 4-13 0,0-1-18 0,1 2-7 0,2 0-29 16,-3-1-19-16,0 1-14 0,2-1-5 0,-1-1-4 15,-1 0-14-15,2-2-14 0,-4-3-13 0,2 1-15 16,0-6-31-16,0 0-31 0,0-1-39 0,2-5-42 16,-4-2-236-1,4 1-581-15,-1-4 257 0</inkml:trace>
  <inkml:trace contextRef="#ctx0" brushRef="#br0" timeOffset="6048.4961">4660 2565 197 0,'-1'-3'327'0,"1"3"-27"0,0 0-27 0,0 0-27 0,0 0-27 16,0 0-25-16,0 0-22 0,0 0-21 0,0 0-16 15,0 0-21-15,0 0-20 0,11 3-22 0,-5-5-26 16,0 4-19-16,1-4-19 0,4 2-12 0,-4-3-6 15,3 3-2-15,-1-4-1 0,-1 1 4 0,-2-3 4 16,-1 4 0-16,-1-1 10 0,0-1 3 0,-1-1 15 16,-2 3 11-16,0-2 26 0,-1 1 20 15,-1 0-1-15,1 3-7 0,-4-6-2 0,0 3-6 0,0 2-6 16,-1 1 3-16,-1 0-3 0,-1 0-2 0,0 1-8 16,0 0-3-16,-2 4-7 0,2 0 4 0,0 0-7 15,0 1-6-15,1 2 0 0,1-1-3 0,-1 4-2 16,3-1 1-16,0 2-3 0,1 0-6 15,1-1-2-15,0-1-15 16,3-2-1-16,2 4-9 0,-2-2-13 0,3-4-6 16,-1 1-6-16,2-2 1 0,1 1-2 0,0-3-4 15,2-3-2-15,0 0-2 0,3-2 1 0,1-3 3 16,0-1-5-16,1 0 6 0,-2-2 3 0,-1-1 8 0,6-5-1 16,-3 1 4-16,-2-2 2 0,0-1 12 0,-4 4 12 15,-1-1 12-15,-1 2 15 0,-2 0 8 0,2-2 12 16,-6 3 2-16,1 2 3 0,2 0 16 0,-3 1 4 15,0 2 1-15,0 1 4 0,0 0-18 0,-3 1-9 16,3 3-4-16,-4-3-11 0,4 3 1 0,-8 3-10 16,5 1 1-16,-3 1-1 0,0 2-6 0,2 0-10 0,1 0-13 15,2 1-9-15,-2-1-8 0,2 1-4 0,1 2-3 0,0 0-1 16,1-3-4-16,2 6 2 0,-3-5 1 16,4 5 6-16,-1-4-2 0,3 3 3 0,-3-5 5 15,-2 3 1-15,0 2 3 0,1-2 0 0,1-2 1 16,-2 1 3-1,0 2 2-15,1 0 3 0,-2-1 2 0,0-2 1 16,0 0-1-16,0 0 7 0,0-1-6 0,-2-2-6 16,2-1 11-16,0 0-3 0,0 0 0 0,0-4-3 15,2 6-9-15,-2-4 4 0,0-2-8 0,6 2-17 0,-6-2-28 16,12-2-29-16,-3-1-41 0,2-2-45 0,2-2-62 16,-3 1-218-16,2-4-492 0,0 0 218 0</inkml:trace>
  <inkml:trace contextRef="#ctx0" brushRef="#br0" timeOffset="6695.2206">5256 2387 303 0,'1'-3'336'16,"0"1"-16"-16,-1 2-23 0,3-4-27 0,-3 4-24 15,0-2-31-15,0 2-18 0,0 0-28 0,0 0-12 16,0 0-13-16,0 0-19 0,0 10-10 0,-2-3-12 16,2 0-7-16,-1 5-11 0,-1 3-3 0,1-2-8 15,-1 4-8-15,-1 4-10 0,0-3-9 0,1 2 4 16,-2 1-7-16,2-2-5 0,0-5-5 0,-1 7-2 16,3-3-4-16,-1-4-10 0,-1 4-13 0,2-5-26 15,-1-1-32-15,1 1-45 0,-3-3-50 0,3-1-42 0,3-3-61 0,-3 1-249 0,0-4-539 16,0-3 238-16</inkml:trace>
  <inkml:trace contextRef="#ctx0" brushRef="#br0" timeOffset="7253.2679">5150 2549 230 0,'-2'-2'268'0,"2"2"-23"0,0 0-28 0,0 0-20 0,0 0-19 16,10-3-17-16,-2-1-16 0,2 1-13 0,4-2-13 16,6-2-15-16,0 0-8 0,0 0-12 0,2-4-8 15,-1 3-7-15,0-4-8 0,-1 1-5 0,1-1-8 0,-5 0 0 16,-4 3 12-16,-1 2 29 0,-1-3 27 0,-3 2 13 16,-1 3 17-16,1-2 25 0,-1 2 16 0,-3 0 3 15,1 2 4-15,-2 0-3 0,-1 0-12 0,1 1-12 16,0 0-18-16,-2 2-13 0,1-3-14 0,-1 3-14 15,0 0-20-15,2-2-7 0,-2 2-8 0,0 0-9 16,0 0-1-16,-2 9-12 0,1-3-4 0,-1 1-4 16,0 0-2-16,0 3-8 0,1 2-2 15,-1 1-12-15,1 3-6 0,-3 3-12 0,2-4 0 0,-1 5-10 16,1-2-3-16,-1-4-2 0,1 2-6 0,0-3 3 16,-1 0 3-16,-1 0-8 0,1-1 5 0,-1-3-9 15,1-1-2-15,0-1 3 0,2-1 5 16,-1 0 1-16,1-1 4 0,1-3 7 0,-3 0 6 15,3 1-1-15,0-3-3 0,0 0-5 0,0 0 5 16,0 0 4-16,0 0-2 0,3-14-3 0,0 7 5 16,1-2-2-16,-1 0 0 0,1 0 2 0,3 1 4 15,-2-2-4-15,2 0-2 0,-1 3-1 0,1-2 3 16,0 3-2-16,-1 1 3 0,-1 1-6 0,0 0 7 0,0-1-6 16,0 3 3-16,1 0-2 0,1 1-1 0,2 2 2 15,-2 0-2 1,-3 2-6-16,2 1 10 0,-2 2-8 0,0 1-11 15,1 5-17-15,-1-1-7 0,-3-2-20 0,1 1-16 16,-2 4-28-16,-3-1-33 0,0 3-41 0,-1-2-40 16,-5 5-45-16,5-5-57 0,-3-1-279 0,0-1-654 15,-2-2 289-15</inkml:trace>
  <inkml:trace contextRef="#ctx0" brushRef="#br0" timeOffset="7580.2163">5575 2630 7 0,'0'0'288'16,"2"-2"-26"-16,-2 2-27 0,5-3-21 0,-1 2-24 15,2-1-18-15,1 1-17 0,0 0-17 0,2-2-13 16,0 0-13-16,1 0-10 0,-2 0-13 0,4-4-15 16,-4 4-10-16,0-1-12 0,1 0-7 0,-2-1-2 15,0-1-7-15,0 1-6 0,0-3-3 0,-4 4-1 16,1-2-4-16,-3 0 0 0,1 2 3 0,-2-2 7 15,-3 1 7-15,2 1-1 0,1-1 6 0,-3 2 4 16,-1 0-8-16,1 1 3 0,-4 2-5 0,0-2 8 16,1 4-1-16,-2-2 8 0,-1 2-9 0,1 1-7 15,2 2 2-15,-1 0 3 0,1 2 1 0,-1 0-9 16,-1 2 3-16,1 1-2 0,5 0-5 16,-2 2 3-16,0 0 0 0,4 0-7 15,-1 0 0-15,3-2-1 0,1 1-20 0,4-3-28 0,2 2-43 16,-1-4-58-16,6 0-69 0,6-2-110 0,4-4-165 15,-4-4-505-15,4-2 225 0</inkml:trace>
  <inkml:trace contextRef="#ctx0" brushRef="#br0" timeOffset="8278.9697">6270 2408 302 0,'-2'-13'351'15,"0"0"-4"-15,-1 0-11 0,2 1-24 0,-3-1-9 16,0 5-13-16,1 0-25 0,-3 0-21 0,2 3-13 16,-2-3-25-16,3 5-13 0,-2-2-25 0,-1 3-22 15,-1 1-5-15,-1 2-21 0,-1 0-16 0,2 4-9 16,-1-1-9-16,-1 9-4 0,2 0-10 0,-3 5-6 15,3 5-13-15,0 1 1 0,0 9-9 0,3 3 1 16,-2-1-6-16,6 1-8 0,-2 2-1 0,2 0-7 16,-2 1-28-16,6 0-16 0,-4-6-34 15,2-5-21-15,2 6-27 0,-4-8-30 0,0-2-33 0,0 0-28 16,-1-2-38-16,-1-8-35 0,1-1-37 0,-1-4-237 16,-2 0-585-16,1-5 258 0</inkml:trace>
  <inkml:trace contextRef="#ctx0" brushRef="#br0" timeOffset="8995.4367">6007 2670 309 0,'0'-5'293'16,"0"-1"-23"-16,0 3-16 0,0-2-23 0,3 0-28 16,1-1-16-16,3 1-20 0,3-2-17 0,4 2-13 15,0 0-14-15,2-1-9 0,6 1-17 16,-1-2-6-16,-1 2-12 0,-6 2-3 0,10-2-15 15,-8 3-3-15,-1-1-3 0,-1 1-9 0,-3 0-5 16,-1 0-3-16,-3 1-4 0,2 0-2 0,-4 0 8 16,0 0 12-16,-5 1 8 0,7 0 3 0,-7 0-4 0,0 0-2 15,4 2 0-15,-3 0 0 0,-1 2-2 0,-3 1-4 16,-1-2-11-16,1 4-1 0,-1-1-4 16,1 3-4-16,-4-1 2 0,3-1-2 0,3 1-6 15,-2 0-3-15,2 0-23 0,2 2 7 0,0 0-17 0,2-4-18 16,-4 4-6-16,8-3 1 0,-2-2-1 0,2-1-12 15,2-1-2-15,1 0-1 0,0-2 3 0,-1-1-1 16,4-2 3-16,1-1 7 0,0-2 2 0,-2-1 5 0,-1-1 4 16,-3 0 3-16,1-4 14 0,-2 0 24 0,-2 0 31 15,1-2 11-15,-2-1 10 0,-2 0 14 0,-1 2 19 16,-1-2-7-16,-1 1 16 0,-2 4 10 0,-1-3-2 16,-1 2-17-16,2 3-4 0,-3 0-8 0,1 0-13 0,-2 3-10 15,2 2-2-15,-2 0-7 0,0 2-12 0,-2 0 1 16,2 5-9-16,0 0-10 0,-4 2-6 0,2 3-15 15,5 2-24-15,-2 0-23 0,5-2-13 0,-2 3-16 32,3 0-18-32,4-1-11 0,-1 2-12 0,0-4-17 15,4 2-12-15,-1-3-14 0,-1-2-10 0,5 2-5 16,-1-4-9-16,1-1-11 0,-1-3-11 0,6-2-5 0,-1-1-5 16,1-1 17-16,1-4-2 0,3-2 19 0,-2-1 18 0,0-2 21 15,0-4 22-15,0 2 45 0,-2-2 37 0,-2-2 29 16,-2-2 29-16,1 1 36 0,-3-1 32 0,-2 0 29 15,-2 2 36-15,-1 1 28 0,-1 2 23 0,-2 1 17 16,1 2 14-16,-2 3 7 0,-1 1-14 0,1 0-7 16,-2 3-7-16,0 1-25 0,1 1-12 0,-1-1-15 15,0 2-23-15,2 2-13 0,0 0-10 0,0 0-18 0,-12 7-9 16,8 0-7-16,1 1-12 0,0 5-2 0,-1 1-12 16,2 3-11-16,0 4-14 0,1 1-17 0,-1-1-20 15,2 2-28-15,-1 1-25 0,1-1-18 0,0 0-25 16,-1-2-18-1,-1 3-7-15,0-3-11 0,0-4-26 0,-1-1-30 16,2-3-23-16,-1-1-22 0,-1-4-4 0,3-2-31 16,2-4-41-16,-1 0-184 0,-1-2-537 0,0 0 238 15</inkml:trace>
  <inkml:trace contextRef="#ctx0" brushRef="#br0" timeOffset="9211.695">6707 2410 209 0,'2'-14'452'0,"0"1"2"0,-1 5 2 0,0 0-17 0,-1 3-16 15,0 0-31-15,0 1-36 0,1-1-35 0,-2 2-34 16,1 3-30-16,-1-4-32 0,1 4-22 0,0 0-21 16,0 0-21-16,0 0-13 0,-1 14-17 0,2-2-13 15,1 3-24-15,-1 3-33 0,0 4-22 0,1 3-37 16,-1-1-15-16,1 1-19 0,0 1-20 0,-2 1-22 16,0 0-28-16,-2 8-23 0,1-11-25 0,-1 0-22 15,-2-1-23-15,1-2-26 0,-2-4-35 0,3-3-27 0,0-4-31 16,0-4-257-16,-1 2-617 0,3-5 273 0</inkml:trace>
  <inkml:trace contextRef="#ctx0" brushRef="#br0" timeOffset="10261.6901">6808 2598 29 0,'0'0'359'0,"-4"-2"-18"0,4 2-25 0,0 0-20 0,0 0-24 16,-10 4-23-16,6 0-23 0,-1 3-12 15,1-1-29-15,3 1-12 0,-3 1-22 0,2 1-5 0,1 0-19 16,1 1-30-16,1 0-38 0,2-2-24 0,1 1-21 16,2-2-26-16,4 0-4 0,-2-2-12 0,5-2-17 15,-3-2-14-15,6-1-11 0,-2 0-12 0,-1-4 5 16,-1 1 5-16,0-3 6 0,-4 1 9 16,0-5 9-16,-2 3 23 0,0-1 30 0,-2-3 16 15,-3 1 28-15,-1 1 18 0,-2-4 16 0,-1 4 12 16,-3-2-7-16,-1-1 13 0,-2 3 2 0,3 2-2 0,-5-3-3 0,0 4-4 0,2 0-3 15,0 1-10-15,1 1-6 0,0 1-1 0,1-1-19 16,3 3-4 0,1-1-14-16,-1 1-14 0,4 1-19 0,0 0-23 15,-7 2-29-15,7-2-20 0,0 0-5 0,3 6-5 0,-3-6-4 0,4 4-7 16,-1-4-2-16,1 1-3 0,-4-1 3 16,4 2 3-16,-1-2 6 0,-3 0 7 0,7 1 6 0,-7-1 2 15,7-1 13-15,-7 1 6 0,7-2 12 0,-5 2 25 16,1-2 13-16,0 0 10 0,2-1 1 0,-3 1 1 15,0-1 3-15,1 1 3 0,-1 1 5 16,0-2-3-16,-2 3-4 0,5-3 2 0,-4 1 5 16,1 0 7-16,-2 2 1 0,1-3 0 0,-1 3-1 15,0 0 5-15,2-3-4 0,-2 3-2 0,0 0-5 16,0 0-1-16,2-3-4 0,-2 3-2 0,0 0 0 16,1-1-4-16,-1 1-6 0,0 0 5 0,5-1-4 15,-5 1-5-15,0 0 4 0,6 0-12 0,-6 0 12 16,6 0-2-16,-6 0 2 0,6-1-5 0,-6 1-5 15,8 0 7-15,-8 0 0 0,7 0-2 0,-4-1-1 0,-3 1 0 0,7-1 1 16,-3 1 1-16,2-1-1 0,-6 1-1 16,5 1-2-16,-5-1-3 0,7-1 1 0,-7 1-1 15,6 1 3-15,-6-1-2 16,0 0-1-16,6 1 1 0,-6-1 0 0,0 0 8 16,3 1-1-16,-3-1 3 0,0 0-2 0,0 0 8 15,0 0-2-15,1 2 4 0,-1-2-3 0,0 0 5 16,0 0-3-16,-1 6-3 0,1-6-1 0,0 0 2 15,-5 3 3-15,4-2-5 0,1-1 3 0,-1 4-1 16,-1 1-2-16,2-3-3 0,-3 3 8 0,2 2-2 16,-3 1 0-16,1-3 2 0,0 3-7 0,1 1-4 0,0 2 5 15,-1-2-2-15,0 4-8 0,1-2 7 0,0 2 4 16,-1-5-1-16,3 2-3 0,0-1-2 0,0 1 2 16,0-4-9-16,1 1-11 0,1-2-7 0,0 0-5 0,1-2-1 15,2 0-4-15,0-2-18 0,1-2 4 0,1-1-2 16,3-2 1-16,0 0 6 0,0-5 2 0,1 2 4 15,-1-3 3-15,0 2 11 0,-3 0 18 0,0 2 14 0,-4-2 19 16,2 1 24-16,0 1 31 0,-2 1 5 0,-2 1 10 31,3-1 2-31,-1 3-9 0,-2-2 6 0,0 2-16 16,0-1-16-16,-1 3-9 0,0 0 0 0,0 0-13 16,0 0-1-16,0 0-8 0,-9 6-13 0,5 1 18 15,0 0-12-15,0 0-9 0,2 2-8 0,1-2-27 16,0 2-12-16,0-1-31 0,3 1-21 0,0-1-9 0,1-1-11 15,3 0-10-15,1-3-7 0,0 1-14 0,7-2-4 16,-3-1 3-16,3-1-3 0,0-1 8 0,1-3 11 16,-1 0 10-16,0-1 13 0,-2-1 13 0,-1-2 28 0,-2 1 26 15,2-6 33-15,-4 2 37 0,0-2 27 0,-2-1 13 16,-2 1 13-16,0-1 19 0,-1-2 2 0,-2-3 4 0,-3 4-2 16,0-1-2-16,-2 0-12 0,-1 2-4 0,-3-3-5 15,-1 4-9-15,0 2-8 0,-3 0-13 0,1 2-7 16,-1 1-11-16,-1 2-5 0,-1 1 0 0,3 0-8 15,-1 3-31-15,3 1-30 0,0 2-55 0,1 3-23 32,2 0-47-32,0 1-46 0,4 3-41 0,2-2-48 0,3 2-65 0,1 0-208 15,4 2-599-15,1 0 265 0</inkml:trace>
  <inkml:trace contextRef="#ctx0" brushRef="#br0" timeOffset="10499.3326">7345 2509 227 0,'3'-2'429'0,"-2"0"-4"16,-1 2-7-16,1-3-8 0,-1 3-21 0,0 0-28 15,0 0-36-15,2-2-28 0,-2 2-34 0,0 0-31 16,0 0-21-16,0 0-23 0,0 0-19 0,0 11-15 16,-1-6-16-16,0 2-10 0,0 5-18 0,0 0-23 15,-2 1-26-15,3 2-21 0,-3-2-17 0,3 0-22 16,0 1-26-16,-1 1-16 0,1-2-18 0,0-2-23 15,0-2-18-15,0 0-23 0,1-2-33 0,-1 1-29 16,-1-3-25-16,1 0-38 0,0-5-42 0,3 4-62 16,-3-4-185-16,0 0-580 0,0 0 258 0</inkml:trace>
  <inkml:trace contextRef="#ctx0" brushRef="#br0" timeOffset="10658.3404">7466 2372 2770 0,'1'-14'336'0,"2"3"-55"0,-3 2-101 15,2 2-43-15,-2-2-10 0,0 6-22 0,0-1-7 16,0-1-19-16,0 5-20 0,0-6-7 0,1 4-7 16,-1 2-16-16,0-3-17 0,0 3-17 0,0 0-47 15,0 0-54-15,-3 14-60 0,3-8-68 0,-1 1-75 16,-2 0-264-16,2 1-621 0,1-1 274 0</inkml:trace>
  <inkml:trace contextRef="#ctx0" brushRef="#br0" timeOffset="11676.599">7480 2528 215 0,'0'0'274'0,"2"-3"-6"0,-2 3-9 0,1-3-8 0,-1 3-9 16,0 0-17-16,3-2-19 0,-3 2-10 16,0 0-15-16,0 0-16 0,0 0-17 0,0 0-19 0,0 0-11 15,0 0-14-15,0 0-11 0,0 0 0 0,7 3-14 16,-6 1-3-16,2 0-14 0,1 1-6 0,-1 2-11 0,0 3 3 15,1-3-4-15,-1 2-6 0,-3 3-4 0,0-2-4 16,0 2 1-16,-2-1-2 0,0 0-7 0,-1-1-4 16,0 0 4-16,2-5-8 0,-2 1-6 0,3-2 4 0,-3-1-3 31,3 3 4-31,-1-4-2 0,1-2 2 0,0 0-14 16,0 0 11-16,0 0-1 0,0 0 5 0,1-13 1 15,3 3 2-15,2 0-6 0,1-3-3 0,-2 0 4 16,7-5-2-16,-1 2 12 0,2 0 1 0,-1 0 0 0,1 1-6 15,-5 4 14-15,1 0 9 0,-1 0-1 0,1 2 0 16,-1 4-6-16,-1-1-4 0,2 2-9 0,-5 2 0 16,3 1 5-16,-1 2-5 0,-2 1 0 0,3 2 0 15,-3 3-7-15,-1 0-3 0,0 8 4 0,0-1-7 16,-6 5 2-16,3 1 2 0,-3 1-6 0,3-1-13 0,-4 0-9 16,1-1-23-16,3 0-22 0,0-3-19 0,0-3-23 15,3-5-2-15,1 0 5 0,-1 0 1 0,4-2 2 16,1-4 4-16,1 1-2 0,2-3 6 0,2-4 7 15,1-1 9-15,4-2 7 0,-1-4 6 0,-3 2 5 0,3-3 15 16,-3-3 19-16,-1 2 21 0,-1-2 22 0,-3 4 24 16,1-2 25-16,0-4 16 0,-5 4 22 0,1 1 18 15,-2-1 6-15,0 1 12 0,-1 3-19 0,-3 2 12 32,0 0-9-32,0 1-11 0,0 1-10 0,-3 0-17 0,2 3-7 15,-1 0-16-15,2 2-5 0,-7 0-14 0,7 0 2 16,-12 4-13-16,3 2-23 0,1-1-19 0,1 2-25 15,0 1-18-15,-3 1-18 0,3 1-25 0,3 3-23 16,1-6-17-16,0 2-17 0,3-2-4 0,0 2 6 16,3-1 5-16,1-1 8 0,-1-3 6 0,2-1 9 15,1 0 13-15,0-2 12 0,-1 0 9 0,2-2 8 0,-1 0 17 16,1-2 30-16,-1 1 28 0,-1 1 34 0,1-2 26 16,-2 0 28-16,-1 1 23 0,0-1 14 0,1 3 11 15,-1-2-8-15,-3 2-7 0,3-2-18 0,-3 2-9 16,0 0-10-16,0 0-11 0,1 5-18 0,-2 1 11 15,-2 2-7-15,0 2-6 0,-3 5-2 0,1 4-11 16,-2 5-6-16,1 10-3 0,2 2-1 0,1 5-8 16,2 1 4-16,1 5-6 0,1 14-7 0,-2-17-9 15,-1 1-24-15,1 16 23 0,2-20-11 0,1-1-5 16,-1-2 3-16,-2 0-4 16,2 0 12-16,-1-3-9 0,-3-10 8 0,2-2-2 15,-2 0 6-15,-1-5-7 0,1-6 0 0,-4 1 4 0,3-4 26 16,-2 0-7-16,0-5 16 0,1 1 10 0,-2-4-2 15,0-1-1-15,-3-4 8 0,-3-2-2 0,1-4-2 16,-4-5 2-16,2-4-6 0,0-4 6 0,0-9-11 0,4 8-9 16,3-13-1-16,-2-5-2 0,4-1-20 0,-2-18-20 15,10 17-27-15,-2-17-24 0,6 20-21 0,1-1-22 16,8 0-13-16,-1 5-23 0,4 1-23 0,2 6-25 16,3-2-48-16,4 5-55 0,4 3-293 0,-2 2-639 0,1 2 283 15</inkml:trace>
  <inkml:trace contextRef="#ctx0" brushRef="#br0" timeOffset="12499.438">8679 2410 143 0,'0'-6'253'16,"0"1"4"-16,-1-3 13 0,-2 2-9 0,0 1-18 0,-2 1-19 15,-1-2-18-15,0 3-14 0,-3-1-11 0,1 1-16 0,-5 1-16 16,2 0-6-16,-2 2-7 0,-3 0-14 16,1 1-10-16,-1 2-13 0,-4 2-9 0,4-1-26 15,1 0 13-15,0 1-12 0,1 3-3 0,0 0-8 16,4 0-4-16,3-2-5 0,-3 4-3 0,4-3-3 16,1 1-9-16,2 3 2 0,3-4-2 0,0 5-7 0,3-1-2 15,2 1-1-15,4 0-1 16,1 0-5-16,4 2-3 0,2 0 4 15,-2 1-1-15,-1-6-6 0,-1 1-1 0,5 1 2 16,-6 0-3-16,6-1 3 0,-5-1-5 0,-3 0 3 16,2 1 2-16,-2-2-5 0,-2-1-1 0,0 4 4 15,-3-3-15-15,1-2 18 0,-4 3-12 0,2-2 4 16,-3-1 0-16,-2 1 8 0,0 2-5 0,-3-2-2 0,-2-1 7 16,-1 3-8-16,-4-4 0 0,-1 2 5 0,-2-2-1 0,1 1 0 15,-8 0-8-15,6-2 3 0,0-1 4 0,-6-2 0 16,7 0-8-1,-1-2-5-15,2 0-10 0,0-2-27 0,6-1-23 16,-1 0-29-16,2-1-38 0,0-1-47 0,3-1-53 0,1-2-49 0,2-1-223 0,2 1-547 16,3-4 242-16</inkml:trace>
  <inkml:trace contextRef="#ctx0" brushRef="#br0" timeOffset="12726.4898">8767 2494 242 0,'3'-2'374'0,"-3"2"-20"0,3-1-9 0,-3 1-41 0,0 0-26 16,4-1-27-16,-4 1-32 0,0 0-19 0,0 0-17 15,0 6-21-15,0-2-13 0,0 3-15 0,-3 0-22 16,2 2 4-16,-2 3-17 0,0 2-12 0,3 0-11 16,0 6-23-16,0-6 12 0,0 0-18 0,0 6-23 15,-3-6-19-15,5 0-26 0,-1-1-23 16,-1 3-28-16,-1-3-27 0,1 0-27 0,-2-3-40 15,-1 0-35-15,2-1-44 0,-1-2-240 0,1-1-524 0,-3-2 232 0</inkml:trace>
  <inkml:trace contextRef="#ctx0" brushRef="#br0" timeOffset="13058.8475">8746 2420 129 0,'-2'-4'273'16,"2"1"-22"-16,2 1-26 0,-2 2-23 0,4-2-20 16,-1 0-12-16,4 2-17 0,0 2-15 0,3 0-14 15,1 2-12-15,2 0-9 0,0-1-8 0,0 4-11 16,1-1-7-16,0 3-11 0,1-2-1 0,3 2-8 16,-5 0-4-16,4 4-5 0,-6-3 0 0,3 5-3 15,-4-3-3-15,3 2-3 0,-6 0 1 0,0 1-1 16,-3-2-3-16,-2 1 0 0,0 1-6 0,-3 1 2 15,-1-3-3-15,-2 5 1 0,-5 0-4 0,2-5-3 16,-1-1 0-16,-6 3-3 0,3-5-4 0,-6 0 0 16,5-2 0-16,0 0-1 0,-1-3-1 0,1 1 0 15,0-1-3-15,-1-1-1 0,1 0-9 0,-2-3-16 16,4 0-21-16,1-1-35 0,0 0-35 0,-1-1-42 0,3-3-41 31,1 3-49-31,0-2-172 0,2-2-443 0,3-2 197 16</inkml:trace>
  <inkml:trace contextRef="#ctx0" brushRef="#br0" timeOffset="13319.5475">9154 2431 338 0,'4'-4'406'0,"-2"0"-16"0,2 3-14 0,-1 0-25 0,-3 1-32 15,3-1-30-15,-3 1-30 0,0 0-28 0,0 0-17 16,0 7-27-16,0-3-12 0,-1 3-25 0,-1 2-12 15,0 4-13-15,-1 1-14 0,1 0-9 0,1 5-12 16,0-1-3-16,0-2-12 0,-1 3-10 0,1-5-4 16,0 0-9-16,1 1-13 0,-1 3-4 0,0-4-12 15,-1-2-8-15,1 3-19 0,0-3-11 0,0 1-21 16,1-3-12-16,-2-2-20 0,2 1-22 0,-1 0-33 16,-1-2-32-1,0-3-42-15,2 1-38 0,0-5-52 0,0 4-288 0,0-4-622 16,0 0 276-16</inkml:trace>
  <inkml:trace contextRef="#ctx0" brushRef="#br0" timeOffset="13687.6348">9035 2385 168 0,'0'0'361'16,"-6"0"-12"-16,6 0-20 0,0 0-13 0,0 0-23 16,0 0-26-16,0 0-8 0,-5-1-17 0,5 1-26 15,0 0-23-15,0 0-16 0,0 0-15 0,0 0-16 16,0 0-23-16,0 0-9 0,0 0-2 0,0 0-16 16,0 0-6-16,0 0-6 0,16 2-10 0,-8 0-8 15,1-2-13-15,1 0-2 0,3 1 0 0,2-1-8 16,7-2-1-16,0 1-12 0,0 0 0 0,3-2-7 15,-3 1-2-15,2-1-2 0,-3 0-30 16,-1 2 21-16,-5 0 3 0,-2-1 7 0,-3 1-8 0,0-1-8 16,-5 2 6-16,1 0 11 0,-1-1 5 0,-1 0 5 15,-4 1-3-15,6 0-1 0,-6 0-4 0,0 0-6 16,0 0-5-16,0 0-18 0,0 0-14 0,-2 4-52 16,2-4-56-16,-9 4-68 0,5-2-75 0,2-1-76 15,-4 0-288-15,3 1-685 0,3-2 303 0</inkml:trace>
  <inkml:trace contextRef="#ctx0" brushRef="#br0" timeOffset="15541.7109">9495 2703 199 0,'0'0'201'16,"0"0"-21"-16,0 0-15 0,0 0-18 0,0 0-12 15,0 0-16-15,0 0-10 0,0 0-6 0,2 6-14 16,-2-3-10-16,0 1-13 0,-2 0 0 0,1 0-7 15,0 1-4-15,0 0-3 0,-1 2-3 0,-1 1-5 16,0 0-7-16,-5 5-6 0,2-2 2 0,-2 0-4 16,-2 1-9-16,1 0-12 0,-1 1-25 0,0-1-20 15,1-3-28-15,-1 0-33 0,0-1-26 0,4 0-33 16,0 0-107-16,0-3-284 0,3-2 127 0</inkml:trace>
  <inkml:trace contextRef="#ctx0" brushRef="#br0" timeOffset="16169.0408">9619 2623 118 0,'0'0'217'0,"0"0"-20"0,0 0-18 0,0 0-14 0,0 0-19 16,0 0-14-16,0 0-12 0,0 0-12 0,0 0-9 15,-1 9-15-15,1-9-8 16,0 5-14-16,3-2-7 0,-2-2-6 0,2 3-9 0,2-4-5 0,0 0-10 16,-5 0-1-16,12-2 4 0,-5-3-11 0,2 3 2 15,1-2-5-15,0-4-1 0,-3 2 1 0,1-4 30 16,-2 3 7-16,-1 0 21 0,-1-1 19 0,1 2 16 16,-2 0 7-16,-3 1-4 0,0-1 11 0,1 3 12 15,-1-1 2-15,0 1-7 0,0 3-15 0,0-6-9 16,0 4-11-16,0 2-11 0,0 0-15 15,0 0-3-15,0 0-4 0,0 0-10 0,-11 8-6 16,6-3-6-16,1 3-1 0,0 1-16 16,0 1-8-16,0 1-8 0,1-2-14 15,0 3-12-15,0-1-14 0,3 1-5 0,0-3-11 0,3 0-5 0,1 0-14 0,-1-1-13 0,4-1-11 16,1-2-3-16,5-1-11 0,0-1-16 0,1-3-9 16,10-4-10-16,-3-3 4 0,0-1 5 0,3-4 2 15,0 0 18-15,-3-3 8 0,-1 0 16 0,1-2 22 16,-1-2 28-16,-3 0 37 0,-2-1 19 15,-2-1 27-15,-3 1 25 0,-2 0 47 0,-2 0 7 16,-3 0 30-16,-1 7 11 0,1 0 24 0,-1 3 6 16,-2 1 2-16,0 0-7 0,-2 3-23 0,1 1-13 15,-2 0-10-15,2 1-16 0,-1 0-15 0,2 4-13 16,-7-1-9-16,7 1-14 0,-7 4-5 16,3 1-11-16,-2 3-2 0,-1 2-8 0,0 3-6 0,0 5-3 15,3 5-6-15,0-1-8 0,1 4-4 0,0 0-5 0,-1 9-7 16,1 1-1-16,3-1-20 0,-3 1-6 0,-1 4-19 31,1-1-7-31,3 2 1 0,-4-4-7 0,1 0-9 16,3-11-3-16,0 3 1 0,-3-3-8 0,2-2 9 0,1-4-3 15,-3 1 4-15,3-8-10 0,-3 2-8 0,2-3-5 16,1-4-25-16,-3 0-31 0,3-3-27 0,0-1-26 16,0-4-48-16,0 3-295 0,0-3-577 0,0 0 256 15</inkml:trace>
  <inkml:trace contextRef="#ctx0" brushRef="#br0" timeOffset="16332.4234">9839 2808 155 0,'7'-10'200'16,"1"-1"-21"-16,4 2-17 0,0 0-20 0,5-3-14 15,-3 4-30-15,2 2-42 0,3-3-62 0,4 2-72 16,-9 3-95-16,2-3-188 0,2 0 84 0</inkml:trace>
  <inkml:trace contextRef="#ctx0" brushRef="#br0" timeOffset="17069.4176">10312 2444 224 0,'0'-6'338'0,"0"2"1"0,0 1-4 0,0 0-17 0,0-1-13 16,0 4-19-16,0-5-32 0,0 5-24 0,0 0-22 15,0-6-27-15,0 6-21 0,0 0-16 0,0 0-10 16,0 0-10-16,0 0-21 0,-4 16-5 0,2-10-10 16,1 6-18-16,-2 1 3 0,3 1-14 0,-3 4 0 15,2-3-5-15,0 3-6 0,-1 3-12 0,1-1-7 16,-1-5-9-16,1 4-22 0,-2 1-10 0,0-2-22 16,3-2-19-16,-4 2-9 15,4-3-36-15,-3-1-36 0,0-1-35 0,2-2-39 0,1-2-52 0,-1 0-54 0,-1-5-182 16,2-1-536-16,0-3 237 0</inkml:trace>
  <inkml:trace contextRef="#ctx0" brushRef="#br0" timeOffset="17603.0061">10240 2576 6 0,'0'-3'241'16,"0"3"-24"-16,3-4-23 0,1 1-17 0,3 0-20 16,2-2-17-16,5 0-11 0,1-1-13 0,5 0-15 0,1-3-8 15,0 1-11-15,0 0-8 0,-1-1-1 0,0-2-11 0,-3 1-1 16,-4 2 16-16,-2-1 12 0,1 0 24 0,-5 3 36 0,2-3 13 16,-4 0 22-16,0 4 13 0,-1-4-2 0,-1 3 21 15,-2 0-10-15,3 2-13 0,-4-2-10 0,2 4-11 16,-1-1-20-16,-1-1-14 0,0 1-15 0,0 3-16 15,0 0-15-15,0 0-8 0,0 0-16 0,0 0 2 16,0 10-9-16,0-2-7 0,-3 5-17 0,3-1-12 16,0 2-10-16,-4 2-3 0,3 4-7 0,-2-1-12 15,0 3-9 1,0-2-9-16,-1-2-4 0,0-4-13 0,1 0 9 16,-1-1-10-16,1 1 8 0,0-5-4 0,0-1 10 15,1 0 3-15,0-1-2 0,1-2 2 0,-1 1 3 0,1-5 7 16,0 3 8-16,1-4 5 0,0 0 2 0,0 0-5 15,0 0 5-15,0 0 0 0,0 0 7 0,8-15-4 16,-5 8-4-16,2 0 0 0,0-2-2 0,0 1-2 16,2-1 5-16,-1 1 7 0,2 0-1 0,-3 2-4 0,2 1 3 15,-2 0-1-15,0-1-6 0,0 3-2 0,-1 1 5 16,-1 0-7-16,4 2 3 0,0 0 1 0,-1 0 1 16,-2 3-8-16,3 0-6 0,-1 2 1 0,-1 0-11 15,0 1-18-15,0 1-11 0,-2 1-28 0,0 0-19 0,-2 4-24 16,-1-4-21-16,-1 4-22 0,0-2-22 0,-2-2-36 15,-1 5-32-15,-1-5-55 0,2 0-165 0,-2-1-518 16,2 0 230 0</inkml:trace>
  <inkml:trace contextRef="#ctx0" brushRef="#br0" timeOffset="17967.1338">10645 2612 81 0,'0'0'253'0,"0"0"-21"0,0 0-23 0,0 0-19 0,0 0-21 16,0 0-16-16,3-2-13 0,-3 2-16 0,0 0-15 16,6 1-11-16,-6-1-17 0,9-1-6 0,-4 0-9 15,0-1-5-15,2-1-7 0,1 0-5 0,0-1-6 16,2 1-3-16,-3-3-4 0,-1 1 3 0,1 0 1 16,-1-1 17-16,-4 1 10 0,3 1 24 0,-4-1 25 15,1 1 12-15,0 0 7 0,-2 1 8 0,2 0-10 16,-2 3-6-16,-2-7-25 0,2 7-6 0,-2-4-9 15,2 4-8-15,0 0-7 0,-13 2-11 0,13-2-9 16,-14 6 1-16,5-1-8 0,-2 3-5 0,-1 1-5 16,2 1 1-16,0 2 0 0,1-2-8 0,0 2-6 15,1 2 7-15,3-2-7 16,0 2-8-16,1-2 4 16,4 1-14-16,3 0-23 0,1-2-15 0,3-2-13 15,5-1-22-15,2-1-29 0,8-2-29 0,3-3-41 0,5-2-57 16,8-7-60-16,-12 3-248 0,1-6-578 0,-1-1 255 15</inkml:trace>
  <inkml:trace contextRef="#ctx0" brushRef="#br0" timeOffset="19882.0245">11027 2542 14 0,'0'0'191'0,"0"0"-14"0,-1 3-10 0,1-3-17 0,0 0-10 16,0 0-9-16,1 2-10 0,-1-2-6 0,0 0-7 15,0 3-2-15,2 0-12 0,-2-3-9 0,0 0-10 16,5 1-4-16,-1-1-9 0,2 0-5 0,-6 0-4 16,13-1-4-16,-4-5-7 0,3 3-5 0,-3-3-4 15,3 0-4-15,-1-3 2 0,-1 0-2 0,0 2 9 16,-1-2 13-16,-1 0 12 0,0-2 5 0,-2 4 17 15,-4-2 19-15,3 1 5 0,-2 1 2 0,1 1 17 16,-4-2 0-16,0 4 4 0,0-1-11 0,0 1 3 16,0 2-26-16,0-1-9 0,0 3-14 0,-2-4-7 0,2 4-8 0,0 0-8 0,0 0-1 15,-12 5-12-15,6 1 3 0,1 3-8 0,0-2 2 16,-2 2-7-16,1 4 2 16,0 1-9-16,2-1-2 0,-1 2-2 0,0 2-4 0,2-4 2 15,2 2-2-15,0-2-11 0,1 0-7 16,3-1-4-16,1-1-11 0,0-3-10 0,2 0-6 15,1-2-2-15,3-3-12 0,0-1-12 0,5-2-19 16,1-1-26-16,4-5-28 0,0 0-30 0,1-5-52 16,0-1-38-16,0-2-254 15,-4-3-549-15,4-3 242 0</inkml:trace>
  <inkml:trace contextRef="#ctx0" brushRef="#br0" timeOffset="20016.3534">11318 2201 99 0,'-2'-2'177'0,"-1"2"-17"0,3 0-16 0,0 0-17 0,0 0-11 16,-8 5-19-16,7-2-25 0,0 2-29 15,1 2-56-15,0 0-63 0,0 2-82 0,1 0-171 16,-1-1 75-16</inkml:trace>
  <inkml:trace contextRef="#ctx0" brushRef="#br0" timeOffset="20301.8042">11424 2416 235 0,'0'0'336'0,"0"0"-6"0,0 0-18 0,0 0-25 0,0 0-24 0,0 0-25 15,0 0-27-15,0 0-21 0,-2 11-12 0,-2-6-19 16,-1 1-15-16,1 3-14 0,-3 2-8 0,-1 5-22 15,-1 4 1-15,-1-2-19 16,-1 2-4-16,1-3-7 0,0 4-9 0,-1-2 0 16,1 1 3-16,1 2-20 0,-2-2-9 0,0 1-13 15,2 1-17-15,-1-4-21 0,0 0-18 0,1-1-17 16,2-3-21-16,2-1-23 0,0-2-25 0,1-1-29 0,1-5-25 16,-1 3-23-16,4-6-32 0,2 2-34 0,-2-4-152 15,0 0-447-15,0 0 199 0</inkml:trace>
  <inkml:trace contextRef="#ctx0" brushRef="#br0" timeOffset="20767.1831">11475 2583 166 0,'2'-3'349'15,"0"-1"-23"-15,1 3-15 0,-1-2-34 0,-2 3-21 16,0 0-18-16,0 0-6 0,0 0-13 0,0 0-22 16,-4 11-13-16,1-3-17 0,-1 4-13 0,1 0-20 0,3 1-15 15,-3 5-9-15,2 1-7 0,0 1-6 16,2 0-28-16,3 0-2 0,-6 0-22 0,7 5-11 15,-3-1-13-15,0-1-11 0,1 1-10 0,2 0-11 16,-3-4-15-16,-1 1-6 0,2-3-10 0,-2-4-3 16,-2 0 2-16,-1-7 6 0,0 1 0 15,1-3 5-15,0-2 4 0,0 1-4 0,1-4-8 16,-5 2-11-16,5-2-12 0,0 0-11 0,-8-7-6 16,7 2 0-16,-4-5 8 0,3 3 6 0,-1-7 6 15,3 0 2-15,-2-7 8 0,1 1 5 0,-2 0 7 16,4-1 5-16,-3-1 1 0,2 2 13 0,0-4 9 15,1 1 9-15,1 0 11 0,2 1 17 0,0 1 8 16,0-1 8-16,3 2 1 0,-1 0-3 0,1 2 4 16,3 1 1-16,-4 5-1 0,3 0-5 0,1 2-4 15,0 0 1-15,0 2-6 0,-3 2-1 0,4 1-5 16,-1 2 2 0,-1 1-5-16,2 2-1 0,-3 1-3 0,1 1 2 15,-1 2-1-15,-2 1 4 0,1 2 0 0,-3-1 5 0,0 3-5 16,-2 1 6-16,-2 2-11 0,0 0 4 0,-5 1-3 15,0 0 0-15,-2-1 2 0,-3 0-18 0,0 1 16 16,-1-4-6-16,-1 1-3 0,0 0-15 0,1-3-17 16,-2 0-32-16,3-3-38 0,-1 1-47 0,1-2-63 15,2-2-73-15,0-1-191 0,8 0-503 0,-10-4 223 16</inkml:trace>
  <inkml:trace contextRef="#ctx0" brushRef="#br0" timeOffset="21201.3638">11893 2537 126 0,'0'0'318'0,"0"0"-15"0,0 0-15 0,0 0-20 0,-5 1-24 15,5-1-18-15,0 0-26 0,0 0-16 0,0 0-24 0,0 0-11 16,0 0-17-16,0 0-8 0,0 0-15 16,0 0-12-16,0 0-13 0,0 0-5 0,0 0-3 15,11 2-8-15,-5-2-9 0,1 0-6 0,4 0-1 16,2-2-11-16,-1 1-12 0,1-2 14 0,1 1-13 15,0 1-2-15,-4-1-3 0,-3 0-1 0,3 1-3 16,-3 0-4-16,-3 1 1 0,2-1 5 0,-2 0 8 0,-4 1 4 16,3-1 8-16,-3 1 14 0,0 0-4 15,0 0-13-15,0 0-5 0,7 0-7 0,-7 0 12 16,0 0-23-16,0 0-12 0,0 0-32 0,0 0-36 16,-4 6-37-16,4-6-44 0,-3 4-51 0,0 0-44 15,2-2-57-15,-2 3-207 0,0-2-546 0,3-3 242 16</inkml:trace>
  <inkml:trace contextRef="#ctx0" brushRef="#br0" timeOffset="21511.3138">11948 2645 84 0,'-1'2'340'0,"1"-2"-12"0,-4 1-8 0,4-1-36 15,-4 2-3-15,4-2-24 0,0 0-17 0,0 0-28 0,-5 1-21 16,5-1-25-16,0 0-3 0,0 0-20 0,0 0-13 16,0 0-16-16,0 0-16 0,0 0-7 0,13 2-7 15,-7-1-7-15,2-1-11 0,2 0-9 0,4-2-2 16,-3 1-8-16,2-1-4 0,-2 0-2 0,2 1-12 16,-3 0 4-1,-3-1-4-15,0-1-2 0,0 3 8 0,-3 0 7 16,-4 0 15-16,9-3 12 0,-7 3 3 0,1-1 9 0,-3 1-16 15,4-1 8-15,-4 1-11 0,0 0-8 0,0 0-5 16,0 0-10-16,0 0-6 0,0 0-25 0,0 0-31 16,0 0-43-16,0 0-53 0,0 0-59 0,0 0-70 15,-9 10-83-15,4-9-303 0,5-1-688 0,-4 1 305 16</inkml:trace>
  <inkml:trace contextRef="#ctx0" brushRef="#br0" timeOffset="22414.7006">12482 2563 254 0,'-3'-3'255'16,"3"3"-16"-16,-4-3-19 0,4 3-13 0,-3-3-14 16,3 3-16-16,-4-4-15 0,1 3-13 0,0-1-14 15,-1 1-8-15,3-1-9 0,-2 0-1 0,0-2-11 0,3 4-3 16,-5-3-2-16,3 0 2 0,1 2 0 0,-1-3 0 15,2 0-3-15,-1 1-9 0,1-1-14 16,0 0 19-16,0-1-23 0,0 0 1 0,3-2-8 16,-2 0 0-16,3 0-11 0,1 0 0 0,2 0-11 15,0 1-1-15,5-2-3 0,-2 0-7 0,3 3-8 16,-2 0 4-16,3 1-18 0,0 2 15 0,0 0-8 16,1-1-1-16,-1 4 1 0,2 2-6 0,-2-2 3 15,-1 3-6-15,1 3-3 0,-1 0 5 0,-2 0-11 0,-1 1 3 16,-2 3-6-16,-2 1 6 0,-2 1-2 15,1 4 3-15,-5 3-7 0,-3 1 1 0,-4-1 1 16,-2-2-15-16,-1 0 17 0,-4 4 3 0,0-3 3 16,2 0-5-16,-5 0-2 0,0-3 1 0,1 0 0 15,0-5 4-15,1 2 9 0,4-6-9 0,3-1 3 0,2-1 11 16,0 1 21-16,-1-5-7 0,3 2 13 0,1 0 0 16,0 0 9-16,3-3 13 0,-4 3 5 0,4-3-14 15,0 0-1-15,0 0-6 0,0 0-7 0,0 0-9 16,0 0 0-16,0 0-6 0,0 0-5 0,10-10 0 15,-3 8-19-15,-3 0 6 0,5 1 2 0,-2-2-10 0,3 2-9 16,0-1-6-16,2 1-8 0,2-2-14 0,8 0-8 16,-1 0-6-16,-5 0-20 0,7 0-22 0,-1 1-29 0,1 0-24 15,0-1-26-15,-2 1-48 0,1 1-62 0,-5 0-73 16,-2-1-202-16,-2-2-597 0,-5 2 264 0</inkml:trace>
  <inkml:trace contextRef="#ctx0" brushRef="#br0" timeOffset="24973.2076">12944 2578 88 0,'0'0'248'0,"0"0"-13"0,0 0-13 0,0 2-10 0,0-2-18 15,0 0-17-15,0 0-12 0,0 0-16 0,0 0-15 16,0 0-6-16,0 0-10 0,0 0-10 0,0 0-5 16,0 0-4-16,0 0-11 0,0 0-9 0,0 0-7 15,9-1-10-15,-6 2-5 16,-3-1-5-16,11 0-5 0,-3-1-7 0,2 1-1 15,2-1-2-15,3 1-3 0,0-2-7 0,1 1-1 0,5-1-1 16,-5 2-3-16,4-1-3 0,-3 1 1 16,-2-2-6-16,0 1 3 0,0-1 0 0,-2 1-5 0,0 1-3 0,-5-1 2 15,0-1-5-15,-3 2 4 0,-1 0 0 0,2 0 4 16,-6 0 1-16,6-1 4 0,-6 1 1 0,5 1 4 16,-5-1-4-16,0 0-5 0,5-1-6 0,-5 1-2 15,0 0-4-15,0 0-11 0,0 0-21 0,0 0-24 16,0 0-17-16,0 0-31 0,-9 5-23 0,9-5-26 0,0 0-26 15,-8 2-27-15,5-1-25 0,3-1-145 0,-9 2-404 16,9-2 179-16</inkml:trace>
  <inkml:trace contextRef="#ctx0" brushRef="#br0" timeOffset="25263.5347">13118 2473 94 0,'-1'-8'241'0,"-1"0"4"0,1 2 6 0,0-1 12 0,0-2 2 0,0 5-1 15,0 0-10-15,1-1-2 0,0 3-18 0,-2-2-27 16,2 4-24-16,0-3-11 0,0 3-35 0,0 0-9 16,0 0-10-16,0 0-14 0,2 9-5 15,-2 0-18-15,0-2-19 0,1 6 12 0,0-1-7 16,1 3-8-16,-1-1 6 0,2 4-13 0,-3-4-11 16,2 6 2-16,-1-2-10 0,0 2-2 0,1-1-1 15,-1 1 0-15,-1-6-6 0,0 1 1 16,0 0-11-16,-1-1-1 0,1 1 6 0,-2-1-3 15,0-5 1-15,0 4-2 0,1-6-10 0,-2 1 4 0,2-1-12 0,-1-2-22 0,1 0-23 0,-1-2-28 32,0 1-30-32,2-4-26 0,-1 5-41 0,1-5-33 15,2 4-53-15,-2-4-293 0,0 0-597 0,0 0 264 16</inkml:trace>
  <inkml:trace contextRef="#ctx0" brushRef="#br0" timeOffset="25759.6781">13330 2472 215 0,'1'-2'296'16,"2"-1"-25"-16,-3 0-15 0,3 1-27 0,-3 0-23 15,4-1-20-15,-2 2-17 0,2-1-15 0,0 1-17 16,5-1-14-16,-1 1-12 0,2 2-12 0,0-2-11 15,-1 1-7-15,5 1-8 0,-4 1-14 0,0-1-2 16,0 1-4-16,-3-1-5 0,3 3-7 0,-4-1-2 16,-1 0-8-16,1 2-1 0,-3-1-3 0,1 3-8 15,-4-1 1-15,0 1 0 0,-4 2-7 0,-2-2 4 16,-1 3-3-16,-3 0-1 0,0-4-4 0,0 3 5 16,1-3-6-16,2-1 1 0,-2-3-3 0,3 4 3 0,1-3-11 15,1 0-11-15,0 1-15 0,1-2-12 0,1 0-2 16,2-2 1-16,0 3 10 0,0-3-5 0,0 0 5 15,7 2-1-15,-1-1 7 0,1 0 3 0,4-1 1 16,-2 1 1-16,-1 0 8 0,1 0-4 0,0 0 2 16,1 0 2-16,-1 1 0 0,-1 0-1 0,-1 2 4 15,0 0 3-15,2 1-1 0,-2-1 4 0,-1 4 3 0,-1-1 9 16,1 0 2-16,-3 3 3 0,1-4 5 0,-2 2 6 16,0 2 1-16,-3-1 1 0,1 0 1 0,-5-2-7 0,1 2 1 15,-1-2-2-15,-4 1-1 0,1-2-4 0,-2 0-1 16,1-2 0-16,-1 1 0 0,0-1-3 0,-1-1 3 15,1-2-6-15,0-1-2 0,3 0-18 0,-2-1-24 32,0-3-49-32,0 1-26 0,2-2-54 0,3 1-50 15,-1-3-198-15,2 0-447 0,0 1 198 0</inkml:trace>
  <inkml:trace contextRef="#ctx0" brushRef="#br0" timeOffset="26089.4327">13723 2509 234 0,'0'0'337'0,"-3"-4"-17"0,2 2-28 0,1 2-30 0,0 0-24 16,0 0-23-16,0 0-26 0,4-3-17 0,-4 3-21 15,0 0-12-15,10 9-12 0,-5-4-14 0,2 1-12 16,5 3-6-16,-4 0-13 0,2 0-9 0,1 4-7 16,-1-3-10-16,0 1-12 0,1 0-19 0,-1 1-26 15,0-2-24-15,0 1-23 0,-2 1-28 0,-1-2-28 16,0 1-22-16,-3-6-30 0,1 4-33 0,0-3-35 15,-2-2-173-15,0 1-431 0,0-4 191 0</inkml:trace>
  <inkml:trace contextRef="#ctx0" brushRef="#br0" timeOffset="26421.7461">13996 2545 97 0,'0'-8'323'15,"-3"4"-7"-15,3 2-16 0,-1-3-14 0,-2 1-19 16,3 4-32-16,-4-4-18 0,1 4-21 15,3 0-23-15,-14 4-17 0,7-1-14 0,-4 3-16 16,-2 1-10-16,0 4-11 0,-4 0-11 0,0 3-11 16,2-2-5-16,-3 2-12 0,1-2-5 0,-3 3-7 15,3-4-12-15,2 1 2 0,3-3-4 0,2-1-7 16,2-3-6-16,1 1-2 0,1-2 4 0,2-1-2 0,0-1 5 16,1 0 1-16,0 0-15 0,3-2 0 15,0 0-14-15,0 0 16 0,0 0-4 0,0 0-5 16,6-9 10-16,-3 6-10 0,4-2-14 0,1 1 11 0,-1-3 1 15,4 2 3-15,1-1 7 0,-1 1-17 0,2-2 1 16,-1 1 2-16,1 2 3 0,3-2-6 0,-2 1-6 16,4-3-4-16,-3 5-10 0,1-2-8 0,1 2-12 0,-2-2-11 15,1 4-20-15,-4-1-21 0,-2-1-31 0,0 1-28 16,0 1-37-16,-7 0-42 0,4-1-30 0,-3 2-203 16,-4 0-499-16,3-4 221 0</inkml:trace>
  <inkml:trace contextRef="#ctx0" brushRef="#br0" timeOffset="26658.8507">13902 2429 256 0,'-5'-6'363'0,"0"4"13"0,2-1-17 16,-1-2-21-16,4 5-17 0,-4-3-23 16,1 1-31-16,3 2-32 0,0 0-24 0,0 0-17 15,-6-2-29-15,6 2-9 0,0 0-15 0,-4 9-17 16,1-3-12-16,2 2-9 0,-1 1-14 0,4 4-8 15,-2 2-9-15,0 3-2 0,2 3-6 0,0 2-7 16,-2-2-20-16,1 2-21 0,1-1-27 0,-2 0-21 16,0 2-20-16,0-5-25 0,2 4-27 0,-3-2-33 15,1-3-33-15,0-5-33 0,0 1-33 0,1-1-53 0,-1-4-244 16,2-5-576-16,-2 0 255 0</inkml:trace>
  <inkml:trace contextRef="#ctx0" brushRef="#br0" timeOffset="27091.0843">14213 2429 123 0,'0'-4'386'0,"0"4"-17"0,1-3-25 0,1 1-31 0,-2 2-27 15,1-2-33-15,-1 2-27 0,0 0-24 0,0 0-15 16,0 0-18-16,0 0-20 0,0 0-12 0,-8 11-13 15,2-6-16-15,-1 5-7 0,0 0-6 0,-3 1-13 16,-1 0-5-16,1 0-4 0,0 1-29 0,0 0 12 16,0-1-5-16,2-1-8 0,-2 1-22 0,3-1 22 15,-1 0-6-15,-2-1-9 0,4-2-3 0,-1 0-6 16,3 1 6-16,-2-2-7 0,3 1-3 0,1-3 3 16,-1 1 1-16,1 0 3 0,2-3 3 15,0-2-3-15,3 8-11 0,1-5 2 0,1-1 0 0,3 0 1 16,1 0-1-16,3-1-1 0,2 1-3 0,3-2 2 0,0 0-2 15,7 0-6-15,-3-3-3 0,2 3 5 0,-1-2-3 16,1-1-12-16,-1 0-2 0,-2 3-4 0,1-2-2 16,-4 0 5-16,-3-1-1 0,0 3 10 0,-1-1-9 15,-5 0-1-15,1 0-6 0,-4 0 3 0,0 1-9 16,-5 0 3 0,8 0-13-16,-8 0-13 0,4 0-15 0,-4 0-27 15,0 0-35-15,0 0-39 0,0 0-26 0,0 0-47 0,-12-5-32 16,7 3-234-16,-3 2-545 0,0-3 241 15</inkml:trace>
  <inkml:trace contextRef="#ctx0" brushRef="#br0" timeOffset="27297.1347">14271 2438 143 0,'-2'-9'411'0,"-2"1"-8"0,1 0-12 0,0 1-16 0,2 1-23 15,0 2 3-15,-1-1-31 0,1 3-29 0,-2-1-39 16,3 1-26-16,0 2-23 0,0 0-23 0,0 0-16 15,0 0-18-15,1 14-19 0,1-6-10 0,-2 4-12 16,1 1-7-16,2 6-11 0,-2 0-10 0,1 2-7 16,1 1-10-16,-2 0-11 0,0 1-24 0,2-1-29 15,-3 0-43-15,2 0-61 0,-1 0-48 16,-1-1-59-16,0 0-75 16,4-7-80-16,-4 1-291 0,0-3-710 0,0-3 314 0</inkml:trace>
  <inkml:trace contextRef="#ctx0" brushRef="#br0" timeOffset="28842.6494">14819 2331 12 0,'2'-9'270'0,"2"2"-8"0,-3-1-1 0,3 1-2 0,-3 0-5 15,-1 2-11-15,0 1-12 0,0-1-15 0,0 1-14 16,0 2-19-16,0 2-19 0,2-3-20 0,-2 3-13 15,0 0-17-15,0 0-12 0,0 0-7 0,0 0-7 16,0 0-13 0,-5 13-7-16,4-5-9 0,-1 1-6 0,0 4-6 15,0 2-6-15,0-2-6 0,-1 1 5 0,1 4-4 0,-2 0-4 0,1 3-3 0,0-2-5 16,-1 1-2-16,1 0-2 16,0 1-2-16,-4-1-5 0,3 0-16 15,1 1-14-15,0-2-21 0,0-5-30 0,-1 0-21 16,0 1-31-16,4-2-28 0,-2-1-31 0,2-5-45 15,0 0-39-15,-1-2-186 0,1-2-487 0,1 2 215 0</inkml:trace>
  <inkml:trace contextRef="#ctx0" brushRef="#br0" timeOffset="29388.9539">14683 2447 41 0,'0'0'200'16,"0"0"-19"-16,0-3-19 0,0 3-13 0,10-3-17 16,-3 3-12-16,2 0-2 0,5 0-21 0,-2-1-11 15,5 1-7-15,4-2-6 0,0-3-7 0,-1 1-3 16,3 0 0-16,-4-1 2 0,1 0 8 0,-5-2 13 16,-1 1 11-16,-1-1 7 0,-2-1 19 0,1 1 25 15,-2-3-2-15,-3 4 3 0,-2-1 8 0,3-1 3 0,-3 0 16 0,0 0-2 0,-1 1 1 16,-1 0 6-16,-1-1-8 0,1 4-15 15,-3 0-8-15,2-1-7 0,-2 1-14 0,1 3-16 16,0-1-14-16,-1 2-15 0,0-4-10 0,0 4-9 16,0 0-7-16,-1 10-4 0,0-1-2 0,-1 0-10 0,1 4-5 15,1 1-2-15,-2 7-8 0,2-1 4 0,-2 1-6 16,4 0-7 0,-4 1-11-16,0 1-10 0,-1-2-1 0,2-2 1 0,-1-1-7 15,1-2-1-15,0-3-5 0,-1 0-3 0,1 0 3 16,-1-4-4-16,2-1 2 0,-2-1-4 0,2-3 10 0,0 1 4 15,-2-2-4-15,2 0 6 0,0 0 2 0,0-3 7 0,0 0-3 16,0 0-11-16,0 0 10 0,0 0-4 0,7-9 5 16,-3 4 0-16,-1 1-8 0,2-4 6 0,0 0-2 15,1 0-3-15,0 1 4 0,0-2-8 0,1 2 0 32,0 0 0-32,0 0 5 0,0 1-7 0,0 0-4 15,-1 4-6-15,0-1-1 0,2 1-5 0,-3 0-7 0,0 2-6 16,-5 0 2-16,9 1 4 0,-4 1-3 0,-1 2 2 15,2 1-12-15,-2 2-21 0,-1-2 13 0,-2 2-19 16,-1 2-14-16,0 1-23 0,-1-2-17 0,1 1-19 0,-3 3-26 16,-1-2-24-16,1-1-40 0,0 0-35 15,-1-3-226-15,1 1-542 0,0-3 239 0</inkml:trace>
  <inkml:trace contextRef="#ctx0" brushRef="#br0" timeOffset="30176.16">15166 2558 122 0,'0'0'277'16,"-4"-2"-21"-16,4 2-26 0,0-3-24 0,0 3-19 15,0 0-24-15,0 0-21 0,0 0-16 16,0 0-16-16,0 0-18 0,0 0-27 0,17 4-11 0,-10-3-23 16,2 1-11-16,1-2-19 0,0 0-8 0,3-2-2 15,-2 0-1-15,-1 2 0 0,0-3 1 0,0-3 7 16,-2 4 0-16,1-5 17 0,-2 1 21 15,0 1 32-15,-3 0 18 0,-1-2 27 0,1 1 21 16,-3 2 10-16,-1-2-14 0,-2 2-16 0,-1-4 19 16,0 4-11-16,1-1-2 0,-3 3-7 0,0-2-13 0,-2 1-11 15,-2 1 2-15,0 2-7 0,1 2-3 0,2-2-9 16,-2 3-13-16,-2 1-8 0,3 3-7 0,-2-2 1 16,0 5 0-16,0 0-3 0,2 0-4 15,2 3-2-15,-1-3-9 0,1 3-6 0,3-1-19 0,1 1-8 0,0 0-22 16,1-1-3-16,2-3-5 0,1 0-1 0,3 0-2 15,1 0-6-15,-1-2-3 0,5 2 1 0,-2-5-2 0,1-1-2 16,2 1 0-16,3-2-2 0,-1-4 2 0,0 1 5 16,3-2 2-16,-3-2 8 0,6-3 4 0,-5 3 5 15,-2-4 8-15,0 1 5 0,-3 0 30 0,2-3 9 16,-2 0 9-16,-2 0 16 0,1 0 15 0,-2-2 1 16,0-1 15-16,-3 0 24 0,2 2 9 0,-3 1 3 15,-2 1 6-15,2 2-2 16,-2 0 8-16,-1 3-4 0,0 0-8 0,0 1-12 15,0-1-12-15,0 3-12 0,0 2-11 0,0-5-5 16,0 5-10-16,0 0-10 0,0 0-6 0,-7 7-6 16,6 0-16-16,-2 2-17 0,2-1-7 0,-2 1-12 15,0 3-1-15,0 0-15 0,0 1-8 0,2-3-1 16,-1 1-9-16,1-2 4 0,0 0-1 0,-1-3 9 0,2-1 14 16,-3 0 3-16,3-2-6 0,0 1 5 0,0-2 12 15,0-2 0-15,0 0 4 0,0 0-1 0,0 0-4 16,9-6 27-16,-5 1-1 0,2-2-4 0,-2 0 5 15,2 0-3-15,4-2-3 0,-2-2-1 0,2 3-2 16,-3 0 9-16,0 2-6 0,0 0 7 0,0-2-10 0,-1 4-2 16,1 0 1-16,-2 1-9 0,-1 3 3 0,1 0-1 15,0 0 4-15,0 1-12 0,0 3 11 0,-3-2-7 16,1 2 6 0,-4 3 4-16,2 0-3 0,1 1-3 0,-4 3 9 15,1-3-10-15,-1 4-2 0,0-3-10 0,0-1-13 16,0 1-7-16,1-1-7 0,-1-1-29 0,1 0 6 15,2-2 2-15,1-1 2 0,-2-2 8 0,1 1 10 16,3 0 0-16,-1-2 8 0,4-1-2 0,0-4-7 16,3 4 16-16,-2-5 9 0,1 2 0 0,2-4 1 15,3 2 3-15,-4 1 1 0,0-3-2 0,-1 1-18 0,-1 0-34 16,0 0-35-16,4 0-38 0,-5 0-40 0,-2 1-63 16,2-1-74-16,-2-1-184 0,0 2-546 0,-1-2 241 15</inkml:trace>
  <inkml:trace contextRef="#ctx0" brushRef="#br0" timeOffset="30756.607">16076 2406 325 0,'0'-6'342'15,"-3"4"-24"-15,-1-3-45 0,1 2-3 0,-1 1-17 0,1 0-25 32,-1 1-18-32,4 1-28 0,-6-3-16 0,6 3-14 15,-11 4-15-15,5-1-9 0,-2 3-20 0,1 3-20 16,-2 0 6-16,1 1-11 0,1 0-11 0,-2 4-8 15,2 0 6-15,2-1-12 0,-1 1-10 0,2 0-3 16,4 0-6-16,0-2 6 0,0 1-8 0,3-1-7 16,1-2-7-16,2-1-30 0,-1-2 16 0,2 0-11 15,2-1-4-15,5-2 1 0,3-1-11 0,2-2-2 16,3-3 2-16,0-1 1 0,-2-3 0 0,1 0 2 0,-3-4 4 0,-1 0 0 16,-4 0 9-16,-1 0 13 0,1-1 14 15,-4-1 6-15,-2-1 25 0,-3 0 9 0,-1 1-3 16,-2-1 14-16,-1 1-5 0,-1 2-9 0,-6 1-5 0,1-2-4 15,-1 4-5-15,-3 0-7 0,-1 1-5 0,-2 5-18 16,1-1-29-16,-4 2-30 0,2 2-38 0,0 1-47 16,4 1-54-16,3 2-44 0,0-1-49 0,4 3-55 0,-1-2-218 15,4 0-589-15,1 0 261 0</inkml:trace>
  <inkml:trace contextRef="#ctx0" brushRef="#br0" timeOffset="31004.1089">16411 2423 351 0,'3'-1'407'0,"1"-1"-11"0,-4 0-22 0,0 2-30 0,3-2-23 0,-3 2-29 15,0 0-38-15,0 0-26 0,0 0-19 0,0 7-18 16,-3 1-13-16,-1-3-21 0,-4 6-33 0,1 2 6 16,-5 3-12-16,0 0-14 0,-1 1-5 0,-4 3-20 15,4-2-7-15,-4 4-5 0,2-1-18 0,-2-1-56 16,-3 1-3-16,3-1-19 0,-1 0-35 0,1 1-26 15,2-1-34-15,1 0-36 0,1-2-35 0,3 0-27 16,2-8-17-16,3-3-28 0,3 0-26 0,2-1-181 0,0-3-514 16,4-1 227-16</inkml:trace>
  <inkml:trace contextRef="#ctx0" brushRef="#br0" timeOffset="31438.5136">16406 2628 76 0,'5'-5'373'16,"2"-1"5"-16,-7 2-5 0,6 1-16 0,-5 0-17 0,2 0-33 31,-3-1-27-31,4 4-31 0,-4 0-23 0,0 0-24 16,0 0-18-16,0 0-24 0,3 10-17 0,-3-4-9 15,0 2-9-15,0 1-24 0,0 4 0 0,3-1-17 16,-2 2-7-16,-1 3-20 0,0-3-19 0,0 6-17 16,0 2-21-16,6-2-31 0,-7 0-25 0,1-2-26 15,0-2-13-15,1-3-5 0,0 0-6 0,-1-4-9 16,0 0-9-16,0-1-8 0,0-3-4 0,0 2-2 0,0-5 24 0,0-2-20 15,0 3-10-15,0-3-18 0,0 0-4 0,0 0 1 0,0 0 14 16,3-13 12-16,-1 5 10 0,-1 0 12 0,-1-1 15 16,0-5 12-16,0-1 9 0,3 1 24 0,-6-1 23 15,3-1 25-15,0-3 26 0,-3-2 20 0,2 1 16 0,2 0 24 16,-2-1 10-16,2 2 4 0,-1-1 21 0,2 6 0 16,3 2 7-16,-5-2-5 0,6 1 1 0,2 2-6 15,-1-1-6-15,0 5-10 0,3-1-11 16,0-1-4-16,3 5-6 15,1 0-8-15,-1 1-5 0,-4 1-3 16,1 2-1-16,0 0-3 0,0 3-2 0,-3 2-5 16,1-3 6-16,-2 3-2 0,-2 3-3 0,-1 0 0 0,0 4 3 15,-6-3-5-15,3 3-3 0,-7 1-11 0,1-2-2 16,-8 3-2-16,-2-1 13 0,-3-1-16 0,2-1-8 16,-1 0-17-16,-3-4-28 0,3 2-33 0,2-3-32 15,-1-3-50-15,3 0-63 0,4-2-75 0,-4-1-216 16,4-3-540-16,6 0 240 0</inkml:trace>
  <inkml:trace contextRef="#ctx0" brushRef="#br0" timeOffset="31770.8073">16801 2514 138 0,'0'0'296'16,"0"0"-21"-16,0 0-15 0,0 0-22 0,0 0-19 0,0 0-20 15,0 0-28-15,0 0-16 0,0 0-15 0,0 0-19 16,12 4-15-16,-4-4-18 0,2 1-34 0,4 0-19 16,-1-1-32-16,3 0-30 0,0 0-31 0,1 0-44 15,-2-2-60-15,2 2-197 0,-4-3-388 16,-3 1 172-16</inkml:trace>
  <inkml:trace contextRef="#ctx0" brushRef="#br0" timeOffset="31986.0736">16860 2679 292 0,'0'0'358'15,"0"0"-37"-15,0 0-34 0,0 0-27 0,0 0-30 0,17-7-38 16,-7 2-38-16,4 0-42 0,2 1-49 0,4-3-42 0,5 2-45 15,-2 2-41-15,4-5-47 0,0 4-52 0,-3-3-158 16,2 2-347-16,1 0 154 0</inkml:trace>
  <inkml:trace contextRef="#ctx0" brushRef="#br0" timeOffset="32289.2214">17339 2412 323 0,'-3'-5'349'15,"1"-2"-14"-15,-1 3-25 0,1-1-18 0,1 1-21 16,0-1-27-16,2 0-18 0,0 2-26 0,2-1-22 16,4-1-21-16,0 0-15 0,3 2-22 0,4-1-8 15,0 2-11-15,0 0-14 0,3 1-6 0,-1 1-8 16,-2 3-17-16,1-1-4 0,-5-1-6 0,-1 1-9 15,0 2 0-15,-2 0 0 0,-2 3-7 0,-2 0-2 16,-1 1-7-16,-2 1-2 0,-2 0 0 0,-3 3-3 16,-2 0 3-16,-5 4-4 0,3-4-25 0,0-1-19 15,1 1-15-15,-2-2-30 0,4 1-25 0,0 2-29 0,0 0-33 0,1-1-30 16,2-1-46-16,3 3-53 0,-2-3-172 0,4-2-500 0,2 3 221 16</inkml:trace>
  <inkml:trace contextRef="#ctx0" brushRef="#br0" timeOffset="32464.6675">17395 2826 124 0,'0'0'391'16,"-4"4"-19"-16,4-4-14 0,-1 3-26 0,1-3-36 0,0 0-21 15,0 0-30-15,-5 2-26 0,5-2-41 0,0 0-51 16,0 0-43-16,2 6-53 0,-2-6-68 15,0 0-75-15,0 0-98 0,0 0-236 0,0 0-483 0,0 0 214 16</inkml:trace>
  <inkml:trace contextRef="#ctx0" brushRef="#br0" timeOffset="36297.87">3447 3478 120 0,'0'-5'271'0,"0"1"-6"0,0 0-12 0,0-1-11 0,0 3-14 16,-2-3-14-16,1 1-9 0,0 1-18 0,-2 0-11 15,3 0-17-15,0 3-10 0,-2-2-17 0,2 2-9 16,0 0-11-16,0-6-13 0,0 6-8 0,0 0-11 15,0 0-10-15,0 0-11 0,0-3-3 0,0 3-8 16,0 0-6-16,0 0-1 0,0 0-5 0,-1 11-2 16,1-4 2-16,0 2-6 0,-1 3 4 0,1 0-4 15,-3 2-6-15,3 6 7 0,-4 0-8 0,1 2-2 16,-3 3-1-16,2 0-3 16,0-1-2-16,1 3 0 0,-1-1-3 0,-1-2 5 0,3 0-5 0,-1 1-6 15,0-4 3-15,3 0 3 0,-3-2-2 0,3-5-4 16,0-2 2-16,0-2 6 0,0 2-11 0,2-4 2 0,-2-2-2 15,1 0 0-15,-1-2 8 0,0-1-5 0,0 2 0 16,0-3 2-16,0 1 2 0,0-3 11 0,0 0 2 16,0 4 12-1,1-2 5-15,-1-2 6 0,0 0 0 0,0 4 6 16,0-4-3-16,0 0-1 0,2 1-10 0,-2-1-7 16,0 0 4-16,0 0-5 0,0 0-7 15,4 1 13-15,-4-1-7 0,7-1-10 0,0 0-2 16,2-1 0-16,2 0-15 0,3-2-11 0,-1 2-7 15,1-2-7-15,2 2-4 0,6-4 2 0,-1 2 4 0,-7 0-7 16,3 0-2-16,-3 1-7 0,3 0 8 0,-3 0 0 0,-4 2 4 16,1-1 1-16,-3 1 0 0,-2 1 4 0,1-1-4 15,-4-1-5-15,2-1-20 0,-2 0-24 0,0 1-31 16,0-1-32-16,-3 0-32 0,0 3-52 0,0-7-49 16,0 3-256-16,-4-1-568 0,2 1 251 0</inkml:trace>
  <inkml:trace contextRef="#ctx0" brushRef="#br0" timeOffset="36637.4157">3493 3465 53 0,'-3'-2'297'0,"1"1"-16"0,2 1-10 16,-6-2-19-16,5 1-14 0,1 1-23 0,-3-3-19 0,3 3-18 16,0 0-22-16,-3-3-16 0,3 3-14 15,0 0-20-15,0 0-6 0,6-2-8 0,-6 2-12 0,9 0-9 16,1 0-8-16,0 1-11 0,3-4-13 0,4 3-16 16,-2-2-10-16,8 1-8 0,-9-1-11 15,8 2-11-15,1-1-4 0,-8 0-9 0,7-3-7 16,-7 4-2-16,-2 0-5 0,-2-2-7 0,-7 4-6 15,2-2-5-15,1 0 3 0,-4 0 5 0,-3 0 1 16,4 1-1-16,-4-1-6 0,0 3-16 0,0-3-33 0,-4 4-41 16,4-1-32-16,-6 1-133 0,2-2-341 0,1 1 152 15</inkml:trace>
  <inkml:trace contextRef="#ctx0" brushRef="#br0" timeOffset="36886.3002">3493 3625 206 0,'-3'0'255'16,"3"0"-11"-16,-4 1-11 0,4-1-17 0,-3 2-18 0,3-2-13 16,0 0-20-16,-4 1-12 0,4-1-15 0,0 0-16 15,0 0-10-15,0 0-14 0,0 0-8 0,0 0-10 16,0 0-10-16,16 1-6 0,-9-2-8 0,3 0-7 15,-2-1-12-15,5 1-11 0,-2-3-16 0,2 2-16 16,5-1-27-16,-5 3-30 0,1-3-27 0,1 2-48 16,1-2-50-16,2 0-194 0,-3 2-414 0,1-1 184 15</inkml:trace>
  <inkml:trace contextRef="#ctx0" brushRef="#br0" timeOffset="37295.3532">3865 3691 173 0,'0'0'218'15,"-6"1"1"-15,6-1-7 0,-2 2-13 0,2-2-13 16,0 0-3-16,-5 2-12 0,5-2-6 0,0 0-8 16,0 0-4-16,0 0-5 0,0 0-5 0,0 0-20 15,0 0-8-15,0 0-11 0,0 0-11 0,0 0-6 16,0 0-11-16,0 0-11 0,17-4 0 0,-7 2-10 15,3 0-7-15,5 1-8 0,-2-2 0 0,6 2-3 16,-1-2-4-16,2 2-6 0,2-1-16 0,-4 0-10 16,5 1-15-16,-2-2-13 15,0 0-23-15,-2 2-14 0,1-1-24 0,-1 2-23 16,-1-1-21-16,-5 0-46 0,-1 1-36 0,-6-3-198 16,1 3-446-16,-2-2 197 0</inkml:trace>
  <inkml:trace contextRef="#ctx0" brushRef="#br0" timeOffset="37632.4229">4174 3551 33 0,'-5'-2'313'15,"1"-1"-4"-15,1 0-11 0,-1 1-15 0,3-1-16 0,-2 1-11 16,3 2-22-16,-4-4-27 0,4 4-23 0,-2-2-3 15,2 2-29-15,-3-2-16 0,3 2-21 0,0 0-14 16,0 0-10-16,0 0-5 0,0 0-10 0,10 8-6 16,-4-4-13-16,2 0-12 0,-1 3-19 0,0-2-1 15,3 4-3-15,0 1-10 0,3-1-1 0,-2 1-6 16,0 2-6-16,5 3-2 0,-3 0-7 0,-1 0-3 16,2 1 1-16,-7-4-1 15,-1 1 0-15,0 0 0 0,-1 0 3 0,-1 1-3 0,-4-1 1 16,-2 1-1-16,-3-1 2 0,-2-2 6 0,0 2 0 0,-3-2 0 15,-4 3 0-15,2-4 2 0,-1-1-6 0,-5 1-16 16,1 0-33-16,4-2-48 0,0-3-72 0,6-3-63 16,-4 1-229-16,6-2-509 0,5-1 225 0</inkml:trace>
  <inkml:trace contextRef="#ctx0" brushRef="#br0" timeOffset="39195.6608">4703 3498 11 0,'0'-4'271'16,"0"1"-15"-16,0 3-3 0,1-4-17 0,1 0-13 15,-2 4-21-15,0 0-21 0,-2-3-16 0,2 3-16 16,0-4-20-16,0 4-12 0,0 0-12 15,0 0-10-15,0 0-10 0,-1 11-5 0,1-4-9 16,-1 0-9-16,1 3 3 0,-2-1-14 0,2 3-3 16,0 0-7-16,0 0-7 0,0 3-3 0,-3 2 3 15,2 1-8-15,1-1 2 0,-2 2-3 0,1-4 3 16,1 4-11-16,-4-5-6 0,2 4-5 16,1-4-17-16,-2 2-20 0,-1-3-20 0,1 1-23 0,-1-1-31 0,-2-1-33 0,2 1-27 0,-1-6-31 0,0 4-199 31,-1-2-427-31,1-2 190 0</inkml:trace>
  <inkml:trace contextRef="#ctx0" brushRef="#br0" timeOffset="39471.6561">4645 3856 9 0,'0'0'262'0,"0"0"-2"0,0 0-9 0,0 0-10 16,0 0-15-16,0 0-15 0,0 0-15 0,0 0-9 15,0 0-17-15,0 0-13 0,0 0-16 0,0 0-10 16,0 0-17-16,0 0-13 0,0 0-7 0,0 0-6 15,0 0-14-15,5 1-4 0,3-1-11 0,6-1-10 0,0 0-8 16,3 0-8-16,4-1-13 0,1-2-7 0,-1 2-13 16,1-1-6-16,-6 1-8 0,1 1 0 0,5-4-4 15,-10 2 0-15,1-1 1 0,1 3 0 16,-1-3 4 0,-4 2 0-16,-4 2 3 0,1-2 1 0,-2 1 0 0,0 0 4 0,-4 1-3 15,5-2 0-15,-4 1-8 0,-1 1-12 0,0 0-24 16,0 0-21-16,1-4-35 0,-1 4-38 0,0 0-37 15,0-4-43-15,0 4-139 0,-4-3-395 0,4 3 175 16</inkml:trace>
  <inkml:trace contextRef="#ctx0" brushRef="#br0" timeOffset="39847.6115">4716 3516 160 0,'-5'-2'242'16,"3"1"-11"-16,2 1-8 0,-5-4-12 0,5 4-12 16,-2-4-14-16,0 3-18 0,2 1-16 0,0 0-15 15,-3-1-13-15,3 1-12 0,0 0-12 0,0 0-12 16,0 0-3-16,0 0-13 0,0 0-5 0,0 0-7 15,0 0-4-15,0 0-7 0,12-3-6 0,-4 3-5 0,1 0-3 16,1-3 0-16,3 2-19 0,1 1-6 0,-1-2-10 16,3-1 0-16,-1 2-7 0,6 0-9 0,-7 0 0 15,2 0-2-15,-6 1-2 16,0 0 2-16,-3-2-2 0,1 1 3 0,-3 0 2 16,0 2 4-16,-1-2 1 0,-4 1 4 0,5 1 1 0,-5-1 1 0,0 0 1 15,0 0 2-15,0 0 0 0,6 0-7 0,-6 0-19 16,0 0-20-16,0 0-31 0,0 0-40 15,-12 6-44-15,8-3-47 0,-2 0-126 0,3 1-364 0,-1-1 161 16</inkml:trace>
  <inkml:trace contextRef="#ctx0" brushRef="#br0" timeOffset="40213.2963">4690 3657 188 0,'-6'1'280'0,"4"1"-10"0,2-2-9 0,0 0-15 0,-5 0-15 0,5 0-18 16,0 0-21-16,0 0-21 0,0 0-19 16,0 0-15-16,0 0-12 0,0 0-13 0,12-4-5 0,-5 4-22 15,3-2-6-15,3-2-11 0,1 1-4 0,1-1-6 16,1 2-9-16,0-1-11 0,-1-1-5 0,7-1-6 15,-1 1-4-15,-5-1-3 0,-4 1-2 0,4 1-4 16,-3 0 5-16,-1 0-4 0,-4 2-4 16,-1 0 0-16,-3-1 7 0,1 0 10 0,-1 2-5 15,-1 0 9-15,-3 0 3 0,7-1-3 0,-7 1-4 0,3-2-2 16,-3 2-3-16,0 0-3 0,0 0-6 0,0 0-17 16,0 0-14-16,0 0-18 0,0 0-32 0,-3 7-37 15,1-5-31-15,2-2-26 0,-2 6-36 0,1-3-48 16,0-1-194-16,1-2-475 0,0 0 209 15</inkml:trace>
  <inkml:trace contextRef="#ctx0" brushRef="#br0" timeOffset="40845.7409">5126 3684 38 0,'-8'0'260'0,"5"0"0"0,3 0-12 0,-6 0-4 0,6 0-28 16,0 0-11-16,0 0-14 0,0 0-15 0,-6 0-12 15,6 0-9-15,0 0-12 0,0 0-9 16,0 0-12-16,-5 0-13 0,5 0-12 0,0 0-7 0,0 0-8 16,0 0-15-16,0 0-4 0,0 0-6 0,0 0-2 15,16 0-5-15,-10-1-8 0,3-1-4 0,1 2 0 16,3-1-7-16,2-1-2 0,1 1-4 0,-2-1-5 15,6-1-1-15,2 0-6 0,-6 2 1 0,5-2-3 32,-5 2 3-32,-1 0 1 0,1-2-5 0,-2 3 4 15,-4-2-6-15,0 1 1 0,-1 0 2 0,0-1-6 0,-2 2 3 16,-3-2 0-16,2 1-1 0,-3 1 1 0,-3 0-7 0,6 0 5 16,-3-1-4-16,-3 1 1 0,0 0-10 0,0 0-15 15,6 0-17-15,-6 0-23 0,0 0-24 0,0 0-28 16,0 0-41-16,1 4-37 0,-1-4-32 0,0 0-47 15,0 0-140-15,-9 1-444 0,9-1 196 0</inkml:trace>
  <inkml:trace contextRef="#ctx0" brushRef="#br0" timeOffset="41130.5382">5283 3523 235 0,'-1'-5'289'15,"-1"1"-8"-15,1 0-11 0,1-2-16 0,-1 3-15 0,1 2-17 16,-1-3-18-16,1 4-22 0,0-5-20 16,0 5-14-16,-1-3-20 0,1 3-14 0,0 0-12 15,0 0-7-15,0 0-5 0,2 13-3 0,0-4-12 16,-1-2-3-16,0 7-7 0,-1-2-9 0,1 3-1 16,-1 3-6-16,0 0 0 0,-1 1-4 0,1-2-9 0,-1 3-5 15,2-5 1-15,-1-1 0 0,2 4-9 16,-2 1-1-16,-1-5-3 0,2-1-1 15,-1 1 3-15,0 1-5 0,0-4-1 0,-1 2-10 16,0-4-23-16,1 0-27 0,0-1-14 0,-1 1-33 16,1-2-28-16,0-2-37 0,0 0-29 0,2 0-53 15,-1-1-248-15,3-2-529 0,0-2 234 0</inkml:trace>
  <inkml:trace contextRef="#ctx0" brushRef="#br0" timeOffset="41460.5895">5656 3512 112 0,'2'-2'372'0,"-1"-1"-15"0,-1 3-30 0,3-3-22 0,-3 3-29 16,0 0-24-16,1-3-33 0,-1 3-20 15,0 0-14-15,0 0-18 0,0 9-13 0,0-3-17 16,-1 1-8-16,1 1-4 0,1 2-28 0,-1 3-2 15,0 1-7-15,-1 5-6 0,-3 1-10 0,1-1-13 0,3 0 2 16,-3-1-7-16,2 0-5 0,-2 2-10 0,1-6 0 16,1 5-3-16,-2 1-4 0,2-7-6 15,1 1 1-15,-3-1-3 0,3 1-12 0,-1-1-9 32,-1-4-11-32,2 2-11 0,-1-4-15 0,1 2-17 0,0-3-16 0,1-1-20 0,-2 2-13 0,2-3-7 15,-2-1-21-15,2 0-14 16,-1-3-18-16,3 4-29 0,-3-4-33 0,3 1-32 0,-3-1-187 0,0 0-477 15,4-8 211-15</inkml:trace>
  <inkml:trace contextRef="#ctx0" brushRef="#br0" timeOffset="41859.6783">5551 3531 194 0,'-4'-1'313'0,"2"-2"-12"0,1 1-15 0,1 2-13 0,-6-2-14 15,6 2-20-15,0 0-15 0,-4-2-23 0,4 2-21 16,0 0-14-16,0-4-9 0,0 4-25 0,0 0-5 16,0 0-11-16,0 0-13 0,0 0-10 0,0 0-8 15,-3-1-7-15,3 1-13 0,0 0-6 0,0 0-8 16,0 0-3-16,16 0-3 0,-12 0-3 0,7 0-8 15,4-2 0-15,5-2-3 0,-3 3-3 0,3-4-3 16,2 2 0-16,-6 0-7 16,5-1-14-16,-4 3 7 0,-3-3-1 0,0 2-1 15,-1 0-4-15,-3 2 3 0,-1-2-2 0,-3 1 0 0,0 0 5 16,-1 0 6-16,0 1 6 0,-5 0 7 0,7 0 7 16,-3 0 0-16,-4 0-4 0,0 0 0 0,0 0 2 0,7 0-2 15,-7 0-11-15,0 0-5 0,4-2-16 16,-4 2-11-16,0 0-17 0,0 0-24 0,0 0-25 0,0 0-28 15,0 6-29-15,0-6-28 0,-4 4-38 0,4-4-49 16,-2 3-53-16,0-1-218 0,2-2-562 0,0 0 250 16</inkml:trace>
  <inkml:trace contextRef="#ctx0" brushRef="#br0" timeOffset="43475.3066">4447 4313 76 0,'1'-3'220'16,"0"0"-3"-16,-1 3-2 0,1-5 0 0,-1 3-20 16,0 2-8-16,0 0-9 0,1-3-17 0,-1 3-12 0,0 0-11 15,0-4-14-15,0 4-11 0,0 0-13 0,0 0-8 16,0 0-12-16,0 0-1 0,0 0-11 16,-6 9-4-16,3-5-8 0,-1 2-5 0,-1 1 6 15,1 1-11-15,-2 3 1 0,-3 3-8 0,1 3 1 16,0 1-1-16,-4 4-4 0,2 0-2 0,-1 3-2 0,-2-3-2 31,-5 12-3-31,5-10 0 0,-1 10-3 0,2-10-3 0,0 1-3 0,0-3-2 16,0 0 0-16,1 0-6 0,1 0 8 0,-1-4-7 15,1-2 3-15,3-2-4 0,0-3-1 0,4-2 0 16,-1-2-1-16,1-1-2 0,0-1-1 0,-1-2 3 0,4 1-4 16,-3-1-10-16,3 1-10 0,-2-2-15 0,2-2-22 15,0 0-34-15,0 0-32 0,0 0-44 0,0 0-45 16,5-12-41-16,-1 8-163 0,-1-2-447 0,4 0 198 15</inkml:trace>
  <inkml:trace contextRef="#ctx0" brushRef="#br0" timeOffset="43792.9949">4645 4478 28 0,'0'-4'369'0,"1"3"-10"0,-1 1-26 0,0 0-28 16,0-4-23-16,0 4-21 0,0-3-33 0,0 3-28 0,0 0-16 15,0 0-22-15,0 0-10 0,-3 10-8 0,2-3-8 16,-2 0-33-16,1 2-4 0,1 10-12 0,-1-5-7 16,1 1-2-16,0 4-8 0,-2 2-8 0,1 0-6 15,1-4-3-15,0 2-10 0,0 0 3 16,0-5-8-16,-1 5-1 0,2-4-3 0,-1 2-6 15,1-2-5-15,-1-2-1 0,1 0-4 0,0 0-14 16,-1-1-17-16,1-2-12 0,0-2-15 0,1 1-11 16,-1-4-9-1,1 2-13-15,-2-3-5 0,1 2-26 0,0-1-23 16,1-1-16-16,0-1-16 0,-1-1-25 0,0 0-20 16,0-2-27-16,0 0-208 0,-1 3-475 0,1-3 209 15</inkml:trace>
  <inkml:trace contextRef="#ctx0" brushRef="#br0" timeOffset="44212.1333">4517 4484 185 0,'-3'-2'329'16,"3"1"-22"-1,-2-3-28-15,2 4-19 0,-2-4-20 0,2 4-22 16,-3-2-17-16,3 2-15 0,0 0-20 0,0 0-20 16,0 0-11-16,-2-3-11 0,2 3-17 0,0 0-7 15,0 0-12-15,0 0-9 0,0 0-8 16,0 0-5-16,0 0-5 0,0 0 12 0,0 0-14 0,0 0 5 16,12 2 1-16,-12-2-6 0,11 0-1 0,-2-1-3 15,2 0-9-15,3 0-1 0,1-3-9 0,5 2 0 16,0 1 1-16,1-1-5 0,1 0-5 0,0-2 13 0,-1 1-24 0,0 1-12 15,-6 0 19-15,1 1-7 0,-1-3-3 16,-2 2-2-16,-4 0-4 0,-1 0 1 0,-3 2 3 16,0 0 4-16,-1-1 9 0,0 0 7 0,-4 1 6 15,6 0 8-15,-6 0 3 0,0 0-5 0,7-1 3 0,-7 1-11 16,0 0-4-16,0 0-6 0,3 2 2 0,-3-2-6 16,0 0-12-16,0 0-28 0,-2 5-35 0,2-5-41 15,-1 3-33-15,1-3-40 0,0 4-50 0,0-4-37 16,0 4-63-16,0-4-245 0,0 0-607 0,0 0 268 15</inkml:trace>
  <inkml:trace contextRef="#ctx0" brushRef="#br0" timeOffset="45673.7682">3419 5311 185 0,'1'-3'274'0,"1"-1"1"0,-2 2-10 0,0 2-10 0,1-3-14 16,-1 3-16-16,0-3-16 0,0 3-18 0,0 0-18 15,3-3-20-15,-3 3-13 0,0 0-19 0,0 0-1 0,0 0-16 0,-3 10-8 16,3-2-1-16,-3 5-10 0,2-1-12 0,1 1-3 16,-3 5-3-16,-1 2-10 0,1-1-2 0,3 2-8 0,-3-1-5 15,2 0 0-15,-1 0-8 0,2-2-11 0,-1 2 4 16,2-2 2-16,-2-3-6 0,1-1-4 0,0 4 3 15,0-5-2 1,0 1-9-16,-2-2 0 0,2 1-7 0,0 0-2 16,0-1-19-16,-1-2-9 0,1-1-10 0,0 0-11 15,0-2-18-15,1-3-13 0,-1 2-13 0,0-2-19 0,2 1-15 16,-2-2-17-16,0-1-25 0,0-2-14 0,3 3-35 16,-3-3-215-16,0 0-467 0,0 0 207 0</inkml:trace>
  <inkml:trace contextRef="#ctx0" brushRef="#br0" timeOffset="46012.4252">3264 5304 270 0,'-3'-2'262'16,"3"2"-12"-16,-3-2-16 0,3 2-19 0,-1-4-19 0,1 4-16 16,0 0-22-16,-3-2-13 0,3 2-17 0,0 0-12 15,10-1-13-15,-3 0-8 0,4 1-12 16,2-2-7-16,4 1-8 0,5-2-3 0,5 0-9 16,-3 3-3-16,3-1-8 0,1-3-7 0,-1 2-1 15,2-3-7-15,-2 2-4 0,-2 0-10 0,-1 0-2 16,-1 1-2-16,-5 0-1 0,-4 1-3 0,-4 0-1 0,0 1 0 15,-2-1-1-15,1 0 2 0,-5 1-3 16,0-1 0-16,-4 1 2 0,6 0-6 0,-2-1 7 16,-4 1-24-16,0 0-22 0,0 0-27 0,3 4-32 15,-3-4-36-15,0 6-54 0,-2-4-231 0,2-2-454 16,-4 7 201-16</inkml:trace>
  <inkml:trace contextRef="#ctx0" brushRef="#br0" timeOffset="46389.0795">3706 5499 13 0,'-6'-2'203'15,"6"2"-14"-15,0 0-14 0,0 0-17 0,0 0-10 16,-4 3-19-16,4-3-8 0,0 0-8 0,0 0-11 16,0 0-6-16,0 0-8 0,21-3-7 0,-11 2-8 15,0 1-5-15,4-2-9 0,1 0-9 16,7 1 0-16,0 0-4 0,2-1-9 0,0 1-2 0,3-1-3 15,1 1-8-15,-3 1-15 0,-1 0-14 0,0-1-22 16,0 1-24-16,-3 0-13 0,-1-2-24 0,-3 1-16 16,-7-1-8-16,0 1-14 0,-2 1-25 15,-4-1-78-15,2-1-248 0,-5 2 111 0</inkml:trace>
  <inkml:trace contextRef="#ctx0" brushRef="#br0" timeOffset="46688.3166">4002 5366 156 0,'-5'-2'296'16,"3"-1"-16"-16,-3-2-13 0,3 3-19 0,0 1-17 0,-1-1-24 15,2 0-23-15,1 2-17 0,0 0-15 0,0 0-19 16,0 0-13-16,0 0-11 16,0 0-13-16,13 7-12 0,-2 1-16 0,0-1-13 15,3 1-11-15,-1 1-10 0,5 3-12 0,1-1-6 16,-4 1-9-16,-2-2-6 0,-2 0 1 0,0 2-3 15,-4-2-1-15,2 1 2 0,-4 0-5 0,-2 0 5 16,-3 2-3-16,0-4 6 0,0 0 3 0,-3 0 2 16,-4 3 2-16,0 0-2 0,-4-3 1 0,0 1 0 0,0-1-3 0,-2 0-1 15,0-1 0-15,-1-2 0 0,4 0-3 0,2 2-14 16,-1-6-27-16,2 2-37 0,0-1-45 16,4-1-58-16,2-1-53 0,1-1-166 0,0 0-431 15,0 0 191-15</inkml:trace>
  <inkml:trace contextRef="#ctx0" brushRef="#br0" timeOffset="46939.0594">4368 5309 67 0,'4'-6'378'0,"-1"4"-4"16,0-3-11-16,-2 1-14 0,2 1-21 0,-2 2-31 16,1-1-26-16,-2 2-23 0,1-3-30 0,-1 3-26 15,0 0-15-15,3 6-20 0,-4-2-14 0,1 5-7 16,0 0-23-16,-2 4-5 0,2 0-4 0,0 6-23 15,0 3 3-15,0-4-8 0,0 4-5 0,3 0-16 16,-2-2 1-16,-1-2-16 0,3 1-4 0,-3-4-5 16,0-1-4-16,-1-1-18 0,-1 0-5 0,2-2-19 15,-2-2-14-15,2 0-12 0,-2 0-30 16,1-1-21-16,-1-1-20 0,2 0-20 16,-3-2-31-16,2-1-22 0,1 0-38 0,0-4-41 0,0 3-281 0,0-3-589 15,0 0 260-15</inkml:trace>
  <inkml:trace contextRef="#ctx0" brushRef="#br0" timeOffset="47258.0436">4241 5283 123 0,'-3'-3'336'0,"-1"1"-18"0,3 0-15 0,1 2-21 0,-3 0-29 15,3 0-21-15,0 0-27 0,-3-5-21 0,3 5-18 16,0 0-17-16,0 0-17 0,17 0-8 0,-9 0-20 16,9 0-8-16,0-1-4 0,6-3-20 0,2 2 1 15,0 0-20-15,2-1-17 0,1-1-4 0,-2-1-10 16,-2 2-2-16,0-1-4 0,-2 1-2 0,-7 0 0 16,1 1-2-16,-2 0-1 0,-4 2 5 0,-3-2 3 15,-1 2 8-15,-1-2 6 0,0 2 7 0,-5 0 4 16,5-1 0-16,-5 1-9 0,0 0 1 15,5 1-11-15,-5-1 2 0,0 0-19 0,0 0-17 0,0 0-28 16,0 0-34-16,-9 8-39 0,6-5-41 0,-1-1-58 16,1 1-57-16,-1 1-231 0,0-1-536 0,1 0 238 15</inkml:trace>
  <inkml:trace contextRef="#ctx0" brushRef="#br0" timeOffset="48465.4047">4780 5417 2 0,'0'0'324'0,"0"0"-25"15,3-1-19-15,-3 1-28 0,0 0-21 0,0 0-22 16,0 0-18-16,0 0-14 16,4 5-11-16,-2 0-17 0,0-1-15 0,2 2-14 15,0 1-9-15,4 4-1 0,-3-3-27 0,4 2-2 0,-2-1-10 16,3 3-4-16,1-2-16 0,1 1-15 0,-1-4-17 16,-2 2-20-16,1 0-17 0,0 1-23 0,-1-3-17 0,0 2-17 15,-2-3-22-15,-2 0-31 0,0 0-22 0,-1-2-24 16,-1-1-19-16,0 1-28 0,-1-2-114 0,-2-2-362 15,0 0 160-15</inkml:trace>
  <inkml:trace contextRef="#ctx0" brushRef="#br0" timeOffset="48813.772">5004 5477 42 0,'-1'-3'303'0,"-1"0"-5"0,1 1-18 0,-1-1-21 0,0 2-21 15,-3-1-18-15,5 2-20 0,-8 2-18 0,1-2-17 16,-1 5-15-16,-1-1-16 0,-2 2-16 0,-1 1-15 15,-1 0-5-15,0 2-11 0,2 1-10 0,-2-2-7 16,-4 3-8-16,4-1-7 0,2-1-2 0,-2-1-7 16,3 0-7-16,2-3-3 0,1 1-8 0,1-3 1 15,2-1-1-15,-1 2 0 0,2-1 1 0,0-3 6 16,3 0-5-16,-4 1-5 0,4-1-6 0,0 0 2 16,0-6 0-16,0 6-3 0,2-6-1 0,2 2 0 15,-1 0-7-15,2-2 1 0,-1 0-1 0,3 1 4 16,1-2-1-16,1 2-6 0,1-3 1 0,2 1 5 15,1 0-1-15,1 1-9 0,1 0-3 0,-1 1-9 16,1 1-5-16,0-1-4 0,1 2-9 16,-3-1-9-16,2 1-11 0,-3 0-14 0,-3 2-17 15,0-1-15-15,-4 1-14 0,1 0-13 0,-2 0-4 0,0 0-7 16,1 1-6-16,-5 0-6 0,4-2-27 0,-4 2-13 16,0 0-8-16,-3-5-12 0,3 5-109 0,-4-6-337 15,1 1 149 1</inkml:trace>
  <inkml:trace contextRef="#ctx0" brushRef="#br0" timeOffset="49055.5032">4988 5409 441 0,'-7'-10'34'0,"2"-1"12"0,-4 1 16 0,1-1 31 16,2 2 29-16,0 1 22 0,0 0 15 0,1 3 18 16,0-1 11-16,0 0 9 0,1 1 0 15,0 2 7-15,0-1 5 0,0 0-11 0,1 3-15 16,1-3-15-16,-2 3-13 0,2 0-17 0,2 1-15 0,0 0-11 16,0 0-8-16,-8 2-14 0,6 3-10 0,1 0-1 15,-1 2-12-15,2 2 0 0,0 1-2 0,0 1-12 16,0 3-5-16,0 0-4 0,2 1-3 15,-1 6 0-15,-1-2 2 0,0 3-15 0,0 2-6 16,3-3 1-16,-3 3 3 0,0-6-9 0,-1 4-9 0,-1-1-13 16,2 0-12-16,-1-1-13 0,-1-6-9 0,-1 0-4 15,3-1-26-15,-1 0-9 0,0-2-19 0,-1-2-28 16,2-1-17-16,0-1-24 0,-1-2-20 0,2-2-39 16,1 0-48-16,-2-3-195 0,4 2-505 0,-4-2 225 0</inkml:trace>
  <inkml:trace contextRef="#ctx0" brushRef="#br0" timeOffset="49334.2898">5083 5361 56 0,'1'-5'342'0,"0"0"-8"0,0 1-16 0,0 1-14 0,-1-1-23 0,0 1-30 15,1 0-29-15,-1 3-17 0,0 0-11 0,0 0-20 16,0 0-7-16,4 10-18 0,-4-5-14 0,-1 4-11 15,2-1-8-15,0 4-14 0,0 2-6 0,-2 0-13 16,1 7-3-16,0-1-18 0,-1-1 0 0,2 2-3 16,-2-1-17-16,1-6 8 0,-1 7-14 0,0-9-1 15,1 2-3-15,0-3-3 0,0 1-22 0,-1-3-4 16,1 1-15-16,-1-3-12 0,0 0-18 0,0-2-19 16,0 1-22-16,0 0-21 0,1-4-17 0,0 1-18 0,0-3-23 15,0 0-35-15,2 5-49 0,-2-5-50 0,0 0-149 16,0 0-480-16,9-13 213 0</inkml:trace>
  <inkml:trace contextRef="#ctx0" brushRef="#br0" timeOffset="49605.2722">5107 5331 93 0,'-2'-6'275'0,"0"1"-13"0,1 0-18 0,0 1-18 0,1-1-14 16,0 2-21-16,-1 0-21 0,2-1-13 0,1 1-18 0,1 0-15 15,0 2-14-15,2-2-7 0,4-1-11 16,-1 1-13-16,2 0-2 0,4-2-13 0,0 3-5 16,0-1-6-16,2 0-6 0,-1-2-2 0,5 2-4 15,-4 0-4-15,-1 0-9 0,-1 1 0 0,-1-2 0 0,-5 2-5 16,-1 2-3-16,-1-1-4 0,-1 1 8 0,0 0-13 16,-5 0 0-16,4 1-1 0,-1 2 1 0,-3 0-1 15,-3 1-2-15,1 1-12 0,0 1-19 16,-3 0-23-16,2 2-29 0,-1-2-33 0,0 2-36 15,3-4-41-15,-2 3-51 0,1-4-149 0,1 2-417 16,0-1 186-16</inkml:trace>
  <inkml:trace contextRef="#ctx0" brushRef="#br0" timeOffset="49954.3551">5152 5491 323 0,'-4'1'331'0,"4"-1"-4"0,-3 2-10 15,3-2-14-15,0 0-18 0,-2 2-13 16,2-2-30-16,0 0-19 0,0 0-27 0,0 0-17 16,0 0-15-16,0 0-15 0,0 0-15 0,6-6-19 15,-6 6-12-15,7-3-14 0,0 1-4 0,0 1-8 0,2-2-9 16,1 2-8-16,3-1-14 0,2-2-6 0,0 2-12 15,6-4-4-15,-1 3-12 0,-4-1-6 0,1 1-6 16,-2 0 3-16,1 0 4 0,-6 0-5 16,-2 2 3-16,2-2 0 0,0 2 1 0,-6 1 16 15,3-2 17-15,-4 2 9 0,0-2 14 0,-3 2 3 0,0 0-1 0,4-1-5 16,-4 1-6-16,0 0-9 0,0 0-6 0,5-1-6 16,-5 1-19-16,0 0-26 0,0 0-46 0,0 0-42 15,0 0-37-15,-12 6-53 0,7-6-54 0,3 1-67 16,-4 1-306-16,5-1-669 0,1-1 296 0</inkml:trace>
  <inkml:trace contextRef="#ctx0" brushRef="#br0" timeOffset="52029.7806">4409 6026 261 0,'0'0'264'0,"1"-4"-10"0,-1 4-8 0,0-2-16 0,0 2-13 15,0 0-21-15,0 0-21 0,0 0-17 0,0-3-17 16,0 3-14-16,0 0-17 0,0 0-5 0,0 0-13 15,0 0-8-15,0 0-11 0,-3 9-5 0,1-6-10 16,0 2-8-16,1 1 0 0,-2 0-5 0,0 1 0 16,-3 2-6-16,2 2 1 0,-2 1-8 0,-2 0-1 15,1 2 1-15,-3 4 7 0,0 0-11 0,-2 0-1 16,0-1-3-16,-2 3-1 16,3-2 1-16,-2 1-5 0,2 1 0 0,1-1 4 15,0-1-6-15,-1-2 0 0,4-2-4 0,-1 4-1 16,3-6 2-16,-2-3-2 0,3 4-1 0,0-4-3 15,-2-2-1-15,6 0-2 0,-4-1-2 0,1-2-12 0,3 0-4 16,-3 0-8-16,3-2-13 0,0 1-7 0,0-3-11 16,0 3-14-16,0-3-19 0,3 2-27 0,-3-2-27 15,0 0-34-15,10-3-29 0,-3-1-40 0,-1 2-155 16,-5-2-430-16,8-1 191 0</inkml:trace>
  <inkml:trace contextRef="#ctx0" brushRef="#br0" timeOffset="52336.4072">4525 6133 163 0,'0'0'289'0,"-4"-3"-18"0,4 3-20 0,0 0-24 0,-3-1-14 16,3 1-20-16,0 0-18 0,-6 4-12 0,4-1-19 15,-1 3-13-15,3-1-13 0,-2 3-13 0,0-1-12 16,0 4-5-16,1 2-11 0,1 0-8 0,-2 1-9 15,1 4-4-15,0 2-6 0,0 0-2 0,-1 0 0 16,-1-1-8-16,3 2-4 0,-1-3 1 0,-1 4-4 16,0-7 1-16,0-1-3 0,2 0-8 0,0-1 3 15,0-1-2-15,-2 0-4 0,1-3-3 0,1 1 0 16,0-3-6-16,1 1-8 0,1-4-14 0,-2 3-12 16,0-4-21-16,0 3-18 0,0-4-16 15,0 0-19-15,0-2-16 0,3 3-25 0,-3-3-42 16,0 0-44-16,0 0-179 0,0 0-436 0,7-9 194 15</inkml:trace>
  <inkml:trace contextRef="#ctx0" brushRef="#br0" timeOffset="52621.7829">4507 6140 170 0,'0'-4'258'16,"0"4"-18"-16,0-3-24 0,0 3-19 0,0-2-20 16,0 2-17-16,3-2-21 0,1-1-10 0,-4 3-12 15,10 0-10-15,-2-2-15 0,1 2-6 0,2-1-11 16,2 1-6-16,1-1-6 0,1 1-3 0,-1-2-11 16,-1 3-6-16,1-4-4 0,-4 3-2 0,0 0-4 15,-1-1-3-15,-1 1-4 0,0 0-4 0,-2-3-2 16,-2 3-2-16,-4 0 0 0,9 3-2 0,-6-3-3 15,-3 0 0-15,4 0-17 0,-4 0-21 0,0 0-26 16,0 0-19-16,3 1-29 0,-3-1-45 0,1 3-44 16,-1-3-171-16,-3 5-388 0,0-2 172 0</inkml:trace>
  <inkml:trace contextRef="#ctx0" brushRef="#br0" timeOffset="52944.9559">4548 6301 213 0,'-3'3'293'0,"-1"-2"-5"0,4-1-10 0,-3 2-13 0,3-2-17 0,0 0-20 15,0 0-19 1,0 0-21-16,-3 2-23 0,3-2-10 0,0 0-17 16,0 0-16-16,0 0-9 0,0 0-11 0,17-2-9 15,-11 1-5-15,5 0-14 0,2-2-7 0,0-1-4 16,0 2-10-16,2-1-5 0,1-1 0 15,0 0-8-15,1 1 2 0,-3-1-12 0,2 0 0 0,-4 1-5 16,-2 0-2-16,0-1 1 0,-3 2 1 0,0 1 14 16,-3-1 17-16,1 1 15 0,-1 1 13 0,-1-2 10 15,-3 2-1-15,4 0-1 0,-4 0-1 0,0 0-20 16,4-1-9-16,-4 1-9 0,0 0-25 0,0 0-45 16,0 0-38-16,0 0-35 0,0 0-38 0,-12 4-48 15,12-4-56-15,-5 2-62 0,2-2-310 0,3 0-653 16,0 0 288-16</inkml:trace>
  <inkml:trace contextRef="#ctx0" brushRef="#br0" timeOffset="54715.9729">3433 7042 227 0,'0'-3'273'0,"0"-3"-5"0,0 4-6 0,0-1-12 16,0 3-13-16,0-4-21 0,0 1-22 0,0 3-21 16,0 0-16-16,0 0-14 0,0 0-17 0,0 0-12 15,0 0-15 1,-5 7-5-16,3-2-8 0,2 4-11 0,-3-2-3 0,2 6-8 15,-1 1-5-15,1 0-7 0,2 0-2 16,-2 2-6-16,1 3-4 0,1 0-4 0,-1-4-4 16,-1 1-6-16,1 0 2 0,0 0-5 0,0-4-2 15,0 1 2-15,1 1-5 0,1-3-3 16,-4 3-1-16,2-4-2 0,0 2-3 0,0-4-10 0,0 2-9 16,0-3-15-16,0 2-9 0,-1-1-11 0,1-2-19 15,-3 1-19-15,3-2-20 0,0 0-24 0,0 2-16 16,0-3-22-16,3-1-31 0,-2 0-33 0,1-1-173 15,-2-2-434-15,0 0 192 0</inkml:trace>
  <inkml:trace contextRef="#ctx0" brushRef="#br0" timeOffset="54966.5621">3402 6979 70 0,'0'-2'255'16,"1"-4"-14"-16,1 1-8 0,-1 1-24 0,-1-1-21 15,4 0-17-15,-1-1-20 0,3 2-14 0,-2-2-16 16,6 2-9-16,-3-1-13 0,7 0-13 0,-2 0-5 16,3 0-11-16,-3 0-8 0,2 1-13 15,0 2-2-15,2-2-15 0,-1 2-15 0,1 0-7 0,-3 2-16 16,-2 1-14-16,-4 0-13 0,3-1-20 0,-3 3-22 15,-3 1-17-15,2-2-32 0,1 2-33 0,-4 1-157 16,-3-1-340-16,0 0 151 0</inkml:trace>
  <inkml:trace contextRef="#ctx0" brushRef="#br0" timeOffset="55201.2332">3444 7124 62 0,'-4'2'291'16,"1"-1"-12"-16,-1 0-14 0,1 0-21 0,3-1-17 0,-4 1-18 16,4-1-21-16,0 0-22 0,0 0-22 15,0 0-20-15,0 0-17 0,0 0-12 0,0 0-19 16,18 1-19-16,-8-1-32 0,3-2-30 0,3 0-26 16,0 1-24-16,5-2-30 0,0-1-13 0,0 1-31 15,2 0-42-15,-2 2-161 0,0 0-357 0,-4 1 158 16</inkml:trace>
  <inkml:trace contextRef="#ctx0" brushRef="#br0" timeOffset="55748.8625">3723 7184 23 0,'0'0'267'0,"-9"0"-8"0,9 0-9 0,-4 0-28 0,4 0-19 16,0 0-18-16,-7-1-22 0,7 1-16 0,0 0-21 31,0 0-11-31,0 0-12 0,0 0-7 0,0 0-14 0,27 0-17 0,-14 1-18 0,2-2-10 0,1 3-22 16,5-2-14-16,0-1-18 0,-6-1-17 0,6 0-13 15,2 1-10-15,-2 0-18 0,-4 0-15 0,3-2-13 31,-3 2-18-31,-2-2 1 0,-1 1-11 0,0 0 9 16,-4 0-1-16,-1-1 7 0,-1 0 14 0,-4 2 21 16,0-1 12-16,-1 0 25 0,0-2 19 0,-3 2 15 15,0 2 11-15,0-6 11 0,-3 3 21 0,-1 0 2 16,1-1 10-16,-1 1 7 0,1-1 11 0,-5 0 3 16,1 0 1-16,0 1 13 0,0-1 9 0,0-1-2 15,-2 3 11-15,2-1 9 0,-1 0-6 0,2 0 6 16,0 3-1-16,2-4 0 0,0 4-6 0,1 0-9 15,3 0-4-15,-6-3-9 0,5 3-7 0,1 0-12 0,-3-4-8 0,3 4-6 0,0 0-5 0,0 0-4 16,9 7-3-16,-1-6-7 0,2 3-5 16,3 1-5-16,-1 0-10 15,1 3-5-15,1 0-5 0,0-1 1 0,0 1-2 0,3 5-1 0,-7-3 0 0,1 0 2 16,-1 2 2-16,0-1 7 0,-4 3-10 0,-1-3-2 16,-2 2 3-16,-1-3 4 0,-4 0 3 0,2-1 13 31,-4 3-7-31,-2-4 11 0,-1-1-13 0,0 0 1 0,-1 2 0 15,-2-2-5-15,0 1-1 0,0 0 1 0,3-3-20 16,-3-2-31-16,3 2-42 0,-1-1-49 0,-1-3-48 16,5 0-229-16,-3-1-449 0,7 0 198 0</inkml:trace>
  <inkml:trace contextRef="#ctx0" brushRef="#br0" timeOffset="56000.6626">4299 7062 5 0,'3'-3'375'0,"-1"1"-12"0,-2 2-27 0,1-5-30 0,-1 5-34 16,0 0-18-16,0 0-22 0,0 0-23 15,0 0-26-15,-7 19-13 0,6-10-17 0,-3 4-21 16,0-2-11-16,0 10-20 0,2-7-3 0,1 1-5 0,0 4-22 16,2-1-15-16,-1-2-13 0,1-1-23 0,1-1-3 15,-1 0-17-15,3-1-9 0,-2-5-10 0,1 3-7 16,1-4-4-16,1-2-4 0,-3 2-6 0,2-4-8 15,0-2-16-15,3 1-30 0,-2-2-36 16,-5 0-42-16,12-6-55 0,-5 0-227 0,3-4-490 16,-3-2 217-16</inkml:trace>
  <inkml:trace contextRef="#ctx0" brushRef="#br0" timeOffset="56186.7308">4351 6921 152 0,'-6'-2'278'0,"6"2"-23"0,-7-2-23 0,7 2-24 0,-4-2-21 16,4 2-17-16,0 0-20 0,0 0-25 0,0 0-18 15,-7 5-20-15,6-1-37 0,1-4-27 0,1 8-25 16,1-4-34-16,0-1-36 0,-2 1-29 0,3-1-32 16,-2 2-30-16,2-1-91 0,-3 1-273 0,0-5 122 15</inkml:trace>
  <inkml:trace contextRef="#ctx0" brushRef="#br0" timeOffset="56814.3837">4612 7187 175 0,'-3'-3'269'16,"0"1"-16"-16,-1-1-16 0,1 0-17 0,-1 1 0 0,-1 1-7 0,3-2-15 15,-3 1-19-15,1 0-15 0,-1 1-13 16,0 0-9-16,-2-2-12 0,2 2-11 0,-1-1-2 15,-3 2-13 1,1-1-5-16,1 1-8 0,0 0-10 0,-2 1-7 16,2 1-5-16,1-1-5 0,-2 2-4 0,1 0-8 15,0 0-5-15,-1 1-5 0,1 1-3 0,1 1-5 16,0 0-3-16,1 1-3 0,-1 0-2 0,-1 1-12 0,3-2-1 16,2 2-4-16,-2 1-6 0,3-2-5 15,1 1-10-15,-1-1-5 0,3-1-2 0,0 0-9 0,1-2-1 16,1 1-1-16,0-4-6 0,0 2 3 0,3-3 2 15,2 0 0-15,2 0 0 0,-1-3 2 0,5-3-3 16,5-3 5-16,0 0 0 0,-2-2 6 0,3-3 3 0,-1 0 10 0,-3 0-9 16,1-2 5-16,-2-4 9 0,-1 1 9 0,-1-2 14 15,-3-2 21-15,-1 1 13 0,-3 0 14 16,-1-1 11-16,-2 2 8 0,-1 0 33 0,-2 0 11 0,-2 7 11 0,1 0 4 31,-1 1 11-31,-1 4-8 0,-1 2-22 0,1-2-3 16,-1 3-6-16,0-1-10 0,0 3-13 0,-1 0-8 0,2 1-11 15,-1 0-11-15,1 1-9 0,-1 1-6 0,3 1-5 16,-6-1-10-16,6 1-9 0,-4 5-4 16,0-1-6-16,2 2-5 0,-1 3-2 0,2 1-1 0,-1 3-5 15,1 0-3-15,1 2 4 0,0 6-4 16,0 0 2-16,1 1 1 0,1 4-4 0,-2 0-15 0,0 2-16 0,-1-1-32 16,1-1-18-16,1 10-46 0,-1-10-45 0,1-2-46 15,-2-2-48-15,1 0-77 0,1-3-363 0,1-4-765 16,0-4 338-16</inkml:trace>
  <inkml:trace contextRef="#ctx0" brushRef="#br0" timeOffset="61243.4192">6348 3398 118 0,'0'-3'214'0,"0"3"-3"0,1-4-7 0,-1 4-2 0,0-3-12 16,0 3-9-16,-3-3-9 0,3 3-19 0,-4-4-15 15,1 2-9-15,3 2-9 0,-7-1-13 0,0 1-9 16,7 0-12-16,-11 2-5 0,1-1-6 0,3 3-5 16,-1-1-7-16,-1 1-6 0,-5 2-1 0,3-2-7 15,1 1-6-15,3 1-3 0,-1-2-3 0,1 2-3 16,-2-2-2-16,3 1-4 0,2 1-2 0,1-2-5 16,-1-1 0-16,3 1-3 0,-1 1-1 0,2 0-5 0,3 0 1 15,0 2-1-15,1-2-3 0,3 0-1 0,0 1-1 16,3-2-1-16,4 2-4 0,-2-2-15 0,0 0-3 15,2 2 4-15,0-1 3 0,0 0 0 0,-4-1 0 16,0 0-1-16,0 0-3 0,-3 1 4 16,0-1-2-16,-1 1 0 0,-1 0 0 0,0-1 1 0,-3 0 0 15,1 1-1-15,-3 1 5 0,2-2-5 0,-4 1 6 16,2 0-1-16,-3 0 3 0,-1 2-3 0,0-1 1 16,-4 0 1-16,-1 1 2 0,-2 0-1 0,-2 0 1 0,3 2 0 15,-4-1 2-15,-3-3 0 0,7 3-2 0,-5-3 1 16,1 1 2-16,0-1 2 0,3 0 1 0,1-2-2 15,1 2 0-15,2-2-3 0,0-1 3 0,4 0-4 0,-1 0 1 16,3 0 1-16,-1 0 3 0,2-2-4 16,-4 4 0-16,4-4-3 0,4 4 3 0,-1-2 1 15,1-1-3-15,-1 2 1 16,7 0 10-16,-2-1-11 0,2-1 2 16,0 2 0-16,0-1 2 0,3 0-2 0,-3 1-2 15,-1-1 2-15,1 3 0 0,0-3 2 0,-1 0-2 0,0 3 3 16,-2-1-2-16,-4 0-3 0,4-3 1 0,-7 5 4 15,3-2 7-15,1 4 5 0,-5-3 8 0,-2 3 3 16,0-2 2-16,-1 3 2 0,-2-2 3 0,-1 1-2 0,0 2-1 16,0 0-1-16,-3 0-5 0,5-2 0 15,-1 1-2-15,-1-2 2 0,2 0-4 0,0 0-4 0,5 3-2 16,0-4-1-16,2 3 0 0,3-2-3 0,0 1 1 0,2-2-1 16,4-1-4-16,-3 1-8 0,6-5-1 0,0 2 1 15,2-2-1-15,-1-2 0 0,2 1-9 0,0-3 0 16,3 0 5-16,-4-1-14 0,4-1-11 0,0-3-9 15,-7 3-25-15,-2-2-23 0,3 0-20 0,-1 1-34 16,-2-1-36-16,1 0-37 0,0-1-186 0,-1-1-438 0,-1 1 194 16</inkml:trace>
  <inkml:trace contextRef="#ctx0" brushRef="#br0" timeOffset="61521.6692">6682 3565 208 0,'-2'-3'362'0,"0"-3"-13"0,0 2-16 0,-1 1-12 0,2 1-27 15,-1-1-30-15,2 3-24 0,-1-4-23 0,1 4-25 16,0 0-24-16,0 0-14 0,0 0-12 0,0 0-16 16,3 11-13-16,-2-4-9 0,2 2-14 0,-1 2-6 15,2 2-13-15,1 5-8 0,0 1 0 16,0-2-14-16,-1 2-1 0,-1 1-7 0,0 1-12 0,-1 0-11 15,-1-1-7-15,-2 0-24 0,0 1-15 0,-1-2-17 16,0 0-3-16,-1-3-24 16,-1-2-23-16,2-1-27 0,-1 0-29 0,1 0-25 15,-1-4-38-15,3-1-42 0,-1-1-233 0,-2-3-530 0,3-1 234 0</inkml:trace>
  <inkml:trace contextRef="#ctx0" brushRef="#br0" timeOffset="61807.2541">6670 3565 123 0,'0'-10'237'0,"2"1"-24"0,1 1-12 0,0 0-10 0,1 1-26 16,1-2-17-16,1 4-13 0,2-1-12 0,0 3-15 16,2-3-10-16,2 5-5 0,-2-1-7 0,0 2-10 15,0 2-1-15,-1-1-10 0,-2 3 0 0,1 1-11 16,-1-1-4-16,-1 3 2 0,1 4 0 0,-1-1-2 15,-2 1-2-15,-1 2-3 0,-3 0 3 0,-1 0-6 16,-2 3 1-16,-3 2-4 0,-4 1-3 0,0-3-3 16,-1 1 1-16,2-4-5 15,-1-1-6-15,0-1-3 0,0 0 2 0,2-1 0 16,-2-1-14-16,4-3-21 0,0 1-23 0,0-1-38 16,3-3-32-16,0 1-32 0,2-3-43 15,1-1-38-15,0 0-146 0,0 0-394 0,0 0 175 16</inkml:trace>
  <inkml:trace contextRef="#ctx0" brushRef="#br0" timeOffset="62291.5262">6842 3616 157 0,'5'-4'237'15,"0"-2"-1"-15,0 1-5 0,-3 2-13 0,3 1-16 0,-2 0-13 16,2 1-13-16,1 0-16 0,-6 1-13 0,11 4-8 16,-3 0-10-16,0 1-16 0,0 0-10 0,0 4-15 15,3 1 2-15,-4 2-17 0,3-2-8 0,-3 3-5 16,1 4-6-16,-2-4-12 0,0 1-12 0,-2 0-6 15,-1-2-13-15,-3 0-4 0,3-2-5 0,-2-2 6 16,-2 0-4-16,-1-1-12 0,1 1 0 0,-2-5-1 16,2 3 6-16,-1-4-2 0,1 1-1 0,-2-2 3 15,3-1 0-15,-9-1 2 0,4-2 3 0,2 1 0 16,-1-2 11-16,-1 0 5 0,2-1 1 0,1-2-1 16,-1 3 1-16,1-4 0 0,1 0 1 0,0 1-4 15,1-1-2-15,0-1 8 0,0 3-8 0,1-2 3 16,2 0-3-16,0 1-1 0,1 0-2 0,2-1-2 15,-1 1 3-15,4 2 3 16,-2-2-9-16,2-2-2 0,0 3-1 0,1 1 4 0,0-3-3 16,-1 4 5-16,-1-1-3 0,1 2-3 0,-1 0 4 0,1 0-1 15,-1 1 3-15,-2 0-1 0,-1 1 5 0,0 1-1 16,1-2 9-16,-6 2-2 0,8 2-1 0,-4-1 10 16,-1 0 1-16,0 2-2 0,0-1 2 0,0 2 6 15,0-1-10-15,-3 1-1 0,1 1 0 0,1 1-5 16,-2 1 2-16,0-1 0 0,0 1-6 0,0 3 3 0,0-2-5 15,0 1-1-15,0 2 4 0,-2-3-6 0,2 2 3 16,-1 1-2-16,1-1-13 0,-2 0-5 0,2-1-19 0,0-2-14 16,0 0-14-16,0 1-22 0,-1-4-20 0,2 1-24 31,-1 0-27-31,2-1-32 0,-2-1-34 0,0-1-43 16,0-2-172-16,0 0-463 0,0 0 205 0</inkml:trace>
  <inkml:trace contextRef="#ctx0" brushRef="#br0" timeOffset="62693.638">7199 3643 51 0,'2'-2'315'0,"0"-3"-6"0,-2 3-15 0,2-2-19 0,-1 3-24 15,-1 1-27-15,3-2-23 0,-3 2-15 0,0 0-15 16,0 0-20-16,9 3-15 0,-5 1-17 0,0 1 0 16,0 3-21-16,0-1-10 0,-1 0-11 0,1 0-4 15,-1 3-8-15,1-1-8 0,-2 0-1 0,1 0-8 16,-2-1-4-16,1 1-9 0,-2 0-7 0,0-1-11 15,0-1 1 1,-2-2-2-16,1 0 12 0,0-4-14 0,0 5 0 0,-1-6-2 0,2 0 0 16,-5 1 1-16,5-1-4 0,0 0 0 0,-5-7 2 0,5 5-1 15,-2-3 0-15,2-2-3 0,0-1 2 0,2 1-6 16,-2-3 4-16,2 1-2 0,0 0 2 0,3 0-4 16,-1-1-3-16,0 4 6 0,1-2 6 0,1 2-13 15,0 1 1 1,0-1-3-16,-2 3 6 0,1 1-7 0,0-2 3 15,-1 4 0-15,0-1-2 0,2 0 0 0,-2 1 0 0,0 2 2 16,1 0-4-16,0 2 6 0,2 1 0 0,-4 3-2 0,3-1 0 16,-3 2-4-16,1 2 4 0,0 1 1 15,-1 1-1-15,-1 2-2 0,0-1-14 0,-2-1-12 16,0 0-2-16,-2 1-23 0,0-2-20 0,-2 2-26 0,-2-2-20 16,3-4-24-16,-1-1-24 0,4 0-7 0,-3-5-17 15,3-1-12-15,0-1-194 0,0 0-430 0,0 0 191 16</inkml:trace>
  <inkml:trace contextRef="#ctx0" brushRef="#br0" timeOffset="62910.0094">7417 3639 157 0,'5'-23'167'15,"2"-4"19"-15,-1 3 18 0,2 4 8 0,-2 1 12 16,1 2 5-16,-1 2-4 0,-5 9 1 0,3-2-12 16,-1-1-15-16,0 4-24 0,0 1-17 0,0 0-15 15,0 0-19-15,1 3-5 0,-4 1-18 0,0 0-8 16,10 6-9-16,-6 0-3 0,0 4-10 0,-1 2-9 15,0 5-1-15,-1 4-9 0,0 0-3 0,-2 2-11 16,0 0 1-16,0 1-17 0,0 1-21 0,0 1-18 16,-2 0-19-16,-3-4-12 0,5 2-17 0,-3-4-12 0,2-2-11 15,1-3-18-15,-3-2-12 0,3-3-29 0,-4-1-29 16,2-1-28-16,1 1-46 0,-5-4-148 0,5-1-430 16,1-2 190-16</inkml:trace>
  <inkml:trace contextRef="#ctx0" brushRef="#br0" timeOffset="63085.7688">7401 3683 5 0,'0'0'273'16,"-1"-4"-22"-16,1 4-29 0,5-3-23 0,0 0-18 15,3 1-19-15,5-4-37 0,1 2-47 0,6-1-51 16,2-1-67-16,3-1-50 0,1 0-143 0,-2 0-251 15,0-2 112-15</inkml:trace>
  <inkml:trace contextRef="#ctx0" brushRef="#br0" timeOffset="64757.0952">7934 3541 26 0,'0'0'180'0,"-2"-3"0"0,2 3-8 0,2-3-7 15,-2 3-3-15,0 0-7 0,0 0-8 0,-2-4 0 16,2 4-9-16,0 0-1 0,0 0-5 0,0 0-12 16,-4-1-6-16,4 1-3 0,0 0-5 0,-13 5-2 15,8-1 4-15,-2 1 0 0,-2 1 1 0,-2 2-20 16,1 2 5-16,0 1-7 0,-4 4 3 0,3 0-4 16,-1 1-6-16,3 2-10 0,-1 0 3 0,1 2-11 15,2 0-9-15,3 0-4 0,-2 2-5 16,5-2-3-16,4 0-2 0,1 0-16 0,0-4-15 0,6 2-9 15,3-2-17-15,1-3-17 0,7 0-21 0,0-4-25 16,0 0-36-16,2-4-42 0,2-1-52 0,-1-4-64 16,-4-1-168-1,1-2-480-15,-1-2 213 0</inkml:trace>
  <inkml:trace contextRef="#ctx0" brushRef="#br0" timeOffset="65287.6125">8118 3703 227 0,'0'0'285'16,"0"0"-12"-16,0 0-15 0,0 0-13 0,0 0-18 0,0 0-16 0,0 0-15 15,-7 0-14-15,7 0-20 0,0 0-10 0,0 0-21 16,0 0-11-16,0 0-11 0,0 0-13 0,0 0-4 16,0 0-14-16,0 0-6 0,18 0-7 0,-8 0-10 15,6-1-3-15,-2-1-8 0,1 1 2 0,8 0-11 16,-1 0 1-16,-1 0-2 0,-1-1-6 0,3 1-6 16,-2 0-7-16,-4 0 6 0,-2 0-6 0,-1-1-1 15,-1 1-6-15,-3 1-2 16,-2-2 3-16,-1 2 2 0,0 0-2 0,-2-1-1 15,0 1 6-15,-5 0 0 0,7 0-1 0,-7 0-3 0,4 0 3 16,-4 0-22-16,0 0-11 0,0-3-15 0,0 3-30 16,0 0-30-16,0 0-38 0,0 0-33 0,-14 0-26 15,14 0-30-15,-7 2-20 0,0-2-181 0,2 1-458 16,0-1 204-16</inkml:trace>
  <inkml:trace contextRef="#ctx0" brushRef="#br0" timeOffset="65515.9682">8293 3565 222 0,'-2'-6'290'15,"-1"3"-7"-15,3-1-3 0,-1 0-23 0,-2 1-17 0,3 0-27 16,-3 1-23-16,3 2-20 0,0 0-17 0,0 0-17 16,0 0-13-16,0 0-8 0,0 11-3 0,3-4-13 15,-3 6-11-15,3-5-10 0,1 5 0 0,-4 1-12 16,3 0-4-16,1 8-6 0,-2-1-6 0,-1 0-4 15,-1 2-3-15,-1 0-5 0,-1 0-10 0,-2-1-5 16,4-1-34-16,-1-1-26 0,1 1-32 0,0-1-49 16,-2-4-45-16,2-4-65 0,0 2-258 0,0-7-526 15,2 2 233-15</inkml:trace>
  <inkml:trace contextRef="#ctx0" brushRef="#br0" timeOffset="65999.5907">8163 3463 201 0,'0'0'252'16,"0"-4"-17"-16,0 4-20 0,-1-3-22 0,1 3-17 15,0 0-21-15,0 0-14 0,-2-3-15 0,2 3-12 16,0 0-15-16,0 0-10 0,0 0-12 0,0 0-17 15,0 0-11-15,0 9-13 0,0-4-18 0,0-1-18 16,-1 1-33-16,1 1-29 0,-2 1-27 0,2 1-52 16,-1-1-178-16,0 0-345 0,1-2 153 0</inkml:trace>
  <inkml:trace contextRef="#ctx0" brushRef="#br0" timeOffset="66450.3844">8452 3481 45 0,'0'0'318'0,"1"-3"-19"0,-1 3-10 0,0 0-25 0,0 0-21 16,0 0-24-16,0-2-15 0,0 2-19 0,0 0-19 15,0 0-16-15,0 0-20 0,0 0-15 0,0 0-11 16,0 0-11-16,0 0-16 0,0 0-22 0,0 0-24 16,3 11-37-16,-3-5-47 0,-3 1-46 0,3 2-53 15,-3-2-64-15,-1 3-195 0,3-2-444 0,-1 1 197 16</inkml:trace>
  <inkml:trace contextRef="#ctx0" brushRef="#br0" timeOffset="67105.454">8663 3523 220 0,'3'-2'259'0,"-3"2"-6"16,4-5-8-16,-1 5-9 0,-2-2-11 0,-1 2-11 16,4-1-13-16,-4 1-15 0,1-3-17 0,-1 3-20 15,4-1-15-15,-4 1-11 0,0 0-12 0,4 4-9 16,-3-1 0-16,5 4-1 0,-2 1-8 16,2 2 2-16,0 2-10 0,0 2-11 0,1 4-6 0,1 0-6 15,0 4-8-15,-1-4-1 0,0 4-5 0,-3-3-15 16,0 0-25-16,-2 0-22 0,-4-3-35 0,-2 2-36 15,-6 2-47-15,-1-3-53 16,2-7-80-16,-10 4-231 0,2-3-537 0,-3-4 238 0</inkml:trace>
  <inkml:trace contextRef="#ctx0" brushRef="#br0" timeOffset="67854.1059">9035 3416 277 0,'3'-2'261'16,"0"0"-17"-16,1 0-15 0,1-3-21 16,-2 3-20-16,1 0-21 0,1-1-15 0,0 1-8 15,0 1-19-15,1-1-14 0,3 4-11 0,-1 0-9 0,-2 1-8 16,0 0-6-16,-1 3-6 0,1 0-2 0,-2 0-4 16,-1 2-5-16,0 1 6 0,-4 0-2 0,0 3 3 0,-3 2-4 0,0 1-3 15,-3 6-5-15,-3-5-7 0,0 2-6 0,0-1-1 16,-1 1 0-16,1-6-6 0,3 1-3 0,0 0-5 15,1-2-2-15,3 1 2 16,0-4-19-16,1 0-8 0,1 0-8 16,3-2 2-16,1 2-9 0,2-4-9 0,0 2 1 0,2-1-2 15,1-3-1-15,2 0 3 0,-1-1 2 0,-1 0 0 16,2-1 5-16,-3-1 2 0,0 0 15 0,0-1 18 16,-2 1 20-16,0 2 15 0,-5-1 16 0,7 0 12 15,-7 0 10-15,3-1 16 0,-3 1-15 0,0 0-15 0,0 0-6 16,0 0-8-16,0 0-11 0,0 0-5 15,2 4-3-15,-2-4-12 0,-7 6-18 0,2-2-16 16,1 4-18-16,0-1-17 0,0 0-21 0,1 2-15 16,0-1-8-16,3 1-7 0,1 2-3 0,-1 2-14 0,3-2-1 15,1 1-2-15,1-2 10 0,0 1 10 0,-2-3 10 0,1 1 7 16,-1-4 12-16,-1 0 22 0,-1 0 29 0,0-3 28 16,-1 3 16-16,-4-1 15 0,2-2 9 0,-6 3 0 15,1-3 1-15,-1 1-2 0,-1 0-13 0,-5-2-7 0,0 2-7 16,1 0-27-16,-1 1-45 0,0 0-61 15,0-1-74-15,1 1-79 0,-3 1-230 0,2-1-521 16,4-2 231 0</inkml:trace>
  <inkml:trace contextRef="#ctx0" brushRef="#br0" timeOffset="70651.558">6280 4378 109 0,'0'0'213'0,"-1"-3"-6"0,1 3 0 0,-2-4 0 0,2 4-10 16,0-2-13-16,-2 0-12 0,2 2-9 0,-5-2-8 15,5 2-10-15,-2-3-9 0,2 3-10 0,0 0-12 16,-10 0-6-16,4 1-11 0,-1 0 1 0,1 2-12 15,-1-1-9-15,-1 0-1 0,1 0-9 0,-2 0-7 16,2 1-4-16,2 0-8 0,-1 1-2 0,-1-2-5 16,4 1-3-16,-1 0-5 0,1 0-5 0,3 1 1 15,-4-2-5 1,7 2-1-16,-2-1-5 0,2 1-4 0,1-1 2 16,3 1-8-16,0 0 2 0,3-1-2 0,3 1-8 0,-3-2-3 15,4 1 0-15,0 1-7 0,-1-1-6 0,1-1-3 16,-4-2 3-16,-1 4-2 0,-2-2-1 0,3 1-1 0,-3-1 1 0,-4 1 2 15,3-2 1-15,-5 1 0 0,2 2 3 0,-2-1 4 0,-5 1 5 16,1 3 6-16,-4-1 0 0,-4 0-4 0,-2 2 13 16,-6 1-2-16,-1-2 1 0,0 2 5 0,2 0 1 15,-2-2-3-15,3 1 3 0,3-3-1 0,0 0-3 16,4 1-5 0,0-3 2-16,2 1-1 0,2-2-1 0,2 1-4 15,1 1-6-15,3-2 0 0,-4 1-1 0,4-3 2 16,0 5-2-16,4-2-5 0,-1-1 3 0,1 0 0 0,3 0-1 0,0 1 0 15,3-1-3-15,-3 0 0 0,3-1 4 16,-3 2 1-16,-1-2-1 0,2 2 0 0,-5-2 1 16,3 2-2-16,-2 1 5 0,-1-2 2 0,-2 1 6 15,2 1 11-15,-3 1 3 0,0 1 2 0,0 0 9 16,-3-1 5-16,0 3 1 0,-1 0 5 0,1 1-7 0,-2 0-4 16,-1-1 5-16,3 1-4 0,-1-2-12 0,1 2 1 15,-1-2 2-15,1 2-4 0,3-1-2 0,0 0-5 16,3-2 1-16,-3 0-6 0,4 1 0 0,-1-1-6 15,4-3-5-15,0 1-8 0,0-1-4 0,3-1-9 0,4 0-13 16,2-1-16-16,-2-1-4 0,1-2-8 0,1-1-13 16,-1-1-17-1,6-1-21-15,-7 0-27 0,2-1-37 0,-3 0-40 16,1 1-37-16,-2-2-141 0,-5 1-430 0,6-1 190 16</inkml:trace>
  <inkml:trace contextRef="#ctx0" brushRef="#br0" timeOffset="71585.7466">7176 4340 47 0,'2'-4'200'0,"-2"2"-6"0,0 2-10 0,2-3-4 0,0 1-9 16,-2 2-18-16,1-4-10 0,1 3-16 0,0-1-14 16,0-1-9-16,1 2-10 0,0-1-7 0,2 1-7 15,-1-2-12-15,2 2-4 0,1 0-7 0,0 0-12 16,2 1 0-16,-1 0-5 0,1 0-2 0,-1 2-9 15,0 0 5-15,-2 0-3 0,-1 1 3 0,1 1 11 16,-3 1 4-16,-2 0 9 0,0-1 0 0,-1 4 5 16,-1-1 2-16,-3 1 0 0,1 0-3 0,-4 2-5 15,-3 0 1-15,3 0-10 0,-4 0-8 16,1-1-1-16,1 2-6 0,1-4 1 0,0 3-5 0,2-5 0 0,0 4-6 16,0 2-3-16,3-3-4 0,-1 0 0 0,2-1-2 15,2 1 3-15,3 0-8 0,-2-1 5 0,1-3-6 16,3 4-4-16,-1 1-8 0,1-7 6 0,0 1-1 15,2 3-3-15,0-1-1 0,1-4 2 0,-2 3-2 0,0-3-3 16,2 1 4-16,-2-2-1 0,1 0 0 0,-2 0 1 16,1 1-1-16,0-1 5 0,-2-1-1 0,-4 1 6 15,7-2 8-15,-7 2 2 0,4 0 12 0,-2-2-1 16,-2 2-4-16,0 0-3 0,0 0 2 0,0 0-5 16,-18 3-2-16,9 0-1 0,0 1 8 0,-1 2-12 15,0-1 3 1,-1 3-8-16,3-2 1 0,0-1 0 0,2 2-5 0,1 1-4 15,1-1-9-15,1 2-8 0,2 0-4 16,1-2-2-16,1 2-4 0,0 0 6 0,4 2-4 16,-2-2 7-16,2-2-1 0,0 2 4 0,0 1 2 0,-2-5-1 15,1 4 5-15,0-3 0 0,0 1 9 0,-3-2 9 0,0-1 7 16,1 2 8-16,-2-2 2 0,-3 1 4 0,2-2-5 16,-3 1 5-16,0-1-6 0,-3 3-2 0,-1-3-5 15,-1 1-19-15,0-1-33 0,-4-1-62 0,1 0-72 16,4-2-88-16,-5 0-234 0,3-1-532 0,1-3 235 15</inkml:trace>
  <inkml:trace contextRef="#ctx0" brushRef="#br0" timeOffset="73564.0786">6156 5202 22 0,'0'0'191'0,"-1"-5"-8"0,-2 3-11 0,0-2-17 0,-1 0-14 15,1 3-9-15,-4-1-2 0,7 2-14 0,-10 0-3 16,3 0-9-16,2 0-6 0,-2 0-3 0,-2 0-10 15,1 2 10-15,1-1-7 0,-2 1-9 0,2 0-8 16,3 0-1-16,-3 2-6 0,3-1-6 0,-1 1 0 0,3 0-5 16,-1-3-8-16,1 3-3 0,1 1-2 0,2-2-6 31,1 1-3-31,2 0-2 0,0 2-2 0,5-1-4 16,-1 0-2-16,2-1-1 0,3 1-2 0,-5-2-4 15,2 2-3-15,4-1 0 0,-4-2 0 0,1 4-2 16,-4-4-3-16,3 1 2 0,-6 0 0 0,-1 1-3 0,3-2 1 15,-3 2 0-15,-2 0 3 0,-1 0 4 0,0-1 3 16,-3 3 1-16,-4-1 0 0,-3 2-3 16,-4 1 1-16,0-1 3 0,0-1-6 0,-4 2 2 15,4-2-3-15,0-1 2 0,1 0-20 0,0 0-4 0,5-1 4 16,1-1 2-16,0 1-1 0,1-3-3 0,3 1-3 16,-1 0-4-16,1 0 4 0,3 1-1 0,0-3-4 15,7 2 0-15,-1-1-8 0,0 0 4 0,2-1 2 0,2 0-1 16,0 3 2-16,0-2-1 0,-1 0 1 0,1-1 9 0,-3 1-2 15,2-1-1-15,-4 1 3 0,1 1-1 0,-2 0 5 16,-2 0 2-16,-1 2 8 0,1-1 9 0,-4 1 3 16,1 2 3-1,-2-1 6-15,-3 2 0 0,-1 1 8 0,0-2-1 16,-1 3-1-16,-1 0-6 0,2-2-1 0,-3 3-2 0,3-1-4 0,0-2 4 0,2 0-9 0,-1 0 3 16,3 1-4-16,2-2-1 0,2 2-2 0,-1-2-6 31,3 1-1-31,4 0-7 0,-1-1-6 0,4 1-4 15,-2-2-3-15,2-1-4 0,0 0-1 0,1 1-2 16,-3-3 4-16,5 3 7 0,-2-4-2 0,-5 0 1 0,2 0 2 16,0-1-1-16,0 1 3 0,-4-1 11 0,2 2 0 15,-6-2 7-15,8-3 3 0,-5 4 1 0,-3-1-2 0,0 0 2 16,6-2-4-16,-6 2 0 0,1-2-2 0,-1 2-16 16,0 0-20-16,0 0-45 0,0 0-42 0,4-1-65 15,-4 1-52-15,2-3-142 0,-2 3-406 0,0 0 179 16</inkml:trace>
  <inkml:trace contextRef="#ctx0" brushRef="#br0" timeOffset="74845.1821">6621 5234 129 0,'0'-3'269'15,"1"0"-6"-15,-1 3-16 0,0 0-14 0,-1-3-14 16,2 0-25-16,-1 3-19 15,0 0-18-15,0 0-15 0,0 0-15 0,0 0-11 16,0 0-12-16,0 0-6 0,-1 13-14 0,1-7-9 0,0 3-4 16,0 0-8-16,0 3-7 0,1 3-5 15,0 0-5-15,-1 2-6 0,2 2-5 0,-2 0 1 16,-2 1-7-16,4 0-1 0,-2 0-6 0,-2 1 2 16,1 0-1-16,0-3-3 0,1-3-12 0,-3-1-14 15,0-1-19-15,1 1-21 0,0-1-32 0,-1-2-24 0,1 2-22 0,2-4-48 16,0-2-37-16,0-2-195 0,-2 1-438 0,2-3 195 15</inkml:trace>
  <inkml:trace contextRef="#ctx0" brushRef="#br0" timeOffset="75129.4154">6613 5242 64 0,'1'-8'256'15,"0"2"-14"-15,0-1-24 0,1 1-21 0,1 2-19 0,1-3-17 16,2 3-19-16,1 0-13 0,0 1-11 0,1 1-15 16,2 2-10-16,0 0-10 0,2 0-6 0,-3 0-5 15,1 4-6-15,2 1-6 0,-1 3-7 0,0-1-1 16,-1 0-3-16,-2 2-6 0,-1 2-1 0,-2 2-1 16,0-2-5-16,-2 1 4 0,-2 1 1 0,-1 1-6 15,-2-1-1-15,0 2-2 0,-5-1-1 0,-3 2-2 16,2-4-1-16,-2 1-4 0,-2 1-3 15,1-3 1-15,0 0-10 0,0-4-16 0,0 2-23 16,-1-2-34-16,1 0-22 0,2-2-42 0,2-2-44 16,3-2-34-16,-3 1-173 0,3-2-406 0,4 0 179 0</inkml:trace>
  <inkml:trace contextRef="#ctx0" brushRef="#br0" timeOffset="75579.9947">6788 5276 90 0,'3'-2'283'0,"3"-2"-19"0,-3 1-17 0,-1 2-21 0,3-2-13 16,0 3-16-16,1 0-20 0,-6 0-14 0,12 3-19 31,-5-1-15-31,5 5-10 0,-3 0-10 0,0 1-12 16,-2 2-12-16,1 1-7 0,0-1-8 0,0 2-6 16,-1 0-9-16,-1 1-7 0,0-3-20 0,-2 2-14 0,-2-3-11 15,0 1-3-15,-2-2-5 0,-3 1 1 0,2-3-4 16,-2 1-3-16,-2-3 4 0,1 1-1 0,-4-1 2 15,3-1 0-15,0-2 13 0,0 2-13 16,0-3 6-16,0 0-5 0,5 0 2 0,-10-3 2 16,7 0 1-16,-1 0 0 0,1-1-2 0,1-1 3 0,0 1 7 15,2 0-2-15,0-2 2 0,0 2-2 0,3-4 5 16,1 4 2-16,-2-5-2 0,4 2 0 0,-1 1 4 16,1-1 0-16,1 0 4 0,1 0 0 15,-1 0 1-15,2-1 8 0,0 2-1 0,-1 2 1 0,3-4 8 16,-3 4 3-16,-1 0 2 0,1 0 2 0,-2 2 8 15,1-1-5-15,-1-1 4 0,-1 3-2 0,1 0 2 16,-2 0-2-16,-1 1-1 0,-3 0 1 0,9 0-2 16,-6 1 2-16,2 0-3 0,-2 1-5 0,0 2-2 15,-2-2-4-15,3 2-1 0,-2 1-6 0,0 2-7 0,0 0 2 16,0 2-4-16,0-1-11 0,-1 2-10 0,-1 0-20 16,1-3-17-16,-1 3-9 0,0-2-19 0,-1 1-18 15,1 2-19-15,-2-3-27 0,1 1-28 0,-1 0-24 16,0-4-35-16,1 1-30 0,0-1-200 0,-1-3-486 0,1 1 215 15</inkml:trace>
  <inkml:trace contextRef="#ctx0" brushRef="#br0" timeOffset="75977.857">7096 5334 157 0,'3'-3'341'16,"-1"-1"-6"-16,1 1-13 0,-2-1 0 0,0 1-28 15,1 0-22-15,-1 0-29 0,-1 3-25 0,2-2-31 16,-2 2-8-16,0 0-17 0,7 4-15 0,-4 0-18 15,4 0-8-15,-3 2-18 0,-1 1-10 0,0 0-16 16,0 1-22 0,-1 1-16-16,0-1-17 0,1 2-16 0,-3-1-10 0,-2 2-10 15,1-1-15-15,-2 0-1 0,0-2-4 0,-1-2 6 16,1 0 3-16,2 0 5 0,-2-5-1 16,0 2 3-16,0-2 9 0,3-1-2 0,0 0 7 15,-8-4 5-15,5 1-1 0,1-3 5 0,2-1 4 0,-1-2 3 16,0 2 0-16,3-2 4 0,1-5 2 0,-1 2 1 15,2 1-5-15,3 0 8 0,-4 3 1 0,3-1-8 16,-1 3 1-16,1 0-2 0,1 1 1 0,-3 1-5 0,2 1-2 16,-2 1-5-16,2 0 5 0,0 2-7 0,-6 0 7 15,10 2-3-15,-4 0 0 0,-2 2-5 0,0-1 8 0,2 1-9 16,-1 2 5-16,-2-2-3 0,0 3-2 0,-2 1-1 16,2-1-11-1,-2 2-10-15,0-2-19 0,-1 3-17 0,-1-2-18 0,0 3-17 16,-2-4-23-16,1 2-30 0,-3 0-24 0,1-1-31 0,0 0-17 0,0-4-24 0,1 0-164 15,-1 0-440-15,0-3 195 0</inkml:trace>
  <inkml:trace contextRef="#ctx0" brushRef="#br0" timeOffset="76196.2264">7335 5197 53 0,'6'-11'338'0,"-2"-4"8"0,0 7 10 0,-1 0 4 0,0-1-13 16,-1 3-3-16,-2 2-16 0,2-1-21 0,-1 2-34 15,1 1-24-15,-2-2-26 0,0 4-27 0,0 0-17 16,0 0-18-16,0 0-20 0,1 18-12 0,1-5-13 16,-1 0-11-16,1 7-10 0,-1 0-11 0,2 2-16 15,-3 2-18-15,2 0-27 0,-1 3-31 0,0 7-25 16,0-8-39-16,-2 7-31 0,4-5-25 0,-3-3-21 16,-4-2-20-1,3 1-20-15,1-2-17 0,-2-2-27 0,2-7-37 0,0-2-33 0,-3-1-199 0,2-5-543 0,0-1 241 16</inkml:trace>
  <inkml:trace contextRef="#ctx0" brushRef="#br0" timeOffset="76384.5217">7303 5278 8 0,'7'-2'177'0,"3"2"-25"0,0 0-13 0,5-5-50 0,2 1-60 0,0 1-128 16,1-5-108-16,3 1 48 0</inkml:trace>
  <inkml:trace contextRef="#ctx0" brushRef="#br0" timeOffset="78552.2598">7828 5092 38 0,'0'-4'245'0,"-3"2"-16"0,2 0 4 0,-2 0-4 0,3 2-14 16,0 0-16-16,-7-2-11 0,7 2-10 0,-10 4-14 16,0 0-7-16,3 1-9 0,-4 2-8 0,1 2 1 15,0 3-9-15,-1-2 0 0,-2 8-18 0,-1-3-3 16,0 4-4-16,1-2-15 0,1 7-5 0,-1-2-7 15,3 2 1-15,-1 2-18 0,1-1-5 0,3 1-4 0,-4 7-4 16,8-8-7-16,3 0-7 0,0 1-4 0,4-5-9 31,3 0-1-31,3-1-17 0,1-2-8 0,5-2-10 0,-2-3-16 0,5-3-8 16,1-1-18-16,3-2-22 0,-2-1-30 0,3-4-35 16,0-2-45-16,1-2-55 0,-1-3-247 0,-3-1-530 15,-1-4 234-15</inkml:trace>
  <inkml:trace contextRef="#ctx0" brushRef="#br0" timeOffset="79913.8144">8095 3427 26 0,'0'0'61'0,"0"0"-7"16,0 0-3-16,-1-2 3 0,1 2 2 15,0 0-2-15,0 0 0 0,0 0 0 0,0 0 2 0,0 0 2 16,0 0-3-16,0 0 0 0,0 0 3 0,0 0-5 16,0 0-7-16,-7-1 4 0,7 1 1 0,0 0 4 15,0 0-4-15,-1-2 5 0,1 2-3 16,0 0-1-16,0 0-3 0,0 0-1 0,0 0 2 0,0 0-5 0,0 0 2 16,0 0 2-16,0 0-1 0,-2-2-3 0,2 2-1 15,0 0-2-15,0 0-4 16,0 0 2-16,0 0-4 0,0 0-3 0,0 0-3 0,0 0-2 0,0 0-2 15,0 0-2-15,0 0 1 0,0 0-3 0,0 0 3 16,0 0-2-16,0 0-3 0,0 0-4 0,0 0 0 16,2 9 3-16,-2-6-4 0,-2 0-3 0,2 1 1 0,0-1-9 15,2 1-12-15,-2 2-36 0,0-2-36 16,0 0-48-16,1 1-187 0,-2-1-340 0,2 0 151 16</inkml:trace>
  <inkml:trace contextRef="#ctx0" brushRef="#br0" timeOffset="80752.8971">8550 3446 65 0,'0'0'99'0,"0"0"-8"0,0 0 3 0,0 0-16 0,0 0-9 16,0-4 3-16,0 4-15 0,0 0 0 0,0 0-5 15,0 0-3-15,0 0-1 0,0 0-4 0,0 0-4 16,0 0-9-16,0 0-3 0,0 0 2 0,0 0-3 16,0 0 1-16,0 0-3 0,0 0-1 0,0 0-6 15,0 0 0-15,0 0 0 0,0 0-3 0,0 0 0 16,0 0-7-16,0 0 0 0,0 0 0 0,0 0 5 15,-2 9 2-15,2-9-4 0,-1 5-11 0,1-2 9 16,1 0-4-16,-3 2-10 0,1-1-28 0,-1 0-61 16,0 1-96-16,-3 2-206 0,2-3 92 0</inkml:trace>
  <inkml:trace contextRef="#ctx0" brushRef="#br0" timeOffset="81682.3837">8001 5164 228 0,'0'0'236'15,"-4"-2"-11"-15,4 2-6 0,0-5-13 0,0 1-11 16,0 4-12-16,-2-3-18 0,2 3-13 0,0 0-13 16,2-4-12-16,-2 4-12 0,0 0-13 0,0 0-9 15,0 0-5-15,0 0 0 0,0 0-14 0,0 0-5 16,0 0-8-16,0 0 4 0,0 0-4 0,-7 9-3 15,5-6-3-15,1 1-2 0,0 0-1 0,-2-1 1 0,0 2-6 16,2-1-4-16,-1 2 21 0,-2-1-5 16,4 1-6-16,-3 1 9 0,3-1-21 0,-4 1 0 15,4-2-6-15,0 0-2 0,0 3-8 0,-3-3-13 16,6 0-18-16,-3-1-19 0,0 2-23 0,0-3-29 0,0 3-29 16,4-2-32-16,-4 0-42 0,3-3-40 0,1 4-53 15,-1-5-161-15,0 2-471 0,-3-2 209 0</inkml:trace>
  <inkml:trace contextRef="#ctx0" brushRef="#br0" timeOffset="81910.3101">8046 5174 49 0,'0'0'267'15,"0"0"-20"-15,-1-3-21 0,1 3-25 0,0 0-11 0,0 0-19 16,0 0-11-16,0 0-15 0,0 0-14 0,-2 9-14 15,2-3-8-15,0-2-13 0,0 1-9 0,0 0-6 16,2 1-11-16,-4 0-5 0,4 3-10 0,-2-1-3 16,-2 1-4-16,2 0-7 0,2 0-9 0,-4 1-18 15,2-1-32-15,-1-1-42 0,1 1-47 0,1-1-55 16,-1 0-223-16,0-1-417 0,-1-2 186 0</inkml:trace>
  <inkml:trace contextRef="#ctx0" brushRef="#br0" timeOffset="82400.8153">8250 5267 232 0,'3'-4'339'0,"-3"0"-25"0,0 1-18 0,0 1-20 0,0 2-22 16,2-4-28-16,-1 1-29 0,-1 3-16 0,0 0-23 16,0 0-16-16,0 0-11 0,9 6-12 0,-7-2-16 15,1 2-12-15,4-1-5 0,-1 3-6 0,2 4-10 16,-2-1 25-16,2 1-25 0,-2-1-10 0,0 3-10 15,1-1-11-15,-2 0-22 0,1 0-21 0,-2 0-12 16,3-2-20-16,-3-1-18 0,-1-1-17 0,1 0-23 16,-1-2-26-16,-3 1-23 0,4-3-29 0,-2 0-27 15,-1-2-27-15,2 0-190 0,-3-1-450 0,3-1 200 16</inkml:trace>
  <inkml:trace contextRef="#ctx0" brushRef="#br0" timeOffset="82754.1931">8460 5303 213 0,'0'-3'348'16,"0"3"-6"-16,-3-6-17 0,3 5-23 0,-4-2-32 0,4 1-14 15,0 2-31-15,-7-2-20 0,4 2-16 0,3 0-24 16,-11 3-18-16,4 0-11 0,-3 1-4 0,-3 3-12 16,1 1-28-16,1-1-8 0,-1 2-25 0,0 1-3 15,2-1-12-15,-3-1-11 0,3 3-14 0,-2-1-4 16,3-2-6-16,-1 1 3 0,3-5-6 0,0 2-4 15,0-2 5-15,2 1-3 0,0-3 3 0,2 1-1 16,1-1-5-16,0 0 4 0,-1 0 2 0,-1 0 10 16,4-2 9-16,-3 2-1 0,3-2-7 0,0 0 4 0,0 0-3 15,0 0-1-15,0 0-4 0,12-8-2 16,-7 5 3-16,2-1-2 0,0-2-3 0,3 3 1 16,-1-3 1-16,3 1-4 0,1-1-3 0,0 1 4 15,-1 1-3-15,2 0 0 0,-1 0 1 16,1 0-2-16,0 2-4 0,-4 0 3 0,4 0-8 0,0 2-8 15,-4-2-15-15,-3 2-9 0,2-2-17 0,-2 2-16 16,-2 0-18-16,0 0-21 0,-5 0-27 0,5 2-27 16,-5-2-31-16,6 0-37 0,-5 2-38 0,-1-2-189 15,0 0-496-15,0 0 220 0</inkml:trace>
  <inkml:trace contextRef="#ctx0" brushRef="#br0" timeOffset="83085.0955">8359 5186 320 0,'-4'-5'338'16,"-1"1"-5"-16,1 0-12 0,1 0-9 0,2 2-30 15,-2-1-28-15,0 1-24 0,3 2-25 0,-4 0-33 16,4 0-4-16,0 0-17 0,-3 4-19 0,3 1-8 16,2 1-11-16,-1 3-6 0,1 1-19 0,-1 2-15 15,3 1 5-15,-2 2-12 0,2 4-14 0,-3-5 4 0,-1 6-13 16,2 0-1-16,-2 0 0 0,-2-2-6 15,2 1-7-15,0 0 10 0,0-4-2 0,0-2-23 16,0 1 6-16,0 1-1 0,0-2-4 0,2 0-2 16,-4-4 8-16,4 1-13 0,-2-3 0 0,0 0 1 15,1 0-6-15,-1-2-4 0,1-1-13 0,-1-1 10 0,0 2-22 16,0-3-7-16,0-2 3 0,0 3-12 0,0-3-12 16,2 2-7-16,-2-2-14 0,0 0-22 0,0 0-22 15,0 0-30-15,0 0-37 0,0 0-37 0,3-6-37 16,-2 1-241-16,0 2-541 0,-1 0 241 0</inkml:trace>
  <inkml:trace contextRef="#ctx0" brushRef="#br0" timeOffset="83375.0567">8577 5127 315 0,'0'0'303'15,"1"-3"-26"-15,-1 3-24 0,1-2-25 0,-1 2-26 16,0 0-18-16,0 0-18 0,0 0-15 0,0 0-17 16,0 0-13-16,6 6-11 0,-3-2-13 0,0 0-7 15,0 1-7-15,-2 0-10 0,2 2-8 0,-2-2-5 16,1 2-5-16,-2 1-10 0,0-1 0 0,0 2-10 15,-2-1-10-15,1-3-25 0,1 4-21 0,-3-2-23 16,0 0-29-16,-1 1-25 0,4-3-33 0,-1-1-45 16,-2 0-51-16,0 0-165 0,1-1-424 0,0-1 188 15</inkml:trace>
  <inkml:trace contextRef="#ctx0" brushRef="#br0" timeOffset="83586.2904">8649 5131 290 0,'1'0'323'0,"-1"0"-32"0,2-5-28 0,-2 5-25 0,0 0-32 0,0 0-15 15,0 0-20-15,0 0-17 0,0 0-15 0,0 0-23 16,1 9-23-16,0-4-33 16,-1 0-25-16,1 3-29 0,0-4-23 0,-2 5-32 0,0-1-35 0,0-1-34 0,0 2-32 15,-1 0-50-15,1-2-127 0,-2-1-354 0,3 0 158 16</inkml:trace>
  <inkml:trace contextRef="#ctx0" brushRef="#br0" timeOffset="83832.3606">8770 5108 295 0,'0'-2'324'16,"0"2"-34"-16,3-3-30 0,-3 3-16 0,0 0-16 16,10 3-18-16,-5 3-9 0,3 1-15 0,0 3-11 15,1 7-17-15,0 0-12 0,1 3-12 0,-1 1-15 16,0 6-7-16,0 7-15 0,-2 1-10 0,-3-1-11 16,-4-8-23-16,-2 8-36 0,-3-6-37 0,-8 6-34 15,-6-3-56-15,-4-4-66 0,6-7-69 0,-14 4-224 16,5-8-506-16,-7 2 224 0</inkml:trace>
  <inkml:trace contextRef="#ctx0" brushRef="#br0" timeOffset="85802.7141">9144 5028 122 0,'0'0'216'15,"2"-4"-10"-15,-1 2-15 0,1-1-20 0,0 0-16 16,2 0-11-16,-2 1-7 0,2 0-12 0,0 0-9 16,0 1-8-16,1-1-10 0,0 1-11 0,0 1-1 0,0 0 0 0,0-1-9 15,-5 1-7-15,9 1-3 0,-5 0-7 0,1 1 1 16,-1 2 2-16,0 1 7 0,-1-1 2 16,0 1-4-16,0 2 1 0,-3 2 2 0,1 2 0 15,-2 0-2-15,-2 2-11 0,0 1 0 0,-1 5-2 0,-3-5-2 16,0 3-7-16,1-5-7 0,-1 2-4 15,2-1-7-15,-1 0-1 0,-2 5 0 16,3-6-3-16,2 1-1 0,-2 0-5 0,2 0 1 0,2 1-2 16,0-2-3-16,2-4-4 0,2 1 4 0,1 0-7 0,1-1-3 15,0 1-5-15,1-2-4 0,1-1-4 0,2-1-2 16,-1-2-6-16,2 1-3 0,0-4 0 0,-1 2 3 0,2-2-1 16,-1 0 4-16,-1-2 1 0,-1-1 5 0,1 1-2 15,-4-1 11-15,2-1 5 0,-1 2 13 0,-4-2 8 16,0 1 11-16,-2 0 1 0,0 0 11 0,0 3 7 15,0-6-2 1,0 6-1-16,-4-3 2 0,0 1-16 0,-1 2-4 16,-2 0-5-16,0 1-6 0,2 0-2 0,-2 2 1 15,-2 1-5-15,2 2 1 0,3-1-5 0,-2 2-11 16,0 2-3-16,2 0-12 0,0 2-12 0,1 2-7 16,1 2-1-16,4-1-10 0,-2 3-2 0,3-2-1 15,1 2 3-15,0-3 2 0,2-1 6 0,0 0 4 16,-2-1 1-16,0 0 3 0,-1-5 4 0,1 2 2 0,-1-3 8 15,0 0 0-15,-2-2 17 0,1-1 4 0,-1 2 15 16,-1-2 5-16,-1 1 5 0,-2-1 2 0,2 0-7 16,-4 0-8-16,1 0 5 0,-3 1-4 0,-2-1-7 0,1 1-17 15,-1-1-21-15,-1 1-24 0,-1 1-37 0,-2 0-38 16,1 3-55-16,0-2-55 0,3-1-300 0,-3 2-574 16,3-4 254-16</inkml:trace>
  <inkml:trace contextRef="#ctx0" brushRef="#br0" timeOffset="89917.9981">6075 6031 136 0,'0'0'223'0,"-2"-4"-8"0,2 1-7 0,0 3-6 0,-1-3-10 15,-1 0-8-15,2 3-34 0,-2-3-11 0,2 3-17 16,-2-4-4-16,2 4-5 0,0 0-6 0,-4-3-9 16,4 3-13-16,-7 0-10 0,7 0-8 0,-10 3-5 15,6 0-7-15,-6 0-5 0,3 1-2 0,0 1-6 16,-3-1-1-16,3 0-8 0,0 2-3 0,-3 0 2 16,3-2 0-16,0 1-5 0,0 0-4 0,0 2 9 15,3-1-1-15,-2-1-7 0,2 1 1 0,1-1-2 16,2 1 7-16,-1-3-10 0,2 3 0 0,2-2 5 15,0 1-8-15,3-1-6 0,2 0 0 0,0 1-5 16,4 0 5 0,3-2-4-16,0 3 3 0,0-2-3 0,-1 0 3 0,4-1-7 15,-3 1-1-15,-3-3-7 0,-1 3 0 0,1 0-4 0,-5-3 2 0,1 2-3 16,-1-2-1-16,-2 2 0 0,-1 1 3 0,-2 0-1 16,-1 0 2-16,-1 0 3 0,-2 1 1 0,-3 0 0 15,-2 1-1-15,-3 0 5 0,-1 2-1 0,0 0 0 16,-1-1 4-16,-1 0 7 15,0-1-4-15,1 1-3 0,0-1 2 0,5-1-1 16,-2 0-4-16,3 0 4 0,0-1 1 0,3-2-1 16,0 2-5-16,2-1-2 0,-2 0 1 0,4 1 0 15,1-1-4-15,2 1-1 0,0-3-2 0,1 2 0 16,3 1 0-16,-4-3 0 0,4 0 1 0,0-1 0 16,-3 3 0-16,2-1-1 0,-2 0 2 0,2 0 0 15,-2 0-2-15,-1 0 2 0,-2 1 1 0,1 2 5 0,-1-1 7 16,-1 2 5-16,0-3 8 0,-3 3 0 0,3 1 1 15,-4-3 2-15,4 2 0 0,-3 0 3 0,3 1 3 0,0 1-4 16,-1-1-1-16,2-1-4 0,-1 1 9 0,3 2-13 16,1-4-3-16,2 3 5 0,1-3-8 0,4 1-9 15,0-1-15-15,2 0-24 0,1 0-24 0,2-1-32 0,-1-1-44 16,1-2-39-16,6-1-85 0,-8 0-178 16,3-3-477-1,-3-2 212-15</inkml:trace>
  <inkml:trace contextRef="#ctx0" brushRef="#br0" timeOffset="91028.6783">6942 5986 164 0,'0'0'217'16,"0"-4"-11"-16,1 1-7 0,-1 3-6 0,1-4-12 15,-1 4-13-15,1-4-18 0,0 2-10 0,-1 2-16 16,3-5-11-16,0 4-11 0,1-1-9 16,-1 0-9-16,1-1-11 0,2 2-5 0,1-2-9 0,0 2-5 15,0 1-7-15,2 1-2 0,-1-1-4 0,-1 3-5 16,0-2-3-16,-2 1-2 0,0 1 5 0,0 0-2 16,-1 1 6-16,-1 2 0 0,-2 0 8 15,0 2 5-15,-2 1-3 0,-2 0-1 0,-2 2-5 0,-3 1 1 0,-1-1-3 16,0 1-2-16,-7 2-5 0,8-3-2 0,-2-1-1 15,3 1-4-15,-3-1-1 0,3 0-4 16,1-2 4-16,3 0-2 0,-1 1-3 0,2 0-3 16,1-2 0-16,2 1-3 0,1-1 2 0,-1 0-3 15,4-1-1-15,0 0-2 0,1-1-2 0,2 1-5 0,1-2-2 16,1 1 1-16,0-1-5 0,1-2-2 0,3 2-5 16,-5-3 1-16,0-1 0 0,-1 2 3 0,0-2 2 15,0 0-4-15,-3 0 5 0,0 0 2 0,0 0 11 16,-1 1 6-16,-4-1 4 0,0 0 13 0,6-1 14 15,-6 1 9-15,0 0-10 0,0 0-6 0,0 0-5 0,0 0-1 16,0 0-4-16,0 0-4 16,-15 5 3-16,7-2-11 0,0 0 2 0,-1 2-4 0,0-2 1 0,2 0-3 0,-1 3-7 15,4 1-1-15,-2-1-5 0,2 0-12 0,1 3 2 16,0-2-8-16,3 1-4 0,0-1 4 0,3 0-2 16,0 2-12-1,1-2 5-15,3 1-4 0,-1-1 0 0,0 2 0 16,0-2 4-16,1 0 2 0,-1-1 3 0,0 0-1 15,-1 0 1-15,-2-2-1 0,0-1 5 0,-1 1 4 16,-2-1-2-16,-1 2 2 0,-1-2 4 0,-2 0 0 16,-2 0 0-16,-3 2 7 0,-5 0-10 0,-1 0-20 15,-5 1-44-15,-1 0-55 0,-1-1-60 0,1-1-78 0,-2-2-224 16,6 1-531-16,2-3 236 0</inkml:trace>
  <inkml:trace contextRef="#ctx0" brushRef="#br0" timeOffset="93298.5312">5877 6885 152 0,'0'0'191'0,"-7"-3"-19"0,5 3-5 0,2 0-8 0,-10-1-15 16,3 1-4-16,-2 1-13 0,1 0-8 0,-2 1-2 15,3-2-9-15,-3 4-7 0,2-2-5 0,-1-1-6 16,1 2-4-16,2 1-11 0,-1 0-2 0,0 0-5 15,1-1-2-15,2 1-6 0,1 1 0 0,2-1-7 16,-2-1-7-16,3 4-2 0,1-1-8 0,1-2-1 16,1 1 12-1,2 0-6-15,1-1-4 0,2 3-2 0,1-4-8 16,1 3-6-16,1-2-4 0,3 0-6 0,-7 1 0 16,3-1-5-16,0-1 6 0,-3 1-9 0,0-1-2 15,0-1 4-15,0 0-5 0,-4 1-2 0,1-3 0 0,-1 3-1 0,0 0 3 0,-2 0-2 16,-1-1 4-16,2 0-2 0,-2-2-1 0,-3 6 4 15,0-2-3-15,0 1-1 0,-1-1 3 16,1 2 2-16,-4 1-2 0,0 0-1 0,0 0 0 16,0 2 2-16,-3-4-4 0,2 4 2 0,-1 0 0 0,-2-3 1 15,1 4 1-15,3-4-3 0,0 1-3 0,0-1 3 16,0-1-1-16,-2 1-4 0,4-1-2 0,0-1 1 16,0-2-1-16,2 1 0 0,-1 0 0 0,1 1-2 15,-1-2-1-15,4 1 1 0,-3 0-4 0,2-2 0 0,1-1 2 16,-3 4 0-16,3-4 0 0,0 4 3 0,0-4 1 15,4 2 0-15,-4-2 2 0,3 3 1 0,1-1-2 16,0-2 6-16,-1 1 0 0,-3-1-5 0,10 2 0 16,-7-1 1-1,4 1 2-15,-3-1-1 0,2 3 3 0,-2-2-4 16,0 0 0-16,2-1 0 0,-5 3 2 0,2 1-1 16,0-3-1-16,-3 5 3 0,0-2 0 0,0 2-1 15,-3 0 2-15,2 1 0 0,-5 0 2 0,2 1 1 16,-5 1-3-16,2-1 6 0,-1 1-1 0,-2-1-2 0,3 1 0 15,0-4 7-15,4 2-6 0,-4 0 1 0,3-2 2 16,1 2 4-16,-1-1 3 0,1-3-6 0,3 1 3 0,0 2-2 16,3-2-1-16,1-1 0 0,3 2 4 0,0-2-9 15,0-1 8-15,3 0-4 0,0 1 0 0,2-2-3 16,1 1 0-16,0-2 3 0,-3 1 0 0,2-1 5 0,2 1 8 16,-1-2 7-16,-3 0 8 0,0 0 2 0,-3 2 2 15,0-2-4-15,0 0 0 0,0 0 0 16,0 0 6-16,-3 0-7 0,-4 0-6 0,7 1-2 0,-7-1-5 15,7-1 0 1,-7 1-5-16,7 0 8 0,-7 0-10 0,6-2-2 16,-6 2-7-16,7 0-3 0,-4 0-11 0,-3 0-13 15,5 0-17-15,-5 0-14 0,0 0-11 0,9 0-21 16,-9 0-20-16,7-2-24 0,-4 0-24 0,1 0-22 16,0-1-22-16,-1 1-191 0,-2-2-421 0,1 1 186 15</inkml:trace>
  <inkml:trace contextRef="#ctx0" brushRef="#br0" timeOffset="94759.4227">6187 7029 81 0,'0'-3'236'0,"0"0"-4"0,2 0-4 0,-1 0-7 0,-1 3-9 0,2-2-7 16,-2 2-19-16,0-4-9 0,0 4-22 16,0 0-13-16,0 0-16 0,0 0-9 0,0 0-14 15,0 0-5-15,0 0-12 0,0 0 1 0,2 12-11 32,-2-6-3-32,2 3-7 0,-1 1-1 0,-1 2-7 0,0 1-3 15,0 1-7-15,0 1-5 0,0 3-1 0,0 2-6 16,0-2-2-16,3 3-7 0,-3-2-2 0,1-1-4 15,-1-3-9-15,0 4-11 0,-2-4-13 0,3-1-14 0,0-1-19 16,-2 0-18-16,1 2-20 0,1-4-23 0,-1-2-32 16,0-1-35-16,0-3-35 0,2 0-212 0,-2-1-455 0,1-2 201 0</inkml:trace>
  <inkml:trace contextRef="#ctx0" brushRef="#br0" timeOffset="95047.1431">6211 7010 10 0,'2'-4'217'0,"1"-1"-23"0,-2-1-16 0,6 2-15 0,-1 0-18 16,3-1-9-16,-1 0-8 0,1 5-17 0,1-2-9 16,1 0-8-16,2 6-10 0,1-4-10 0,-4 4-1 15,1 2-6-15,-1-3-5 0,0 5-10 0,-1 1 0 16,-2 1-1-16,0 1 9 0,-3-3-2 0,-1 4-7 15,-2-1-3-15,-1 1 1 0,-3 3-6 0,-1-3-3 16,-3 1-3-16,0-4 2 0,-4 3-4 0,-1 0-7 16,1-2-6-16,-2 0-2 0,2-1-9 0,4-4-20 15,-4 4-20-15,2-6-23 16,2 2-30-16,0-1-28 0,3-1-40 0,0-2-43 16,0-1-126-16,4 0-344 0,-5-7 152 0</inkml:trace>
  <inkml:trace contextRef="#ctx0" brushRef="#br0" timeOffset="95511.8991">6399 7007 177 0,'7'-5'214'0,"0"0"-8"0,0 2-11 0,0 0-14 0,1 2-17 0,-1 0-6 16,4 1-12-16,-1 1-13 0,0 0-17 0,-3 3-7 16,6 3-11-16,-2-1-10 0,-1 3-12 0,1-2-2 15,-4 4-10-15,3-2-5 0,-3 2-10 0,0 0-5 16,0 0-5-16,-2 1-12 0,-1-2-9 15,-1-2-8-15,-1 1-7 0,-1-1-1 0,0-1 2 16,-1-2-4-16,0 3-4 0,-2-3-2 0,1 0-1 0,-2-1 2 16,0-1 0-16,1 1 3 0,-3-1-4 0,3-1 2 15,-3-1-1-15,2 1 4 0,-2-2 0 0,5 0 0 16,-9-2 0-16,5 1 0 0,0 0 0 0,0-2 3 16,0 1-1-16,1-1-2 0,0 0 0 0,0-1 7 15,0 1 1-15,0-1 7 0,1 1 4 0,0-1 5 16,1-1 1-16,-1 2-3 0,1-1 4 0,2 1-9 15,-1-2 1-15,0 2-3 0,3 0 0 0,0 0-1 16,0-2-1-16,1 2-3 0,3-1-1 0,0 1 1 16,3-2-4-16,-3 3 4 0,4 0-8 0,-1 1 4 15,-1-3-1-15,1 2 0 0,-1 1 0 0,1-1 1 16,-2 1 9-16,1 0 8 0,-2 0 9 0,-3 1 6 16,3-1 6-16,-3 1 4 0,-4 0 1 0,9-2 0 15,-9 2-1-15,6 0-2 0,-6 0-1 0,5 4-1 16,-3-3 3-16,1 3-6 0,-1-2-3 0,-2 3-4 0,2-2-3 15,-1 5-7-15,-1-3 0 0,0 3-3 0,0 0-7 16,0 1-19-16,0 1-23 0,0-1-27 0,0 1-30 31,0 1-27-31,-1-1-39 0,2-1-39 0,-1 0-43 0,0-2-193 16,0 1-462-16,0-4 204 0</inkml:trace>
  <inkml:trace contextRef="#ctx0" brushRef="#br0" timeOffset="95927.0854">6741 7076 117 0,'2'-5'296'15,"0"2"-21"-15,-2 0-26 0,2 2-29 0,-2 1-17 16,3-2-18-16,-3 2-13 0,0 0-15 0,9 5-15 16,-5-1-16-16,-1 0-12 0,4 1-11 0,-3 2-9 15,0 2-11-15,0-1-9 0,1 0-4 16,-1 2-13-16,-1-1-2 0,0 0-15 0,-2 0-7 0,-1 0-12 15,0 1-8-15,-1-4-7 0,-2 2 2 0,0-1-4 16,0-5-2-16,0 2 1 0,0-1 1 0,1-1 1 16,-1 0-3-16,3-2 1 0,0 0-1 0,-7-7 2 15,4 1 1-15,-1 2-2 0,2-3 0 0,1-1 5 16,1-1-6-16,1-1 2 0,0-1-1 0,4 2-1 16,-1-2 7-16,2 0-7 0,-3 4 3 0,2-2 0 15,1 2-3-15,1-1 2 0,0 1-1 0,2 1 4 0,-1 1 1 16,-1 2 2-16,0-2 1 0,2 2 0 0,-2 3 2 15,-1 0 1-15,2 0-2 0,-3 2-3 0,1-1 4 16,1 2-1-16,-3 1 0 0,0 1-1 0,1 1-3 16,-2 1 3-16,-1 2-5 0,-1-2 1 0,0 4-7 15,-2-2-12-15,-1 4-17 0,0-3-18 0,-1 2-23 16,-2 0-24-16,-1-1-22 0,1-2-38 0,2 0-37 0,-1-3-45 16,1 1-136-16,-1-4-402 0,2 0 178 0</inkml:trace>
  <inkml:trace contextRef="#ctx0" brushRef="#br0" timeOffset="96143.4004">7014 6933 14 0,'4'-9'329'16,"-1"-3"-14"-16,-1 4-9 0,-1 1-7 0,1 2-14 16,2-2-29-16,-3 3-19 0,-1 0-29 0,2 1-18 15,-2 3-19-15,3 0-16 0,-3 0-20 0,5 7-11 16,-2 4-11-16,-1-2-12 0,2 2-12 0,-1 3-12 0,-2 6-13 15,2 0-21-15,-2 3-24 0,-1-1-21 0,0 2-29 16,1 0-22-16,-2 1-24 0,0 2-31 16,0-3-32-16,1-1-37 0,0-2-38 0,0-1-53 15,-2-6-143-15,1-4-443 16,0-2 196-16</inkml:trace>
  <inkml:trace contextRef="#ctx0" brushRef="#br0" timeOffset="96316.1517">6993 7075 34 0,'13'-7'7'0,"0"1"-15"0,5-1-6 0,0-3 2 0</inkml:trace>
  <inkml:trace contextRef="#ctx0" brushRef="#br0" timeOffset="99539.0998">7466 6810 77 0,'0'0'245'0,"-4"-2"-10"0,1 1-10 0,3 1-8 15,-7 0-10-15,7 0-15 0,-9 3-12 0,4-2-4 16,-1 2-13-16,0 0-12 0,-2 3-7 0,2-1-15 16,-2 3-7-16,0 0-3 0,-1 3-10 0,1-1-11 15,-1 4-7-15,3-2-9 0,-2 4-4 0,1 1-15 16,2 4 1-16,3-2-1 0,-2 1-13 0,4 3-2 15,-1 2 20 1,2-2-4-16,2 0-10 0,1-1-2 0,3-2-9 16,-1 1-6-16,2-4-17 0,2-1-1 0,1 1-24 0,-3-5-16 0,3-2-20 15,0 0-27-15,-3-2-35 0,0-1-31 0,1-3-46 16,-1-1-53-16,1-1-251 0,-2 0-523 0,3-5 231 0</inkml:trace>
  <inkml:trace contextRef="#ctx0" brushRef="#br0" timeOffset="100019.8921">7590 6979 76 0,'0'0'303'0,"3"-4"-13"0,-3 2-16 15,0 2-26-15,1-4-21 0,-1 4-24 0,0 0-18 16,0 0-18-16,0 0-16 0,0 0-6 0,0 0-13 16,1 8-12-16,-1-3-9 0,2 3-5 0,-2 1-6 15,0-1-3-15,0 5-6 0,0-1-6 0,0 1 1 16,-3 1-11-16,3 1-1 0,-3 0-11 0,2-2-4 16,-1 0-4-16,1 0-7 0,0-1-4 0,-1-3 0 15,1 0-12-15,4 0 2 0,-2-2-3 0,-1-1-3 16,0-1 1-16,1 2-7 0,1-3 7 0,1-1-21 15,1 0-16-15,0-2-24 16,2-2-31-16,1-1-26 0,0-2-43 0,4-3-29 16,2 0-53-16,-2-4-26 0,2-3-43 0,-1-1-159 0,-5 1-478 0,0 1 211 15</inkml:trace>
  <inkml:trace contextRef="#ctx0" brushRef="#br0" timeOffset="100156.4417">7669 6844 90 0,'-3'-4'149'16,"3"3"-13"-16,-2-1-16 0,2 2-10 0,-1-3-9 16,1 3-8-16,0 0-10 0,0 0-9 0,0 0-10 15,0 0-29-15,0 0-31 0,0 0-33 0,0 0-34 0,1 10-99 0,-1-6-174 16,0-1 77-16</inkml:trace>
  <inkml:trace contextRef="#ctx0" brushRef="#br0" timeOffset="100736.8451">7811 7086 31 0,'0'-6'274'0,"-4"2"-11"0,4-1 4 0,-3 1-10 16,0 1-13-16,2-2-15 0,-2 1-20 0,0 1-18 16,0 0-10-16,-1 0-18 0,1 2-12 0,-1 0-18 15,-2 1-11-15,1 0-10 0,-2 1-11 0,0 2-8 0,1 1-6 16,-1 1-9-16,0 0-7 0,3 1 0 16,-3 0-19-16,2 0 8 0,1 1-17 0,0 0-3 15,0 2-6-15,1 0-2 0,-1-2-4 0,1 1-5 16,1 0-6-16,1 1-3 0,0-4-6 0,2 3-4 15,0-4-10-15,1 2-3 0,1-2-4 0,1-1-5 16,-1-1-11-16,2-2-8 0,1 1 0 0,2-4-2 16,0 2-2-16,0-2 5 0,-1-2 1 0,3 0 0 15,0-2 6-15,-2-2 2 0,2 0 6 0,0-3-1 16,-3 0 7-16,3 0 5 0,-3-7 13 0,0 5 7 0,-1-6 2 0,-2 0 19 16,1 0 14-16,0 0 4 0,-3-2 10 0,0 3 19 15,-1 0 7-15,-1 6 19 0,0-1 11 0,0 3 7 16,0 2 6-16,2 0-1 0,-5 3-6 0,3 3 1 15,0-3-11-15,0 2-15 0,0 1-22 0,0 3 7 0,0-4-15 32,0 4-6-32,0 0-8 0,0 0-1 0,-9 7-6 15,8-2-9-15,-3 3 0 0,2 3-5 0,1 1-4 16,0 0-11-16,-2 0-6 0,3 1-9 0,0 5-1 0,0 1-10 16,0-1-12-16,-3 2-21 0,6-2-9 0,-3 1-26 15,1 0-26-15,1 2-15 0,-1-1-14 0,0-1-22 16,1-1-27-16,-2-4-29 0,0 0-37 0,0-2-42 0,3-2-54 15,-3-2-196-15,1 0-584 0,0-4 258 0</inkml:trace>
  <inkml:trace contextRef="#ctx0" brushRef="#br0" timeOffset="101001.4377">7956 7118 212 0,'-4'-2'311'15,"4"2"-23"-15,0 0-27 0,0 0-28 0,0 0-18 16,0 0-23-16,0 0-18 0,0 0-17 0,0 0-17 16,-6 8-13-16,5-6-13 0,1-2-12 0,0 4-13 15,0-4-15-15,0 3-8 0,0-3-9 0,1 3-3 16,-1-3-2-16,0 0-7 0,0 0-7 0,0 0-1 16,4-9 1-16,-2 4 3 0,-1-2 0 0,2-2-3 15,-3 2-1-15,0-3-4 0,3 3-2 0,-3 1-3 16,4-2-3-16,-4 2-5 0,0 2-1 15,0 1-10-15,0-1-18 0,0 2-14 0,0 2-18 0,0 0-24 16,0 0-13-16,0 0-29 0,0 0-32 0,-4 8-29 16,1-3-27-16,3-1-30 0,0 1-167 0,-4 0-423 15,4-1 187-15</inkml:trace>
  <inkml:trace contextRef="#ctx0" brushRef="#br0" timeOffset="101369.3647">8053 7029 113 0,'3'-3'301'0,"-2"-1"-8"0,1 1-11 0,-1 1-22 0,-1 2-23 0,3-1-20 15,-3 1-23-15,0 0-10 0,0 0-17 0,4 4-11 16,-2 0-19-16,1 4-10 0,-2-1-17 0,0 0-7 16,2 2-11-16,-1 0-10 0,-1 3-9 0,3 1-6 15,-4-3-7-15,2-2-14 0,-1 4-9 0,0 0-9 16,2-3-15-16,-3-3-8 0,3 1-4 0,-3-3 3 0,0 0-6 15,1 0-1-15,-1-1 3 0,3-1 0 0,-3-2-1 16,0 0 2-16,0 0 2 0,6-10 5 0,1 3 7 16,-6-2-2-16,5-2 7 0,1-2-6 0,0 0 2 15,-1-1 1-15,-2 0-6 0,3-5 0 0,4 3-1 0,-4 2 0 16,0 1-3-16,-1 0 4 0,1 0-6 0,0 2 1 16,-1 2-2-16,-2 2-1 0,0-2 0 0,-1 5 2 0,0-1-6 15,-2-1-6-15,2 5-17 0,0-2-13 0,-3 3-19 16,1-1-21-16,-1 1-20 0,0 0-24 0,-7 7-33 15,6-3-45-15,-1-1-54 0,-3 3-172 0,-1 1-461 16,-1-2 203-16</inkml:trace>
  <inkml:trace contextRef="#ctx0" brushRef="#br0" timeOffset="102219.0971">8334 7037 228 0,'-2'-2'248'16,"2"-2"-8"-16,-1-1-9 0,-1 2-6 0,2-1 2 15,-1 1-10-15,-1-1-17 0,1 2-14 0,-2-1-6 16,3 0-11-16,-3 1-20 0,3 2-11 0,-7-1-13 16,5 0-15-16,2 1-10 0,-9 1-9 0,5 0-12 15,-2 0 2-15,2 2-16 0,0 1-9 0,-2-1-8 0,2 2 0 16,-2 1-6-16,2 1-7 0,1 0-3 0,-2 0 0 16,3 2-2-16,-5-1-7 0,4 0-5 0,3-1-6 0,0 3-11 15,0-4-7-15,3 0 1 0,-3-2 0 0,4 0-5 16,-1 0 2-16,1-1-1 15,2-1-2-15,1-2 2 0,-3 0-2 0,3-2 1 0,2-1 3 16,-2-1 1-16,0 0-2 0,0-1 4 16,0-2 0-16,0 2 7 0,-1-2 7 0,-1 1 12 15,0 0 17-15,-1 1 17 0,-1 2 14 0,-1-1 0 16,1 1 9-16,-3 0 1 0,3 2 0 0,-3 1-9 0,3-3-11 16,-3 3-10-16,0-3-6 0,0 3-6 0,0 0-8 15,0 0 1-15,0 0 16 0,-2 10-26 0,2-5-22 16,0 0-14-16,0-3-10 0,0 4-13 0,2 0-7 15,-1 0 4-15,2-1-15 0,1 1-10 0,1-1 16 0,0-3-2 16,2 1-8-16,0-2-1 0,3-1 4 0,-1-1 4 16,0-3 7-16,1 1 5 0,-3-3 0 0,2 2 7 15,-1-6 11-15,2-2 3 0,-3-1 6 0,0-3 24 16,0-2 14-16,0 1 9 0,-3-2 13 0,1 0 13 0,-2-3 32 16,-2 4 1-16,0 0 12 0,-1 4 4 0,0-1 21 15,0 5 7-15,0 2 3 0,-2-1 1 0,2 1-2 16,-2 3-7-1,2-3-10-15,-3 4-12 0,3 0-10 0,-1 0-9 16,0 0-14-16,0 1-9 0,1 3-8 0,0 0-5 0,0 0-6 16,0 0-9-16,0 0-2 0,-9 9-4 15,7-2-1-15,-1 1-9 0,3 3-3 0,-1-2-1 0,1 3-8 16,1 5-11-16,-1 0-11 0,0 4-14 0,-1 0-11 16,2 1-33-16,2 2-11 0,-1-4-38 0,-1 0-35 15,0 2-24-15,1-1-38 0,-1-1-44 0,-1 0-50 0,3-6-58 16,-3-2-319-16,0-3-743 0,1-2 329 0</inkml:trace>
  <inkml:trace contextRef="#ctx0" brushRef="#br0" timeOffset="103437.2793">8686 6786 278 0,'2'-2'274'0,"-2"2"-9"0,0 0-9 0,0-3-12 16,0 3-14-16,3-3-11 15,-3 3-14-15,1-2-15 0,-1 2-23 0,0 0-12 0,0 0-10 16,0 0-19-16,0 0-13 0,0 0-16 0,0 0-4 15,0 0-2-15,8 7-14 0,-5-2 1 0,2 1-10 16,0 1-3-16,3 4-3 0,2 5-7 0,2 4-3 16,-2-3-8-16,1 4-3 0,-1 1-2 0,4 0 1 15,-5 1-3-15,2 1-11 0,-5 1-1 16,0-1-7-16,-5 1-25 0,-4 0-17 0,-5-2-18 16,-4 1-30-16,-10 4-35 0,-4-3-45 0,2-6-56 15,1-5-37-15,-11 4-258 0,-3-5-546 0,10-6 242 0</inkml:trace>
  <inkml:trace contextRef="#ctx0" brushRef="#br0" timeOffset="104151.0156">9101 6731 202 0,'4'-4'307'16,"-2"1"-19"-16,1 0-21 0,-1-1-20 0,3 1-24 0,-3 0-20 16,1 2-21-16,2-2-18 0,-1 3-14 0,-4 0-15 15,8 4-16-15,-2-3-13 0,-2 2-10 0,2 3-10 16,-1 1-9-16,-1 1-5 0,0 0-9 0,-1 0-4 16,-1 4-5-16,0 0-4 0,-1 0-3 0,-2 1-5 15,-1 0-4-15,-2 3-2 0,0-3-4 0,-1 1-3 16,0-1-2-16,-1 1-3 0,0-3-3 0,1 2 0 15,-1-2-5-15,3-3 1 0,-2 4-9 16,2-3-7-16,1-4-2 0,2 1-10 0,-1-1-2 0,1-1 1 0,0 1-1 16,1-1 0-1,1-3 0-15,-1 1 1 0,2 0 0 0,1 0 4 16,-4-2 0-16,7 0-1 0,-4 2 2 0,2-2 3 16,0-4 0-16,0 2-4 0,-1 0 3 0,1 1 0 0,-1-2 1 0,0 2 7 15,-1 1 7-15,-3 0 5 0,4-4 9 16,-4 4 2-16,0 0-5 0,0 0 1 0,0 0-2 15,0 0 3-15,0 0-7 0,-7 8 8 0,3-3-8 16,-2 1-2-16,0-3-6 0,-1 6 1 0,3-2 2 0,-2 1-3 16,3 0-9-16,0 4-7 0,0-1-2 15,5 1-4-15,-2-3-6 0,3 3-4 0,0 0-1 0,1 1-4 16,2-1 8-16,-1 1-6 0,2-2 3 0,2 0 5 16,-2-1-2-16,-2-2 4 0,0 0 3 0,-1-2 2 15,-1 1 5-15,1-1 8 0,-1 2 14 0,-1-3 11 0,-2 1 7 16,1-2 3-16,-1 2 3 0,-1-2-2 0,-1 0 5 15,-1 1-6-15,0-1 2 0,-3 3-4 0,0-3-7 16,-1 1 0 0,-1 1-4-16,0 0-19 0,-1 0-30 0,-2 0-36 15,-1-1-41-15,1 3-50 0,1-2-55 0,2 0-51 16,1-2-230-16,-2 0-529 0,3-1 234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30T14:02:20.851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2053 3033 130 0,'-7'2'219'0,"-2"1"-11"0,2-1-8 15,-1 2-3-15,1-1-8 0,-2 0-4 0,2-2-19 0,3 2-8 16,1 0-9-16,-1-3-5 0,0 2-9 16,1 0-1-16,3-2-20 0,-6 2-2 0,6-2-6 0,-4 1-8 15,4-1-8-15,-1 2-5 16,1-2-3-16,0 0-2 0,-5 1 1 0,5-1-7 0,0 0 4 15,0 0-11-15,0 0 3 0,0 0-9 16,0 0-2-16,0 0-7 0,29-6 7 0,-7 0-18 16,5-2-1-16,15-2-2 0,5-2-8 0,-1 0 3 15,23-2-7-15,-6-6-2 0,-15 8-7 0,1 0-5 16,21-5-2-16,-23 7-1 0,1-4-5 0,-1 4 0 0,-4 3 0 16,-4-3-1-16,-13 6-3 0,-2-3-1 15,-1 3 4-15,-9 1-4 0,-4 0-1 0,-2 2-3 16,-2 1 4-16,0-2 2 0,-6 2-1 0,9-1 1 15,-6 0 4-15,-3 1-5 0,0 0-6 0,0 0-5 16,0 0-4-16,-20 2-21 0,6 1-17 0,-2 1-21 16,-6-2-17-16,-1 1-28 0,2 2-32 0,-2-2-36 0,2 2-31 15,-3 1-49-15,1-3-175 0,-2 4-479 0,-1-1 213 16</inkml:trace>
  <inkml:trace contextRef="#ctx0" brushRef="#br0" timeOffset="348.8945">1978 3122 4 0,'-14'3'337'0,"1"0"-24"0,2-1-11 16,1 1-19-16,0-1-4 0,3 0-12 0,0-2-10 0,3 1-15 16,1 0-11-16,3-1-18 0,-10 2-3 15,8-2-10-15,2 0-15 0,-8 1-14 0,8-1-7 16,0 0-7-16,0 0-9 0,0 0-5 0,0 0-9 15,0 0-14-15,17-7-9 0,10 0-9 0,14-4-14 0,25-7-4 16,6 0-12-16,5-4-7 16,1 5-6-16,4-1-6 0,5 2-8 0,-5 0-6 15,1-2-10-15,-8 5-2 0,-4 0-3 0,-23 3-4 0,-2-2-1 0,-4 3-3 16,-13 2-1-16,-4-2 1 16,0 3 2-16,-9 1-4 0,-4 2 4 0,-2 0 10 0,-2 2 14 0,-2-1 11 15,-2-1 11-15,1 2 16 0,-5 1 7 16,7-3-3-16,-7 3-8 0,2-3-8 0,-2 3-20 15,-1-5-15-15,1 5-20 0,-6-3-28 0,6 3-28 16,-8-4-43-16,2 2-47 0,1 2-46 0,-2-3-54 16,0 3-45-16,7 0-51 0,-17 3-56 0,6-1-331 0,1 2-773 0,1-1 342 15</inkml:trace>
  <inkml:trace contextRef="#ctx0" brushRef="#br0" timeOffset="107028.136">12510 2955 11 0,'0'0'101'0,"0"0"-5"0,-8-1 2 0,8 1-8 16,0 0-5-16,0 0-7 0,-6 1-7 0,6-1-10 0,0 0 2 15,-3 0-8-15,3 0-9 0,-7 2 9 16,3-1-8-16,1 0 6 0,-4-1-6 0,3 3 2 0,-1-3 4 0,0 2-5 16,0-1-2-16,-1 0-1 15,0 0-3-15,2-1 7 0,-1 2-2 0,-1-1-7 16,0 0 2-16,2 0 2 0,0 1-1 0,0-1-3 15,-1-1-3-15,3 4-8 0,2-4 5 0,-6 0-2 0,3 1 3 16,0 0-3-16,3-1-5 0,0 0-1 16,-4 1-1-16,4-1-5 0,0 0 3 0,-3 2-3 15,3-2 2-15,0 0-2 0,-4 2 5 0,4-2-2 0,0 0 2 16,-3 2 0-16,3-2 5 0,0 0 3 0,-3 2 4 16,3-2 6-16,0 0-5 0,-1 2 2 0,1-2-6 15,-3 4 1-15,3-4 1 0,0 1-7 16,0-1 1-16,0 0-5 0,0 0-2 0,0 0 0 15,-1 3-2-15,1-3-2 0,0 0-2 0,0 0-3 16,0 0 6-16,1 4 2 0,-1-4 3 0,6 4 9 16,-3-2-1-16,2-2-1 0,1 2-1 0,0-2-3 15,3 1-2-15,4 2-1 0,0 2 3 0,1-3 2 16,1-1-5-16,2 1 2 0,4 0-4 0,2 0 0 16,-1 0 7-16,1 0-11 0,-1-1 0 0,2-1-2 15,2 0-2-15,0 2-1 0,1-2 0 0,-1-2-2 0,0 2 3 16,-1 0-5-16,2 2 2 15,0-2-5-15,1 0 1 0,1 0-1 0,-1-2-2 0,1 4 3 16,-1-2-2-16,-1 0 1 0,3 0-2 0,-3 0-1 16,3-2 0-16,-1 2 1 0,1-2-2 0,-3 1 0 15,3 0-1-15,-1-2-2 0,0 1 4 0,10 1-3 0,-12 0 1 16,1-1-3-16,-1-1 1 16,1 0-2-16,-1 0 2 0,0 3 1 0,0-1-1 0,-1-1 2 15,2 1-3-15,-1 1-1 0,0-1 0 0,-1-1 5 16,0 1-4-16,-2 0 1 0,0 0 0 0,-1 2 0 0,3 0-2 15,-6-1 2-15,1-1 2 16,0 2-8-16,0-2 6 0,-4 2-2 0,-3-1 1 0,7 0 0 0,0 0 3 16,-5-1-4-16,-1 0 4 0,-2 1-6 0,2 1 1 15,-2-1-2-15,0 0 0 0,-2 0 4 16,-1-1-3-16,0 1 1 0,0 0 2 0,-2 0-2 0,2 0 1 16,-3 0 2-16,3-2-1 0,-3 1 1 0,-2 1-2 15,2-1 3-15,2-1-2 0,-1 2-1 0,1 0 1 16,-2 0-3-16,0 0 4 0,-1-1-2 15,-1-1 0-15,2 2 0 0,-1-1 3 0,-2 0-3 0,3 2 3 16,0-1 1-16,-7 0 0 16,7 0-3-16,-1-1-3 0,-6 1 6 0,7 0-4 0,-3 0 4 0,-4 0-4 15,6 0-1-15,-6 0 2 0,8 0-2 0,-8 0 1 0,7 0 2 16,-7 0-3-16,7 0 1 16,-2-2 3-16,-1 2-2 0,0 0 2 0,-4 0-2 0,8 0 0 15,-2 0 2-15,-2 0 0 0,2-2 3 0,-6 2-4 16,8 0 0-16,-5 0-3 0,-3 0 4 15,7-1 2-15,-7 1-3 0,7 0 1 0,-4-1 2 0,-3 1 9 0,0 0 3 16,0 0-2-16,6-1 2 16,-6 1-5-16,0 0 2 0,5-1-1 0,-5 1 2 15,3-1-5-15,-3 1 3 0,0 0-4 0,0 0-4 16,3-2 3-16,-3 2-3 0,0 0 0 0,0 0 5 0,4 0-4 16,-4 0-2-16,0 0 3 0,0 0-3 15,0 0-1-15,0 0 2 0,0 0-3 0,0 0 0 0,0 0 0 16,3-2 2-16,-3 2-3 0,0 0 2 15,0 0 0-15,0 0 3 0,0 0-6 0,0 0 1 16,0 0-2-16,0 0-1 0,0 0 2 0,0 0-1 16,0 0-7-16,0 0-6 0,0 0-4 0,0 0-8 0,0 0-10 15,0 0-17-15,0 0-17 16,0 0-29-16,0 0-31 0,0 0-47 0,0 0-35 0,0 0-216 16,0 0-464-16,-20 2 206 0</inkml:trace>
  <inkml:trace contextRef="#ctx0" brushRef="#br0" timeOffset="111541.9631">14695 3913 161 0,'4'-7'179'0,"-2"0"-3"16,-1 0-11-16,0 1 0 0,0 1-3 0,1-1-4 0,-1 3-1 16,1-1-4-16,0 0-4 0,-2-1-9 15,1 3-8-15,0 0-9 0,-1 2-13 0,0-4-12 16,0 4-8-16,0-3-6 0,0 3-8 0,0 0-9 0,1-3-7 0,-1 3-7 16,0 0-7-16,0 0-2 0,0 0-8 15,0 0-5-15,0 0 0 0,0 0-4 0,0 0-4 16,0-4-5-16,0 4-1 15,0 0-3-15,0 0-4 0,0 0 2 0,0 0-3 16,2 11 1-16,-2-7-3 0,2 4-3 0,-2 0 0 0,1 2-1 16,-2 0 3-16,2 3-1 0,-1 0 1 0,0 1 1 15,1 7 0-15,0-3-1 0,-1 1 0 16,0 1-1-16,0-6 0 0,0 1 1 0,0 3-2 0,0-3 2 0,-1-1 6 16,0 0-8-16,0-1 0 0,2-2 0 15,-2 0-1-15,1-2-1 0,-1-1 3 0,0-1-2 0,1 2 2 16,0-5-3-16,1 2 0 0,-1 0 4 0,0-3-5 0,0 3 3 15,0-4-2-15,0 1-1 16,0-3 5-16,0 4-3 0,0-4 3 16,1 4-3-16,-1-3 3 0,0-1-3 0,0 0 4 0,-1 4-2 15,1-4-1-15,0 0 2 0,0 0 0 0,0 0 10 16,0 4-5-16,0-4-3 0,0 0 4 0,0 0 0 16,0 0-2-16,0 0-1 0,0 0 4 0,0 0-4 0,0 0 2 15,0 0 2-15,0 0-6 0,-1 3 6 16,1-3-1-16,0 0 0 0,0 0 1 0,0 0 2 0,0 0-1 15,0 0-2-15,0 0 13 16,0 0-12-16,0 0 0 0,0 0-2 0,0 0 0 0,0 0-2 16,0 0 5-16,3 1-8 0,-3-1-2 0,0 0 5 0,0 0-1 0,0 0-2 15,0 0-4-15,0 0 1 16,0 0-3-16,0 0 6 0,0 0-3 0,0 0 4 0,7 0-3 16,-2 1 1-16,3-2 1 0,2 1-4 15,5-3 11-15,7 0-7 0,2-1-1 0,1 1-1 0,3 1-3 16,1-3 1-16,1 0 8 0,0 1-12 15,-3-1 1-15,1 2 1 0,-4 0 0 0,1 1 0 0,-8-1 2 16,-2 1-4-16,1-1 1 0,-2 3 4 16,-5 0-7-16,-3-1 3 0,3 1 0 0,-4 0 2 15,0 0-3-15,-1-2 0 0,-4 2-2 0,5-1 3 0,-5 1-7 16,4 0-7-16,-4 0-5 0,0 0-10 0,0 0-11 16,0 0-17-16,0 0-24 15,0 0-16-15,0 0-25 0,0 0-38 0,0 0-40 0,0 0-48 16,-16-3-171-16,12 2-454 0,0-1 200 0</inkml:trace>
  <inkml:trace contextRef="#ctx0" brushRef="#br0" timeOffset="112198.9176">14721 3843 177 0,'0'0'203'0,"-5"-2"-5"0,3 2-8 16,-2-3-6-16,-2 2-5 0,6 1-13 0,-7-3-11 0,4 3-10 16,-1-3-8-16,1 3-8 0,3 0-7 15,-7-3-8-15,7 3-7 0,-5-1-5 0,2-1-3 16,3 2-5-16,-4-1-5 0,4 1-3 15,-4-1-6-15,4 1-5 0,0 0-3 0,0 0 5 0,-5-2-15 16,5 2 0-16,0 0-4 0,0 0-10 0,0 0 1 16,0 0-6-16,-2-2 1 0,2 2-12 0,0 0 4 15,0 0-5-15,0 0-10 0,0 0 12 0,0 0-16 16,0 0-2-16,0 0 0 0,0 0 0 0,0 0-3 16,0 0 0-16,15-1-4 0,-6 2 3 0,0-1-1 0,5 0-3 15,3-1-1-15,6 1 1 16,-1 0-1-16,2 0 25 0,2 1-6 0,-2-2-6 0,1 1 2 0,-4 0-3 15,1 0-2-15,-5-2 2 16,0 3-2-16,-3-2-3 0,-2 1-2 0,-2-1 1 0,-1 1-2 16,-3 0-1-16,-1-1 0 0,0 2-2 0,-1-2 2 0,-4 1-4 0,8 0 5 15,-8 0 7-15,5 0-11 16,-5 0-6-16,0 0-2 0,6 0 4 0,-6 0-2 0,0 0 0 16,0 0-4-16,0 0-14 0,5 0-16 15,-5 0-12-15,0 0-16 0,0 0-19 0,0 0-22 0,0 0-24 16,0 0-19-16,0 0-25 0,0 0-25 0,0 0-16 15,0 0-12-15,0 0-193 0,0 0-451 0,-10 3 200 16</inkml:trace>
  <inkml:trace contextRef="#ctx0" brushRef="#br0" timeOffset="112688.8446">14752 4011 39 0,'0'0'220'0,"-2"1"2"0,2-1-14 0,-3 2-9 16,3-2-6-16,0 0-5 0,0 0-8 15,0 0-10-15,0 0-14 0,-4 1-12 0,4-1-11 16,0 0-6-16,-3 3-12 0,3-3-5 15,0 0-3-15,0 0-12 0,0 0-4 0,0 0-5 0,0 0-3 0,-1 3-10 16,1-3-5-16,0 0-5 0,0 0-8 16,0 0-2-16,0 0-7 0,0 0-5 0,0 0-1 15,0 0-5-15,0 0-5 0,0 0-3 0,0 0-3 16,0 0 1-16,13-2-7 0,-6 1-1 0,7 1-1 0,2-3-4 16,1 3 1-16,5-2-2 0,4 1 4 15,-2-2-7-15,2 2 0 0,-4-2 0 0,1 1-3 16,-1 0 2-16,-3 1-2 0,-4 0 4 0,0 1-5 0,-5-2 6 15,-1 0-4-15,-2 2 8 16,1-1 4-16,-4 1 7 0,0-1 2 0,-4 1 7 0,9 0 6 0,-9 0-4 16,6 0 6-16,-6 0-2 0,3-2-4 0,-3 2-5 0,0 0-1 15,0 0-9-15,7 2 7 16,-7-2-10-16,0 0-15 0,0 0-15 0,0 0-22 0,0 0-17 16,0 0-26-16,0 0-32 0,0 0-39 0,0 0-47 15,0 0-58-15,0 0-278 0,0 0-575 16,-16 2 256-16</inkml:trace>
  <inkml:trace contextRef="#ctx0" brushRef="#br0" timeOffset="116948.4692">14714 4433 180 0,'0'0'197'0,"4"-2"-6"0,-4 2-5 0,0 0-14 0,0 0-9 16,0 0-7-16,0 0-11 0,0 0-14 15,0 0-7-15,0 0-10 0,0 0-7 0,0 0-11 16,0 0-9-16,0 0-5 0,0 0-7 0,0 0-9 15,0 0-4-15,0 0-8 0,0 0-4 0,0 0-4 0,0 0-6 16,0 0-6-16,-12 7-3 0,7-5-2 16,-2 2-6-16,1 1-4 0,-6 2-1 0,1-1 4 0,0 3-5 15,-8 3-2-15,2-1 0 0,-4 1-3 16,0 0 0-16,-1 2 2 0,-2 1-4 0,0 0-6 16,0 2 1-16,0-1 1 0,-10 1-3 0,12-2 7 0,-1-2-5 15,-1-1 1-15,3 1-1 0,-3-1 0 16,4 1-1-16,2-3 5 0,-2 1-3 0,3-1 7 15,6-3-4-15,-3 1 0 0,3-1-1 16,-2-1 2-16,2-1-4 0,4-1 2 0,-3 0 0 0,6-1-2 16,-2 0 2-16,2-1-2 0,-2 0-4 0,2 1 5 0,4-3-3 15,0 0-2-15,-6 4 9 0,6-4-7 16,-2 2-4-16,2-2 4 0,-2 2 2 0,2-2-3 16,0 0 1-16,-3 2-2 0,3-2-1 0,0 0 1 15,0 0-11-15,0 0-1 0,0 0 0 0,0 0-10 16,-4 2-7-16,4-2-13 0,0 0-7 0,0 0-15 15,-3 1-18-15,3-1-24 0,0 0-27 0,-4 2-32 0,4-2-45 16,0 0-142-16,0 0-378 0,-7-2 168 16</inkml:trace>
  <inkml:trace contextRef="#ctx0" brushRef="#br0" timeOffset="118208.4205">13344 5075 127 0,'2'-5'214'0,"-2"0"-8"0,1 2-5 0,-1-1-8 0,1-1-7 15,-1 1-6-15,0-1-14 0,-1 1-18 16,1 1 2-16,-1-1-11 0,-1 1-9 0,2 0-4 16,0 3-12-16,0-6-7 0,0 6-9 0,0-3-10 0,0 3-11 15,2-3-7-15,-2 3-7 0,0 0-11 0,0-3-1 16,0 3-8-16,0 0-7 15,0 0-3-15,0 0 1 0,0 0-10 0,0 0-3 0,0 0-6 16,0 0 3-16,0 0-2 0,-2 8-3 16,-1-3-2-16,3 1-2 0,-1 3 2 0,1 2-2 0,-2 2-1 15,2 1 2-15,-2 4-5 0,-1-3 4 0,-2 3-2 0,3 3 0 0,-1-2 0 16,0 2-3-16,0-2 6 16,2 0-4-16,-2-3-1 0,3-2 2 0,-3 2-2 15,3-4 1-15,-1 2-4 0,1-3 11 16,0 2-7-16,0-4-3 0,0 0 6 0,1-2-2 0,-1 0 1 15,0-2 2-15,0 2-1 0,0-3 14 16,1 2-4-16,1-4 6 0,-2 3-2 0,0-2 1 0,0 0 3 16,0-3-3-16,3 4 2 0,-2-3 1 0,-1-1 1 15,3 6-4-15,3-6 9 0,-2 2-11 0,0 0 1 16,2-1-6-16,2 1-1 0,-1 0-3 0,2-2-3 0,5 1 3 16,-3-2-5-16,3 1 1 0,0 0 1 15,0 0-10-15,0-3-13 0,0 2-1 16,0-1-14-16,1-1-8 0,-5 3-14 0,1-2-25 15,-1-2-18-15,0 1-29 0,1 2-40 0,-1-3-31 0,1-1-34 0,-3 2-236 16,-1-2-500-16,0-2 221 0</inkml:trace>
  <inkml:trace contextRef="#ctx0" brushRef="#br0" timeOffset="118423.6495">13355 5070 36 0,'-4'-2'262'0,"1"-1"-30"15,1 2-19-15,2 1-24 0,-6-2-18 0,3 1-18 0,3 1-16 16,0 0-12-16,-3-3-21 0,3 3-15 16,0 0-10-16,10-3-15 0,-3 1-14 0,5 0-10 15,0 2-16-15,3-3-29 0,0 1-19 0,2 2-19 0,-1-3-34 16,1 2-33-16,-1 0-47 0,-4 1-102 15,-2 0-280-15,0-1 123 0</inkml:trace>
  <inkml:trace contextRef="#ctx0" brushRef="#br0" timeOffset="118639.5101">13331 5198 123 0,'-5'2'239'0,"0"0"-20"0,4 0-9 0,-2-2-10 0,0 2-6 15,3-2-13-15,-4 3-15 0,1-3-12 16,3 0-18-16,0 0-11 0,0 0-17 0,-1 3-10 0,1-3-15 16,0 0-10-16,14-1-14 0,-3 1-17 15,5 0-17-15,6 0-20 0,2-3-21 0,4 3-29 16,2-2-27-16,12 1-44 0,5-4-40 0,-7 4-184 0,3-3-367 0,-1-2 163 16</inkml:trace>
  <inkml:trace contextRef="#ctx0" brushRef="#br0" timeOffset="119313.1292">14914 4514 219 0,'0'-3'221'0,"0"1"-8"16,0 2-8-16,0-6-11 0,-2 5-10 0,2 1-15 0,0 0-15 15,0-6-17-15,0 6-17 0,0 0-11 16,-1-3-11-16,1 3-14 0,0 0-11 0,0 0-4 16,0 0-10-16,0 0-6 0,0 0-6 0,0 0-3 15,0 0-5-15,0 0-7 0,0 13-2 0,0-6-2 0,0-1-5 16,0 3-2-16,0 3-3 0,0 1-1 15,-2 2-3-15,0 4 0 0,0 2 1 0,1-1-4 0,-2 1 1 16,0 0-5-16,1 0 7 16,0 2-6-16,-1 1-1 0,0-1-1 0,1 1 2 0,0 0-5 15,1-3 2-15,-1 1 2 0,1-2-1 0,0 0 0 0,2-2-10 0,0-3-12 16,-1 0-22-16,2-2-22 16,-1 2-27-16,1-3-27 0,0-1-42 0,-1-2-60 0,-1 0-136 15,1-2-382-15,0 1 169 0</inkml:trace>
  <inkml:trace contextRef="#ctx0" brushRef="#br0" timeOffset="119714.8438">14709 5321 195 0,'-6'-1'292'0,"0"-1"-30"0,3 0-26 16,-1 0-25-16,0 1-13 0,1 0-12 0,3 1-15 0,-7-1-11 15,7 1-18-15,0 0-13 0,-4-2-14 0,4 2-14 16,0 0-5-16,0 0-16 0,-3-1-11 0,3 1-3 16,0 0-6-16,0 0-11 0,0 0 1 0,19 3-6 15,-10-1-4-15,6-1-7 0,7 1 0 16,0 0-8-16,5 0-3 0,-1 0-7 0,0 0-4 0,2-2-3 0,0 1-6 16,0-1-4-16,1 0-1 15,-2-1-2-15,-2 1 1 0,0-2 0 0,-2 1-4 0,-3 1-2 16,-4 0-5-16,0-1-6 0,-3-1-6 15,-3 2-8-15,-2-2-10 0,-1 1-17 0,-3 0-6 0,2-1-24 16,-3 1-20-16,0-1-17 0,-3 2-20 16,1-5-16-16,-2 3-42 0,1 2-116 0,-7-6-351 15,2 3 156-15</inkml:trace>
  <inkml:trace contextRef="#ctx0" brushRef="#br0" timeOffset="119954.0983">14972 5141 284 0,'0'-3'304'16,"-3"-1"-13"-16,3 1-20 0,0 0-11 0,0 3-11 0,0-4-19 15,0 4-19-15,-1-2-22 16,1 2-16-16,-2-3-22 0,2 3-15 0,0 0-18 16,0 0-11-16,0 0-10 0,0 0-15 0,-4 10-3 0,4-1-8 15,-1 4-10-15,-1 9-1 0,-1-2-14 0,3 3-14 16,0 1-20-16,0 3-19 0,3 0-16 15,-3 9-22-15,3-10-22 0,-2 0-27 0,1-1-26 0,1-2-29 16,0 0-35-16,2-4-43 0,-3-6-206 0,0-1-470 0,-2-4 208 16</inkml:trace>
  <inkml:trace contextRef="#ctx0" brushRef="#br0" timeOffset="120580.4143">14911 4425 149 0,'-6'-1'240'0,"1"-1"-19"15,-1 1-11-15,2-1-9 0,4 2-10 16,-6-1-13-16,4-1-13 0,2 2-16 0,-5-1-14 0,5 1-15 16,0 0-13-16,-4-1-11 0,4 1-12 0,0 0-6 15,0 0-12-15,0 0-4 0,0 0-6 0,0 0-5 16,1 6-3-16,-1-6-4 0,8 5-4 0,0-3-5 0,0 3-1 16,2-2-1-16,3 5-2 0,1-6-3 15,7 9-3-15,1-6 0 0,2 5-4 0,2-3-4 16,12 6 0-16,3 1-1 0,3-1-2 15,2 0 6-15,22 9-9 0,-4-3 4 0,4-5-6 0,-1 5 1 0,-3-2-1 16,-16-5-3-16,-3-2-1 0,23 5-3 0,-29-5-2 16,3-1-5-16,-2-1 5 0,-12-1 2 0,-1-3-4 15,-2 0 2-15,-4 2 2 0,-5-4-2 0,-2 1 6 16,-3-3 3-16,-4 0 10 0,3 2 12 16,-6-1 9-16,2 1 8 0,-2-1 0 0,-1-1-4 0,-3 0 1 15,4 1 7-15,-4-1-16 16,6 1-5-16,-6-1-5 0,0 0-10 0,4 1-13 0,-4-1-13 0,0 0-22 15,0 0-29-15,0 0-36 16,3 2-32-16,-2-1-19 0,-1 2-34 0,2 0-44 0,-2 1-214 16,1-1-477-16,-1 1 210 0</inkml:trace>
  <inkml:trace contextRef="#ctx0" brushRef="#br0" timeOffset="120968.8048">16476 5018 3616 0,'0'0'15'0,"-6"-6"-14"0,2 2 0 0,3 2 1 15,-1-1-2-15,-2 0 0 0,4 2 1 16,0 1 0-16,-1-4 5 0,1 4 10 0,-6-2 4 0,6 2 7 15,0-3-1-15,0 3-12 0,0 0 1 0,0 0-2 16,-1-3-6-16,1 3-1 0,0 0-2 0,0 0-3 16,0 0 1-16,0 0 0 0,-2 13 0 0,2-7-4 0,-1 3 18 15,-1 2-19-15,2 1 1 0,0 1 6 16,-2 6-1-16,0-1 2 0,1 2-4 0,-2-1 12 0,0 0-11 16,2 3-1-16,-1-1 0 15,-2-2 1-15,4-3-2 0,0 2 2 0,-3-4 0 0,3 1-5 16,0 0-5-16,0-2 4 0,-1-1-13 15,1 1-14-15,0-4-11 0,0-1-19 0,-3 0-13 16,3-1-21-16,0 1-21 0,0-1-30 0,0-3-28 16,3 1-28-16,-2-3-39 0,-1 1-198 0,0 0-474 0,0-3 210 15</inkml:trace>
  <inkml:trace contextRef="#ctx0" brushRef="#br0" timeOffset="121358.103">16242 5004 2879 0,'-7'-4'104'0,"-1"0"-52"0,2-2-14 16,-1 2-20-16,3 1-6 0,0 0-9 0,-1 0 5 16,4 1 0-16,-2 0 6 0,0 0 12 0,3 2 8 15,-3-3 5-15,3 3 1 0,-1-2-1 0,1 2-1 0,0 0-2 16,0 0-5-16,0 0-3 15,10-1-2-15,1-2 0 0,3 3-6 0,10 0-1 0,3 0 0 0,0 0-3 16,2 0 0-16,11-1-9 0,-1 1 3 0,2-2 0 0,-11 2 0 16,-1-1 2-16,9 0-2 15,-10-3-1-15,-1 3 0 0,-6-1-9 0,0 1 7 16,-5 0 2-16,-3-1 11 0,-4 1 7 0,0 0 4 16,-1-1 8-16,-3 1 6 0,1 0 1 0,-3 1 3 0,0-1-4 15,-3 1 8-15,0 0-4 0,7-2-8 16,-7 2-1-16,0 0-4 0,7 0-3 0,-7 0-12 15,0 0-18-15,0 0-21 0,4 0-26 16,-4 0-26-16,0 0-38 0,0 0-57 0,0 0-73 0,0 0-66 0,0 0-249 16,0 0-597-16,-13-5 264 0</inkml:trace>
  <inkml:trace contextRef="#ctx0" brushRef="#br0" timeOffset="122711.364">13564 5763 2664 0,'-4'-5'59'0,"1"1"-36"0,-1 0-2 0,-1-3-18 15,0 3 9-15,2 1-5 0,-1 0-2 16,1-1 4-16,-3 1 7 0,3 1 7 0,1 0 1 15,0-1-2-15,-1 1-1 0,3 2-2 16,-4-2-4-16,4 2-4 0,-1-3 2 0,1 3-4 0,-2-3-2 0,2 3-3 16,0 0 2-16,0 0-3 0,0 0-1 15,-4-1 1-15,4 1-1 0,0 0-4 0,0 0 3 0,0 0 2 16,0 0-3-16,0 0-1 0,0 0 2 0,0 0 1 16,0 0 0-16,0 0 0 0,0 0-1 0,0 0 2 0,0 0-1 15,0 0-1-15,0 0 0 16,0 0 4-16,0 0 0 0,0 0-3 0,0 0 3 15,0 0 0-15,0 0-1 0,0 0-1 0,0 0 4 0,0 0-2 16,0 0 0-16,0 0-1 0,0 0 3 16,0 0 0-16,0 0-1 0,0 0 7 0,0 0-8 0,0 0 0 15,0 0-1-15,0 0 0 0,0 0 5 0,0 0 1 0,0 0 4 16,-4-2 6-16,4 2-6 16,0 0 0-16,-2-4 9 0,2 4-12 0,-2-3 0 0,2 3 6 15,-2-3 3-15,1 0 7 0,1 3 11 0,-3-1-13 16,3 1 0-16,0 0 1 0,-3-4 2 0,3 4-1 0,-3-2 1 15,3 2-3-15,0 0-1 16,0 0-5-16,-1-3-4 0,1 3 2 0,0 0-7 0,0 0 6 16,0 0-9-16,0 0-3 0,0 0-2 0,0 0-7 15,0 0 5-15,0 0-3 0,0 0 2 16,-2 11-2-16,2-6 3 0,0 2-2 0,2 3 1 0,-4 1-2 16,4 3 3-16,-2 0-2 0,0 7 0 15,1-1 0-15,-1 1-14 0,0 1-9 0,2 2-11 0,-1 3-11 0,-1 7-22 16,0 0-29-16,1-8-32 15,2 10-28-15,-1-10-36 0,-1 8-58 0,1-9-182 0,0 1-468 16,0-1 208-16</inkml:trace>
  <inkml:trace contextRef="#ctx0" brushRef="#br0" timeOffset="123089.3252">13361 6506 3478 0,'-6'-1'74'16,"-1"-2"-31"-16,0 0-26 0,0 0-8 0,1 3-9 0,2-2-4 15,-2 1 2-15,6 1-5 0,-7-3 5 0,7 3-1 16,-5 0 4-16,5 0 3 0,0 0-1 0,-6 4-1 0,3 0-7 16,2-1 1-16,-2 2 0 0,0 3 3 15,0 1-3-15,2 2 1 0,-1 0 1 0,1 2-2 0,-1 2 3 16,2-1 4-16,-1 7-4 0,2-3 1 16,-1 3 0-16,-1-2-1 0,3 0 2 0,-2 0 0 0,-2 1-2 15,1 0 4-15,-1-2-1 16,1-3 0-16,-1 2 5 0,1-4-10 0,-1 1-6 0,1 0-12 15,0-1-10-15,1 0-13 0,0-4-26 16,0 0-28-16,0-1-23 0,1-1-32 0,0 0-29 0,1-3-35 16,0-1-225-16,0 0-480 0,-2-3 213 0</inkml:trace>
  <inkml:trace contextRef="#ctx0" brushRef="#br0" timeOffset="123518.3174">13101 6507 90 0,'-9'-4'287'16,"2"1"-19"-16,-1 1-15 0,2 0-12 0,1 0-5 0,0 1-12 15,0-2-12-15,1 3-13 0,0-1-13 16,4 1-6-16,-5-2-28 0,5 2-11 0,-5-1-9 0,5 1-15 15,0 0-3-15,-4 0-10 0,4 0-14 0,0 0-4 0,0 0-3 16,0 0-7-16,0 0-1 16,0 0-9-16,0 0 7 0,0 0-16 0,0 0-7 15,15-3-2-15,-1 1-6 0,3 2-2 0,6-4-2 16,5 1-10-16,0 2-6 0,13-2 4 16,0 0-2-16,0 1-4 0,1-2-4 0,-1 2 13 0,-11 1-18 15,-1-1 0-15,0 1-1 0,-3-2-6 0,-2 2 11 0,-1-2-5 16,-9 3-3-16,-2-1 0 0,-2-1 2 0,-1 2-5 15,-1 0 4-15,-2-1-1 0,-2 1 10 0,-4 0 8 16,6-1 4-16,-6 1 5 0,0 0 0 0,5 0-12 16,-5 0-1-16,0 0-7 0,0 0-12 0,0 0-14 15,-17-3-21-15,10 2-20 0,0 1-12 0,0 1-31 16,0-1-34-16,0 2-42 0,1 0-53 16,0-1-57-16,1 2-278 0,1-2-607 0,1 1 269 0</inkml:trace>
  <inkml:trace contextRef="#ctx0" brushRef="#br0" timeOffset="124207.5094">13195 7256 63 0,'-4'-6'329'16,"-1"2"-32"-16,1 0-21 0,1 0-9 0,2 2-21 0,-2-3-12 16,0 3-9-16,0 1-14 15,3 1-21-15,-3-2-13 0,3 2-9 0,-2-3-35 0,2 3-9 0,0 0-5 16,0 0-25-16,0 0-5 16,-6 8-7-16,5-1-14 0,-1 1 11 0,1 4-22 15,-1 4 1-15,1 4-7 0,-1 1-11 0,1 2 3 16,0 1 0-16,1 2-11 0,-3 0-1 0,3 1-6 0,0-1-2 15,0-1 3-15,0 0-3 16,0-1-4-16,1 0-2 0,-1-2-3 0,0-2 3 0,-1 1-4 16,1-3 3-16,1-3-3 0,-1-3 1 0,2 0-3 0,-4-3-1 15,4-2-6-15,-2 0 4 0,0-3-6 0,0 0 9 16,-2 0-2-16,4-1 4 0,-1-1 1 0,-1-2-1 16,-1 4-4-16,1-4 0 0,0 4-3 15,0-4-1-15,0 0-2 0,1 2 7 0,-1-2 2 16,0 0-23-16,0 0-3 0,0 0-17 0,0 0-11 15,0 0-14-15,0 0-18 0,0 0-21 0,0 0-24 0,0 0-27 16,0 0-37-16,0 0-37 0,0 0-40 0,0 0-231 16,0 0-532-16,0 0 236 0</inkml:trace>
  <inkml:trace contextRef="#ctx0" brushRef="#br0" timeOffset="124748.2034">13127 8142 87 0,'-3'-3'334'16,"3"3"-36"-16,-4-3-26 0,4 3-25 0,0 0-17 0,-6 0-12 16,6 0-11-16,0 0-9 0,-8 3-7 0,5 2-18 0,0-3-14 15,-1 3-6-15,0 3-17 0,0 2-12 16,0 2-4-16,1 1-15 0,-1 0-7 0,1 3-11 16,-1 3-5-16,1-1-9 0,0-3-9 15,0 4-2-15,2-4-13 0,-1-1-4 0,0 1 6 0,1-1-10 0,0-1-8 16,1 1 1-16,-1-1-5 15,0 0-2-15,0-4-1 0,1 3-3 0,0-3-4 0,0-1-1 16,0 0-9-16,0-1-12 0,0-1-3 0,0 0-16 0,0 0-8 16,0-2-16-16,0 0-17 0,1 0-12 15,-1 0-15-15,1-2-21 0,-1 1-16 0,0-3-23 0,1 2-20 16,-1-2-19-16,2 2-19 0,-2-2-29 16,0 0-196-16,0 0-469 0,0 0 209 0</inkml:trace>
  <inkml:trace contextRef="#ctx0" brushRef="#br0" timeOffset="124990.5694">13089 8159 305 0,'-2'-3'295'0,"0"-2"-24"15,0 1-22-15,1 2-20 0,1 2-15 0,-2-5-17 0,1 1-17 0,1 2-22 16,0-2-16-16,1 1-18 15,2 1-23-15,1-2-18 0,4 0-14 0,0 0-20 0,6 0-18 0,-2 2-17 16,3-1-18-16,3 3-18 16,2-3-14-16,-4 3-15 0,-1-1-22 0,1 2-13 15,-1-1-25-15,0 0-18 0,-2 0-27 0,-4 0-42 0,1 3-110 16,-4-2-333-16,0 1 148 0</inkml:trace>
  <inkml:trace contextRef="#ctx0" brushRef="#br0" timeOffset="125278.5578">13092 8326 167 0,'-2'3'247'16,"2"-3"-8"-16,-2 1-7 0,2-1-2 0,0 0-7 15,-2 4-5-15,2-4-11 0,1 2-11 16,-1-2-10-16,3 3-19 0,0-1-15 0,0 0-13 15,1-2-13-15,1 2-13 0,1-1-11 0,2-1-8 0,0 0-13 0,2 0-9 16,4-1-8-16,0 1-8 0,2-2-10 0,6-2-9 16,-2 1-9-16,4-1-7 0,-1-1-4 15,-2 0-3-15,1-1-3 0,-1 3-3 0,-7-1-10 0,2 2-11 0,-3-1-11 16,-2-1-18-16,-4 4-14 16,-2 0-17-16,0-2-14 0,-1 1-25 0,-4 1-24 0,0 0-41 15,1-3-40-15,-1 3-209 0,0 0-461 16,-8-6 204-16</inkml:trace>
  <inkml:trace contextRef="#ctx0" brushRef="#br0" timeOffset="126078.5377">13145 8751 28 0,'0'0'309'15,"-1"-6"-16"-15,-2 3-19 0,3 1-15 0,-3-3-7 0,2 4-11 16,-1-1-17-16,1-1-8 0,-2 1-15 16,3 2-17-16,0 0-23 0,-2-4-19 0,2 4-13 0,-2-2-13 15,2 2-14-15,0 0-11 0,0 0-11 0,0 0-8 0,-3 9-7 16,3-2-7-16,-2 1 0 0,1 6-9 16,0-1-18-16,1 1-2 0,1 4-3 0,-1 4-5 0,-1-1 1 15,0 0 1-15,0 1-6 16,2 1-6-16,-2-1-14 0,0 3-14 0,-1-3-18 0,2 2-23 0,-2-1-21 15,2 1-28-15,-1-1-42 0,0-1-40 16,0-3-33-16,-1-4-60 0,0 0-159 0,0-1-477 16,0-6 211-16</inkml:trace>
  <inkml:trace contextRef="#ctx0" brushRef="#br0" timeOffset="126797.9928">12989 9214 246 0,'-4'-3'317'0,"1"-1"-27"16,0 3-20-16,1-2-24 0,0 2-14 0,2 1-20 16,-3-2-17-16,3 2-19 0,-3-2-20 0,3 2-13 15,0 0-13-15,-4 6-14 0,4-1-10 16,-2 2-7-16,1 3-4 0,-2 2-9 0,2 3-16 15,-1-1-1-15,-1 1-3 0,1 4 1 0,-1 3-16 0,0-2-8 16,0 0-4-16,0 0-4 0,2 0-11 0,-4 0 6 16,3 0-2-16,0 0-4 0,-1-1-5 0,3-4-2 15,0-1 2-15,0 0-12 0,0-1-9 16,2-1-5-16,2 1 0 0,2-2-12 0,1-4-6 0,3 2-9 16,0-4-8-16,4-2-12 0,0-1-7 15,0-1-2-15,8-4-5 0,-7 0-4 0,8-5 4 0,-2 0 0 16,-1-4 6-16,-1-2 5 0,-2 1 13 0,-2-1 11 0,1 0 18 15,-5 3 23-15,-2 1 16 0,-2-2 20 16,-1 1 5-16,-2 3 5 0,-1 2 7 16,-1-1 1-16,-2 1-5 0,-1 2 1 0,-2 1 7 0,0-2 2 15,-2 3-5-15,-2-1 6 0,0 2-6 0,-2 1 8 16,-1 0-9-16,0 1-1 0,-1 0-9 0,1 2-3 16,-2 1-12-16,0 2 4 0,1 0-10 0,1 1 12 0,3 0-15 15,-1 2-4-15,2 2-3 16,1 0-2-16,4-1-17 0,0 1-7 0,3-2 5 0,1 0-20 15,4 3-8-15,1-2-10 0,2-1-6 16,2-2-9-16,0-3-8 0,3 0 0 0,0-3-7 0,2-1 6 0,3-5 1 16,2 0 6-16,-1-2 5 0,-3-4 8 0,1-3 5 15,-1-2 12-15,-1 0 12 16,-3-4 10-16,-1-2 13 0,-1 0 22 0,-4-5-6 0,-1 2 10 0,0-13 4 16,-2 2 3-16,-4-1 16 0,1 3 0 15,-1 9 20-15,-1-1-4 0,0 2 7 16,-3 3 3-16,2 3 4 0,-2 5-6 0,1 2-1 15,0 2-16-15,-1 3-3 0,-2 1-9 0,1 1-5 0,1 2-8 0,1 2 0 16,-3 0-8-16,0 2-8 0,-3 4-2 0,1 3 4 16,-1 2-11-16,1 8 1 0,0 2 5 15,1 4-9-15,0 1-9 0,0 10-11 0,2 0-6 0,1 0-14 0,2 1-8 16,2 2-14-16,-2-4-10 16,2-8-8-16,4-1-11 0,0 1-13 0,0-4-6 0,2-2-14 15,1-2-6-15,4-1-16 0,-4-6-17 0,1-4-33 16,2 1-22-16,2-5-27 0,0-2-72 0,-1-4-165 15,1 0-507-15,6-9 225 0</inkml:trace>
  <inkml:trace contextRef="#ctx0" brushRef="#br0" timeOffset="127523.7853">13101 10020 213 0,'-1'-3'297'15,"1"3"-19"-15,-2-5-20 0,0 3-17 0,0 0-11 16,2 2-20-16,-4-6-17 0,3 3-12 0,-1 0-13 0,0 0-19 16,1 1-14-16,-1-2-14 0,2 4-8 0,-2-4-19 15,2 4-2-15,0-4 0 0,0 0-21 16,2 2-9-16,2-2-6 0,-1 2-4 0,4-3-9 0,1 3-4 15,0 1 0-15,1-1-6 0,1 2-8 16,0 0 1-16,0 1-2 0,-3 1-4 0,3 1-7 0,-3 3 2 16,2-1-3-16,0 5 1 0,-3 1 0 15,0 1-5-15,-3 2 0 0,-1 0 2 0,-4 5-3 16,-1 0 1-16,-6 0-1 0,1 0-2 0,-4-1 4 0,1-1 8 0,-3-1 13 16,-2-2 4-16,0 1 7 15,3-6-1-15,2 2 17 0,0-2-1 0,0-3 4 0,3 0 1 16,1-1-8-16,2 0 3 0,0-4-6 15,1 2-14-15,3 0 6 0,-2-2-4 0,3-1-10 16,-2 4 4-16,2-4 2 0,4 2-13 0,0 1 1 16,2-2-3-16,3-1 1 0,1 0-15 0,1 0-4 0,3-1-8 15,0-2-8-15,1 1-6 0,1-2-10 0,0 1-16 16,-1-2-24-16,1-1-27 0,-2 1-26 0,1 0-29 0,-6 2-32 16,0-1-23-16,3-2-33 0,-4 2-23 0,0-2-249 15,-6 1-554-15,2-2 246 0</inkml:trace>
  <inkml:trace contextRef="#ctx0" brushRef="#br0" timeOffset="127791.1478">13046 9935 243 0,'-15'-7'305'0,"1"1"-15"15,-1 2-13-15,0 1-15 0,0 1 11 0,1 1-14 0,0 1-10 0,1 1-14 16,-1 1 6-16,2 2-36 0,-1 2-13 15,-1 3-13-15,3 1-5 0,-5 4-11 0,3 2-13 16,0 1-10-16,1 3-15 0,-1 0-11 0,3 2-12 0,-1 1-9 0,4 1-11 16,0-1-10-16,0 3-6 15,2-2-3-15,4 1-11 0,1-2-4 0,2-1-31 0,1 1-23 16,4 0-25-16,3-2-5 16,2-2-17-16,2-1-24 0,1-2-15 0,4-3-27 0,5-2-33 0,0-2-35 15,5-4-46-15,10-3-52 0,-2-4-282 0,-7-3-614 16,11-7 272-16</inkml:trace>
  <inkml:trace contextRef="#ctx0" brushRef="#br0" timeOffset="127997.7444">13593 9928 350 0,'0'-3'338'0,"0"3"-31"16,0-5-32-16,0 3-31 0,0 2-14 15,0 0-28-15,0 0-13 0,0 0-18 0,3 10-14 16,1-3-13-16,1 4-12 0,0 3-14 0,2 6-12 16,0 0-12-16,-3 4-11 0,-1-1-15 0,0 1-27 0,-3 0-22 15,-3 0-21-15,-2 0-30 0,-4 0-35 16,-4 1-52-16,-1-2-63 0,-3-1-74 0,-3-1-179 16,0-5-472-16,-4 0 209 0</inkml:trace>
  <inkml:trace contextRef="#ctx0" brushRef="#br0" timeOffset="129965.6826">16220 5688 76 0,'2'-4'217'0,"0"0"-7"0,2-1 0 0,-1 1-6 16,-3 1-1-16,4 0-4 15,-4 1-12-15,0 2-12 0,2-5-13 0,-2 2-9 16,0 3-25-16,0 0-13 0,1-3-12 0,-1 3-9 16,0 0-10-16,0 0-11 0,0 0-7 0,-10 9-5 15,0-2-7-15,-1 4-4 0,-6 4-2 0,-3 3-5 16,-8 7-5-16,-3 2-2 0,3 1-10 0,-4 1 3 0,-1-1-2 15,2 2-4-15,-5-1-4 16,5-2-1-16,-2-1 0 0,4-2-3 0,5-7-3 0,1 2 1 16,2-4 1-16,3-1-7 0,-1 0 2 0,4-1 5 0,2-4-9 15,2-2 3-15,3-1 0 0,1 0-3 16,0-2 2-16,4-2-2 0,-3 1 1 0,3 0 0 0,0-2-8 16,1 1-6-16,2-2-11 0,-3 4-12 15,3-4-20-15,-3 2-22 0,3-2-36 16,-1 3-28-16,1-3-36 0,0 0-38 0,-2 2-201 15,2-2-446-15,-1 2 197 0</inkml:trace>
  <inkml:trace contextRef="#ctx0" brushRef="#br0" timeOffset="130287.6958">15487 6440 67 0,'0'-4'337'0,"0"0"-23"0,-1 1-37 0,1-1-28 16,0 1-18-16,0 3-20 0,-1-3-12 15,1 3-18-15,1-4-17 0,-1 4-18 0,0 0-16 0,0 0-10 0,0 0-18 16,0 0-2-16,-3 12-12 15,2-4-6-15,1 5-6 0,-3 0-5 0,0 2-15 0,2 7 1 16,-2-1-4-16,0 0-5 0,0 2-9 0,2-1 5 0,1 1-7 16,-1-1-3-16,1 1-4 0,0 0-3 15,0-1-4-15,0 1 1 0,0-4-2 0,-2 2-11 16,2-3-10-16,0 1-13 0,0-7-6 16,-1 1-24-16,-1-4-9 0,2-2-20 0,0 2-22 0,0-1-30 15,0-3-27-15,0-2-22 0,0-2-31 16,0-1-250-16,0 0-491 0,0 0 217 0</inkml:trace>
  <inkml:trace contextRef="#ctx0" brushRef="#br0" timeOffset="130609.8109">15286 6507 64 0,'-7'-5'305'0,"-2"1"-27"15,4-1-25-15,-1 2-16 0,0 0-9 0,2 2-8 0,1 0-12 16,-1-3-11-16,2 4-19 0,2 0-11 16,-4-4-16-16,4 4-16 0,0 0-11 0,0 0-12 0,7-5-5 15,2 4-15-15,5-5-13 0,7 3-8 0,2-1-8 16,4-2-4-16,3 2-7 0,10 0-11 0,-1-2-8 16,1 1-7-16,-11 2 4 0,10-2-6 15,-11 1-1-15,-2 2-7 0,0 1 1 0,-6-2-2 0,-2 2-5 16,-4-2 1-16,-4 3-2 0,0-2 1 0,-3 1-6 0,0 1 5 15,-3-1 1-15,0 1-3 0,-4 0-2 0,6-2-2 0,-6 2-1 16,1-2-14-16,-1 2-10 0,0 0-18 16,0 0-18-16,0 0-22 0,-10-1-29 15,10 1-37-15,-5-2-40 0,3 0-49 0,2 2-232 16,-4-4-505-16,5 0 224 0</inkml:trace>
  <inkml:trace contextRef="#ctx0" brushRef="#br0" timeOffset="131087.2574">16483 5700 16 0,'1'-3'316'16,"-1"2"-26"-16,0 1-18 0,0 0-19 0,2-4-21 0,-2 4-12 16,1-4-17-16,-1 4-19 0,2-1-25 0,-2 1-12 15,0 0-24-15,0 0-8 0,0 0-13 0,0 0-12 0,0 0-7 0,-2 10-5 16,1-1-13-16,-1 2-6 0,2 2-8 16,-1 3-6-16,0 5-12 0,-1 0-3 0,2-3-4 15,0 4-3-15,-1-1-1 0,1 2 0 16,-2 1-6-16,2 1 3 0,-1 0 0 0,1 0-4 0,-1-1-2 15,-1 0-12-15,1-1-33 16,1-1-24-16,-2 1-31 0,1 0-48 0,-2 0-49 0,3-1-74 0,0-2-174 16,-1-2-468-16,2-5 207 0</inkml:trace>
  <inkml:trace contextRef="#ctx0" brushRef="#br0" timeOffset="131793.7817">16363 6396 165 0,'-4'0'344'0,"4"0"-43"0,-4-2-36 0,4 2-36 0,-3-1-22 0,3 1-18 0,0 0-20 15,0 0-16-15,0 0-19 0,3 10-13 0,3-6-11 0,1 3-13 16,2 3-5-16,6 4-10 15,-3 0-14-15,5 1-5 0,-3 1-20 0,3 0-12 16,3 0-13-16,-2-1-12 0,-1 2-13 0,1-3-18 16,-1 1-17-16,2-2-10 0,-7-3-20 0,2 0-10 0,-1-1-11 15,-2-1-16-15,2-1-13 0,-5-3 7 16,2-1-13-16,-1 0 7 0,-1-1-4 0,0-2 26 0,-3 0 19 16,0 0 9-16,-5 0 16 15,7-2 18-15,-4 0 17 0,-3 2 14 0,2-4 15 16,-4 1 13-16,2 3 16 0,-4-5 7 0,0 2 10 15,-2 2 5-15,-2 0 2 0,-1 0 6 0,-2-1 2 0,-2 2 1 0,-2 0-1 16,-1 2-5-16,-8-1-1 16,8 1-2-16,-4 2 3 0,0-2 0 0,0 2-1 0,3-3 3 15,2 2-7-15,2 0 1 0,2-2-1 0,1 0-6 0,0-1-4 0,3 2-1 16,0-1-4-16,4-1-4 16,-1 1 2-16,-1 0-4 0,5-1-5 0,-7-1-4 0,7 1-9 15,-2-4-5-15,2 4 4 0,7-6-14 16,-3 3-9-16,3-2-2 0,0 0-9 15,3-2-10-15,6 0-6 0,-1 1-9 0,4-1-11 0,0 0-1 0,4 0-6 0,-3 1 2 16,-1-1 3-16,2-1-9 16,0 1 4-16,-5 1-9 0,2-2-2 0,-4 1-18 0,-2 0 9 0,-1-1 1 15,-1 1-6-15,-5-1 8 0,2 0 6 16,-4-4 12-16,-3 0 16 0,0 0 12 0,-2-1 28 0,-3 0 17 16,1 1 17-16,-3 2 27 15,0-2 14-15,-1 2 8 0,0-1 11 0,3 4 6 0,-1 1 1 16,-2-1-1-16,2 2-1 0,0 0-1 15,1 3-10-15,1 0-6 0,-1 0-7 0,1 2-7 0,4 0-3 16,-6 3-7-16,2 0 0 0,3 2-6 0,-2 1-4 0,0 5-7 16,3 0 0-16,3 2-8 0,-6 5 9 0,7 2-14 15,-2 1-2-15,3-1-15 16,-2 3-18-16,0-1-20 0,1 1-20 0,-2 0-30 0,1-2-36 16,-1 1-35-16,0-3-27 0,-1-1-42 0,-1-4-238 0,0-2-492 15,0-3 218-15</inkml:trace>
  <inkml:trace contextRef="#ctx0" brushRef="#br0" timeOffset="132310.5003">16632 5702 76 0,'-4'-3'320'0,"1"-1"-34"0,-1 1-28 0,1-1-20 0,0 4-14 16,3 0-10-16,-4-4-11 0,1 3-16 0,3 1-12 0,-4-2-21 0,4 2-14 16,0 0-13-16,-3-2-19 0,3 2-12 0,0 0-5 0,0 0-14 15,0 0-5-15,0 0-7 16,0 0-9-16,0 0-2 0,10 9-10 0,-3-4 2 16,5 2-7-16,4 5-7 0,5 1 1 0,3-1-5 15,8 4-12-15,5 1-4 0,3 5 1 0,4-2-3 16,17 7 1-16,-17-6-4 0,20 9 5 0,-3-3-17 15,-17-6-9-15,18 4-12 0,-17-8 3 0,-3 2-7 0,-2-3 5 16,-3 0 4-16,-10-4-6 0,0-5 1 16,-3 2 2-16,-2-1 1 0,-8-3 3 0,-1 0 2 0,-4-4 0 15,-1 2-1-15,-3 0 5 0,1-2 3 0,-2 0 4 0,1 1 1 16,-3-1-1-16,-2-1 1 16,3 1 0-16,-3-1-10 0,0 0-20 0,0 0-11 0,0 0-17 0,0 0-28 15,0 0-34-15,-5 5-26 16,5-5-26-16,-3 2-52 0,-1 1-139 0,3-1-398 0,1 1 177 15</inkml:trace>
  <inkml:trace contextRef="#ctx0" brushRef="#br0" timeOffset="132598.094">17705 6178 121 0,'6'-2'335'0,"-6"2"-34"0,0 0-25 0,0 0-27 0,0 0-15 16,0 0-18-16,0 0-14 0,1 5-13 16,-2-1-14-16,-2 0-18 0,2 3-14 0,-2 2-17 0,0 3-10 0,0 1-8 15,3 3-15-15,-4 3-9 0,4 0-4 16,0 2-6-16,-1-1 6 0,1 1-24 0,-2 0-5 16,2-1-12-16,0 0-3 0,0 1-21 0,0-6-7 15,0-1-8-15,3 3-8 0,-6-2-9 0,5-3-8 16,-2 1-9-16,1-4-14 0,-2 0-17 0,-1-1-23 15,2-1-22-15,0 1-19 0,-2-3-31 16,4-1-16-16,-2-1-23 0,-3 0-219 0,2-1-453 0,1-2 202 16</inkml:trace>
  <inkml:trace contextRef="#ctx0" brushRef="#br0" timeOffset="132828.4585">17701 6204 273 0,'0'-6'307'0,"-1"2"-23"0,-1-2-13 16,2 4-24-16,0-3-25 0,0 2-21 0,0 0-19 0,2 0-21 15,-1 0-14-15,3 1-15 0,2 1-14 0,1-1-16 0,3 0-18 0,1-1-19 16,6 2-17-16,0-1-17 16,0 1-15-16,3-1-10 0,-4 2-3 0,0-1-8 0,1 2-4 15,-2-1-7-15,-5 2-7 0,0-4-9 16,-3 2-7-16,-1 0-10 0,1 0-15 0,-4 2-6 0,-3-2-7 15,4 1-21-15,-4-1-29 0,-3 4-29 16,3-4-46-16,-4 5-121 0,-2-3-349 0,2 0 155 0</inkml:trace>
  <inkml:trace contextRef="#ctx0" brushRef="#br0" timeOffset="133111.5589">17687 6348 172 0,'-3'3'306'0,"-1"-1"-18"0,1 1-22 16,2-1-16-16,1-2-8 0,-4 2-14 0,4-2-13 0,-3 3-12 15,3-3-23-15,0 0-16 0,0 0-20 0,15-1-9 16,-6 0-14-16,3-2-25 0,9 1-12 0,1-1-11 16,1-2-16-16,0 4-10 0,1-2-4 0,-1 1-10 15,-1-2-7-15,-1 1-4 0,-7 2 6 16,2 0-8-16,-2 0-6 0,-4-2 1 0,0 3-2 0,-2-2 1 15,-2 1 3-15,-1 0 2 0,-2 0-2 16,-3 1 4-16,7 0-4 0,-4-2-1 0,-3 2-1 0,0-2-24 16,0 2-15-16,0 0-27 0,0 0-32 0,0 0-41 0,-13 0-39 0,13 0-34 15,-8 2-65-15,4-2-190 16,4 0-488-16,0 0 216 0</inkml:trace>
  <inkml:trace contextRef="#ctx0" brushRef="#br0" timeOffset="134298.5835">15464 7089 11 0,'-2'-3'324'0,"1"-1"-23"0,-1 2-22 0,2 2-19 16,-1-4-12-16,1 4-18 0,-2-2-17 0,2 2-18 16,0-3-25-16,0 3-5 0,0 0-27 15,0 0-16-15,-2-3-9 0,2 3-14 0,0 0-11 0,0 0-9 16,0 0-9-16,0 0-7 0,0 11-7 15,0-3-6-15,1-1-4 0,-2 5-2 0,2 1-10 0,-2 1 3 16,1 4-9-16,0 2-1 0,0-1-4 0,-2 2-3 0,2-1 1 16,0 0 1-16,0 2-6 15,0-1-2-15,0 0-17 0,-3 3-27 0,0-2-18 0,2 0-31 16,-2 4-35-16,0-2-43 0,2 4-45 0,0-4-66 16,-2 2-184-16,0-4-487 0,3 0 215 0</inkml:trace>
  <inkml:trace contextRef="#ctx0" brushRef="#br0" timeOffset="134573.805">15392 7788 219 0,'-4'-2'301'0,"1"1"-27"0,3 1-21 0,-4-3-14 0,4 3-24 0,-4-2-17 16,4 2-17-16,0 0-17 0,0 0-7 16,0 0-7-16,-5 8-19 0,6 1-7 0,-1-1-17 15,1 1-6-15,-2 3-7 0,2 1-15 0,-1 1-10 0,2 0-4 0,-1 5-4 16,2 1-5-16,-3-3-7 16,1 2-3-16,0-4-6 0,-2 3-6 0,3 2 0 0,-2-6-4 15,0 4-3-15,0-2-2 0,0-2-11 0,0-1-11 0,0-3-12 16,-1-2-17-1,1-1-14-15,0 0-18 0,1-1-26 0,-1-1-18 16,1-3-19-16,0 1-26 0,-1-3-27 0,0 0-42 0,0 0-212 16,0 0-463-16,3-10 206 0</inkml:trace>
  <inkml:trace contextRef="#ctx0" brushRef="#br0" timeOffset="134788.4023">15387 7733 228 0,'-2'-5'283'0,"1"0"-22"0,0 1-20 16,0 1-16-16,1-3-21 16,1 2-19-16,1-1-13 0,0 0-19 0,4 1-14 0,0-2-15 15,3 1-11-15,4 1-13 0,3 0-13 0,5-1-13 0,0 1-12 16,0 4-15-16,0-2-16 0,-5 2-18 16,0 1-22-16,0 3-23 0,-2-3-24 0,0 3-23 0,-4 0-40 15,-3 1-14-15,0 0-28 0,-4 1-199 16,0-2-388-16,-3 4 173 0</inkml:trace>
  <inkml:trace contextRef="#ctx0" brushRef="#br0" timeOffset="135068.0866">15411 7898 175 0,'-4'1'340'16,"2"0"-27"-16,2-1-24 0,-3 2-16 15,3-2-11-15,-3 2-14 0,3-2-15 0,0 0-24 0,0 0-16 16,0 0-26-16,0 0-18 0,0 0-13 16,22-5-17-16,-8 4-12 0,2-2-8 0,-1 1-16 0,6 0-10 15,-5 2-5-15,6-1-9 0,-6 1-9 0,2-1 0 0,-4 1-15 16,0-1-6-16,-4 1-1 16,0 0-3-16,-1 0-5 0,-1 1-2 0,-4-1-5 0,2 0 5 0,-3 1-6 15,-3-1 0-15,0 0-9 16,0 0-15-16,0 0-18 0,0 0-26 0,0 0-28 15,-7 5-35-15,4-5-48 0,3 0-64 0,-6 2-56 16,2-2-200-16,4 0-529 0,0 0 234 0</inkml:trace>
  <inkml:trace contextRef="#ctx0" brushRef="#br0" timeOffset="136575.4295">15311 8523 20 0,'2'-4'157'0,"-1"1"-8"16,-1 0-11-16,0 3-6 0,3-4-5 0,-2 1-11 0,1 0-1 15,-1-1-2-15,0 2-2 16,0-1-1-16,0 1-5 0,-1 2-4 0,2-4 0 0,-2 4-6 0,1-3-2 16,-1 3 1-16,2-2-1 0,-2 2 0 0,0-3 1 15,0 3 1-15,1-3-1 0,-1 3-4 16,0 0-3-16,0 0-2 0,0 0-2 0,1-3-4 0,-1 3-3 0,0 0-3 16,0 0-2-16,1-1-4 0,-1 1 0 15,0 0-8-15,0 0-4 0,0 0-2 0,0 0-6 16,0 0-3-16,0 0-8 0,0 0-3 0,0 0-4 15,0 0-1-15,0 0-3 0,0 0-5 0,0 0 0 0,0 0-1 16,0 0-5-16,0 0 5 16,0 0-6-16,0 0-5 0,0 0 3 0,0 0-4 0,0 0-3 15,0 0 3-15,0 0-5 0,0 0 2 0,0 0-5 16,0 0 1-16,0 0-1 0,0 0-1 0,0 0 0 16,-1 11 5-16,1-6-1 0,0 0 0 0,0 3 0 15,-1 0 0-15,-1 3-5 0,1 0-12 16,-2 4-11-16,2 4-15 0,-2 0-15 0,0 0-18 0,2 0-23 15,-1 2-27-15,1-1-28 0,1 1-23 16,-1-3-26-16,1 1-55 0,-1-4-155 0,2-2-446 0,-1 0 197 16</inkml:trace>
  <inkml:trace contextRef="#ctx0" brushRef="#br0" timeOffset="137323.8255">15283 8833 98 0,'0'0'270'16,"-3"-4"-10"-16,3 4-11 0,-3-3-11 16,3 1-15-16,0 2-13 0,0 0-18 0,-1-3-18 0,1 3-15 15,0 0-21-15,0 0-13 0,-3-3-13 0,3 3-14 16,0 0-9-16,0 0-11 0,0 0-7 0,0 0-7 15,-3 11-7-15,3-8-3 0,-1 4-3 0,1 1-5 0,-3 1-6 16,3 1-3-16,-3 2-1 16,2-1-5-16,-2 1-3 0,0 0-4 0,2-1 1 15,-1 1-2-15,1-4 0 0,1 3-2 0,-2-2-6 0,2 0 1 16,-1 2-3-16,1-1 0 0,1-1-1 0,1-1-1 0,2-2 0 16,-1 1-2-16,1 1-10 0,2-4-2 15,2 2-10-15,2-2-9 0,3 1-12 0,1-3-4 16,1-1-10-16,-1-2-7 0,7-1-2 0,-5-1 3 0,-1-1 5 0,7-2-2 15,-8 0 5-15,6-2 4 16,-6 1 5-16,3-4 4 0,-6 3 6 16,2-1 14-16,-3-3 13 0,-1 1 13 0,-1 2 10 0,-3 1 17 15,1-1 5-15,-5 2 11 0,0-2 5 0,-1 2 3 16,-1 1 3-16,0 1 0 0,-4 0 12 0,3 1-9 16,-6-2-3-16,1 4 4 0,-1-1-9 0,0 2 3 0,-1 1-11 15,-1 0-8-15,-1 4 0 0,3-2-7 16,-4 4-6-16,1 1-4 0,1 0 1 0,3-1-1 15,0 5-7-15,1-3-5 0,2 2 3 16,-2 1-16-16,5-1-10 0,1 0 4 0,1-3-24 16,3 3-13-16,1 0-4 0,2-3-8 0,0-1-9 0,3-1-1 15,0-1-3-15,1-1-2 0,5-3 3 0,-2 0-4 16,1-3 2-16,5-3 6 0,-5 0 6 0,4-4 7 16,-2-1 3-16,-2-3 4 0,1-1 19 0,-4-2 4 15,1-2 6-15,0-2 14 0,-5-1 11 0,1-4 3 0,-2 2 8 16,0-11 6-16,-4 10 11 0,-1 0 3 0,2 0 9 15,-1 1 3-15,-1 0 14 0,-2 4 0 0,-2 0-2 16,0 6 14-16,2 1-21 0,-2 5-3 16,1 0-3-16,-1 0-6 0,0 4-2 0,0-1-5 0,-1 1-10 15,2 1-5-15,-2 3-1 0,3 0-4 0,0 0-5 0,-11 5-4 16,6 2-1-16,-1 6 3 16,-3 5-8-16,2 4 4 0,0 3-5 0,0 0 1 0,1 8 3 0,-1-7-6 15,4 2-12-15,-1 7-8 0,4-10-6 16,0 0-8-16,4 2-17 0,-1-5-13 0,4 1-9 15,0-2-8-15,2-4-12 0,-2-5-23 16,3-1-25-16,-1-1-23 0,1-4-41 0,-1-1-41 16,1-3-270-16,-2-4-551 0,5-2 244 0</inkml:trace>
  <inkml:trace contextRef="#ctx0" brushRef="#br0" timeOffset="138708.5024">15464 9366 11 0,'-3'-3'287'0,"1"0"-9"0,-1 1-15 0,-1 0-12 16,4 2-11-16,-7-2-14 0,3 2-17 0,4 0-15 16,-10 0-14-16,4 0-12 0,2 0-18 0,-3 4-11 0,0 1-6 0,-1 1-11 15,1 1-7-15,0 0-7 16,0 4-12-16,0 2-11 0,0 0-1 0,0 0-8 0,2 5-8 16,-1 0-12-16,2 2-4 0,1-1-1 0,1-1-12 15,0 1 0-15,1-4-13 0,3 4 3 0,-1-4-22 16,2-1-16-16,1 6-11 0,0-6-26 15,2 3-14-15,-1-3-23 0,3 3-26 0,-1-3-27 0,1-4-26 16,0 0-31-16,1-5-30 0,3 1-235 0,-5 0-494 16,3-6 219-16</inkml:trace>
  <inkml:trace contextRef="#ctx0" brushRef="#br0" timeOffset="139178.0909">15547 9525 8 0,'-7'-8'309'0,"2"1"-18"16,0 1-32-16,-1-3-24 0,2 5-21 0,2-5-20 0,1 6-9 15,0-6-17-15,1 4-22 0,2-1-11 16,2 1-14-16,1-2-12 0,2 1-11 0,3 2-13 16,0-2-4-16,2 0-8 0,2 2-10 0,-1 0-8 15,0 3-2-15,-3 1-15 0,1 0-6 0,0 0-7 0,-2 3 0 16,2-2-12-16,-4 2-1 15,0 1-4-15,-2 1 0 0,0 1-5 0,-3 1 0 0,-1 2-6 0,0 0-2 16,-3 0-1-16,-3 2-3 16,-1 1 3-16,1 0-1 0,-4-2 2 0,2-2 1 15,2-1-1-15,-1-2-1 0,0 1 5 0,2-1 0 0,1-3 3 0,-1 2-2 0,3-1 0 16,-1-1 2-16,2-2-2 0,0 4 0 16,0-4 0-16,6 2 0 0,-3-2 1 0,4 0-3 15,0 1 2-15,3-1 1 0,-1 1-1 16,4 0 0-16,-3 0-3 0,4 2 1 0,-1-1-1 0,1 3 0 15,-2-3 2-15,1 2-3 0,1 1 2 0,-5-1 0 0,-1-1 2 16,1 3 6-16,-2-1 3 0,-2 1 2 16,-3-1 3-16,-1 2 3 0,-1-1 4 15,-1 0-3-15,-5 1 8 0,2 0 3 0,-6 3-3 0,-1-2-3 16,-2-1 0-16,0-1-4 0,1-1-1 16,-4 1-7-16,3-3-7 0,1 1-11 0,-1-1-12 15,3-1-22-15,2-1-17 0,-2-1-27 0,2-1-33 0,2-1-39 16,0-2-46-16,1-1-224 0,2-2-464 15,3-2 206-15</inkml:trace>
  <inkml:trace contextRef="#ctx0" brushRef="#br0" timeOffset="139365.4935">15968 9307 87 0,'8'-3'335'0,"-1"1"-37"0,3 2-26 16,-2 2-20-16,1 0-17 0,5 3-13 0,-3 0-18 0,2 3-20 15,-2 2-16-15,0 4-14 0,2 3-20 16,-3 1-13-16,-2 1-22 0,-2 2-23 0,-6 0-29 0,0 2-19 16,-3 0-33-16,-1-1-35 0,-6 2-39 0,0-3-45 15,-2-1-48-15,-1-2-75 0,0 1-129 16,2-8-405-16,-3 2 180 0</inkml:trace>
  <inkml:trace contextRef="#ctx0" brushRef="#br0" timeOffset="140477.4449">17707 6823 75 0,'-2'-4'265'0,"2"0"-13"15,0 1-14-15,-1 1-10 0,-1-1-15 0,2 3-4 0,-1-4-18 0,1 4-20 16,-1-2-14-16,1 2-17 16,0 0-13-16,0 0-18 0,0 0-14 0,0 0-8 0,0 0-11 0,0 0-7 15,0 0-6-15,-3 11-10 0,1-3-5 16,2 2-4-16,-1 2-2 0,1 7-6 0,0 0-3 0,-1-1 0 0,-1 3-6 16,2 0-1-16,-2 1-13 15,1 2 0-15,0 0-7 0,-2-2-12 0,0 1-13 16,2 2-10-16,-1-1-26 0,1 1-29 0,1-1-23 15,0-3-27-15,-1 0-40 0,1-1-62 0,-2-6-147 0,0 0-414 16,2-2 183-16</inkml:trace>
  <inkml:trace contextRef="#ctx0" brushRef="#br0" timeOffset="141218.2447">17609 7294 177 0,'0'0'282'0,"0"0"-27"0,0 0-24 15,0 0-16-15,0 0-13 0,0 0-19 0,0 0-8 16,0 0-14-16,0 0-12 0,-6 1-17 15,4 3-8-15,2 2-13 0,-1 3-9 0,-1-2-11 0,-2 6-10 16,3-1-3-16,-1 0-13 0,1 1-5 0,-2 1-2 0,2 0-13 16,1 1 3-16,0 0-8 0,1-1-3 15,-1 0-3-15,3-2-3 0,0-3-9 0,1 4-7 0,0-4-7 16,0-2-11-16,4 2-8 0,0-2-6 16,3-1-8-16,-2-3-4 0,5-1-7 0,0-2-3 0,3-1-1 15,-2-2-4-15,5-4 7 16,-2 0-2-16,-1-4 7 0,-4 1 7 0,4-2 2 0,-2-4 7 15,-2 1 18-15,-2-1 11 0,-1 3 5 16,-4 0 14-16,2 1 14 0,-4 0 3 0,0 5 8 0,-1 2-2 16,-1-2-3-16,-2 2-2 0,0 0-5 0,-2 2-10 0,1 0 5 15,-3 0 3-15,-1 1-6 16,0 2 10-16,-4-2-14 0,2 6-2 0,-3-1-4 0,1 0-2 0,-1 5-1 16,-3 0-5-16,2 2-3 0,2 1-5 15,1 1 0-15,1 1-6 0,1-1-14 0,1 0-6 0,3 0-18 16,2-3-4-16,2-1-18 0,2 2-11 15,0-4-7-15,6 0-6 0,-2-2-9 0,2-1-7 16,3 0-1-16,2-2 3 0,1-5 7 0,4 0 6 0,-1-5 12 16,-2 0 9-16,0-5 11 0,0 1 21 15,0-3 11-15,-3-3 14 0,-1 1 14 0,-4-4 15 0,3-1 7 0,-1-1 14 16,0-12 2-16,-2 0 3 16,-2 3 3-16,-3-2 3 0,-3 8 5 0,2 0 7 0,0 2 10 15,-3 3 6-15,1 1-1 0,-2 7-2 16,1 2-6-16,-1 3-7 0,-1 1-13 0,-1 3-1 0,2 0-12 15,-2 0-6-15,-1 4-2 0,-2-1-6 16,6 2-6-16,-14 6 2 0,6-2-7 0,-4 3-4 0,3 5-2 16,-5 3 2-16,4 4 5 0,0 3-9 15,0 2 0-15,3 1-5 0,0 1-6 0,1-1-4 16,5 2-10-16,1-1-8 0,0-1-3 0,4 1-12 0,3-4-8 0,2 0-1 16,-1-1 4-16,5 0 4 0,-2-5-11 0,0-2-3 0,3 0 1 15,-1-4-7-15,0-3-6 16,-2-1-4-16,3 0 0 0,-1-6 0 15,-1 2-6-15,1-3 0 0,-2 1-2 0,-1-1-3 0,0-1-8 16,0-2-2-16,-2 3-2 0,1-2-9 0,-5 2-8 16,2 0-17-16,-2-1-13 0,-1-2-19 0,-2 2-35 15,-1 0-106-15,0 2-322 0,0 0 142 0</inkml:trace>
  <inkml:trace contextRef="#ctx0" brushRef="#br0" timeOffset="141858.0776">17798 7873 143 0,'-3'-3'310'0,"1"0"-23"0,-3 0-31 0,3 3-19 0,-3-1-15 0,5 1-12 0,-10 1-15 16,3 1-11-16,-1 2-15 16,1-3-13-16,0 5-15 0,-4 3-8 0,1 0-20 0,0 2-9 15,-3 4-10-15,2 3-10 0,1 1-9 0,2 0-3 16,-1 1-8-16,1 2-7 0,2 1-4 0,1-3-6 15,2 3-8-15,0 0-10 0,2-2-9 16,1 1-17-16,1-1-16 0,2-2-14 0,2 1-22 0,0-5-20 16,3-2-27-16,0-1-28 0,2-1-30 0,2-1-27 0,0-4-37 15,4-2-210-15,-1-3-464 16,5-3 206-16</inkml:trace>
  <inkml:trace contextRef="#ctx0" brushRef="#br0" timeOffset="142178.2478">18056 7910 126 0,'-6'-3'293'0,"-1"1"-24"0,0 1-21 0,-1-1-10 15,-2 5-12-15,1-2-17 0,1 2-13 0,-2 1-19 16,0 3-10-16,2-2-19 0,-2 3-16 16,0 1-13-16,0 2-12 0,2-1-10 0,-2 0-8 0,2 0-10 15,2 2-7-15,-1 0-7 0,0 0-6 16,0-1-5-16,3-4-6 0,-1 3-6 0,1-1-4 15,1-3-1-15,-1 2-4 0,1-1-8 0,0 0 0 16,1-2-4-16,0-1 3 0,-1 1-5 0,3-2-2 16,0 1 3-16,0-1-7 0,0 0 0 0,2 0-2 0,-1 1 0 15,3-2-3-15,-1 0 2 0,3 1 0 0,1-2-5 16,4 0-1-16,5 1-9 0,-1-2-5 0,1 0-6 16,5 0-10-16,1 0-8 0,-1-2-11 15,1 0-14-15,-1-1-13 0,0 1-13 0,-4-1-26 0,4 0-28 16,-6 2-20-16,-1-1-25 0,1-1-29 15,-6 0-195-15,1-1-442 0,-3 0 196 0</inkml:trace>
  <inkml:trace contextRef="#ctx0" brushRef="#br0" timeOffset="142378.3819">18114 7989 225 0,'-6'-7'301'0,"-2"1"-18"0,1 1-16 0,1-2-6 0,2 4-9 0,-3-1-12 15,4 0-9-15,0 2-10 16,-1-1-11-16,1 2-27 0,3 1-19 0,-4-3-18 15,4 3-12-15,0 0-15 0,0 0-14 0,-6 4-2 16,6 3-6-16,0 0-21 0,0 2-8 0,0 4-4 0,0 5-4 0,3 1-13 16,-3 2-19-16,0-2-18 0,0 0-20 0,0 2-26 0,0-2-21 15,0 1-27 1,-3 0-36-16,3 3-36 0,0-4-45 0,0-4-49 0,-1 4-248 16,2-8-538-16,-2-3 239 0</inkml:trace>
  <inkml:trace contextRef="#ctx0" brushRef="#br0" timeOffset="142588.4354">18341 7873 353 0,'1'-3'344'0,"-1"-1"-38"0,0 4-31 15,3-2-30-15,-3 2-23 0,0 0-13 16,8 7-16-16,-5-1-12 0,1 3-22 0,3 4-14 15,0 8-13-15,-1 1-16 0,-2 11-12 16,2 1-16-16,-5 4-26 0,-5 3-38 0,-2-2-41 16,-5 4-61-16,-4 0-55 0,-4-2-97 0,-12 14-220 0,9-21-488 0,-8-1 216 15</inkml:trace>
  <inkml:trace contextRef="#ctx0" brushRef="#br1" timeOffset="147818.3809">14409 3475 29 0,'-6'0'168'0,"0"0"-11"0,-1 0-8 0,0 0-12 16,-1 0-9-16,2 1-11 0,-2-1-4 15,2 2-11-15,-1 0-9 0,0 0-8 0,-1 0-13 0,-1 1-5 16,2-1-6-16,0 2-5 0,0-1-6 0,0 2-3 0,0-2 2 16,1 4 0-16,-4-2 2 0,3 1 4 15,-1 0 4-15,-2 2-2 0,0 1 3 0,0-1-9 16,-1 2-6-16,0-1-1 0,1 2 1 15,-4 3-3-15,0 2-1 0,4-4 0 0,0 3-11 0,-1-4 4 16,2 2-1-16,2 1-2 0,-1-3-3 16,4 3-1-16,-2-2-5 0,0-1 1 0,2 1-6 15,0-1 2-15,1-3 0 0,3 1-1 0,0 1-7 0,0-1 3 0,3-1-1 16,1 1 0-16,0 1 3 0,3 0-1 16,1 0 2-16,1 1 3 0,4 0-3 0,1-1-2 0,3 1 1 15,0 2 0-15,-3-5-3 0,7 2 5 16,-1-1-6-16,-2 1-1 0,-1 0 0 0,4-1-2 15,-7 0-1-15,0-3 0 0,-1 1-2 0,1 1 2 0,-1 0-4 16,-1 0 1-16,0 0 0 0,-4-3-2 16,-1 2 0-16,0-2 0 0,-2 2 0 0,0 1 0 15,2-1-1-15,-3 0 0 0,1 1 2 0,-3 0 1 16,1 1 0-16,0 2 2 0,1 0 4 0,-4 1 2 0,0 0 1 16,3 1-2-16,-3 1 3 0,0 0-1 15,-3 1-3-15,3 0-1 0,0-1 0 0,-4 1 1 0,3-1 2 16,-1 0-1-16,-1-1-3 0,1 0 0 15,-3-1 1-15,1 0-2 0,-1-1 1 0,-1 0-2 0,-1-1-2 16,-2 0 1-16,2 1 1 0,-4-4 2 16,1 1-3-16,-4 0-1 0,2-1-1 0,-1-2 1 15,-3 0 0-15,-5 0 1 0,4-2-2 0,-4 3-2 16,6-3 4-16,-2-1 1 0,-4 0-4 0,4 2 4 16,0-4-3-16,0 2 0 0,-3 0-2 0,-2 1 1 15,6-2 2-15,1 2 0 0,-1-1-4 0,1-1 4 16,-2 3 0-16,-4 0-3 0,-2-2-1 0,6 1-1 15,-2 2 2-15,3-1 2 0,-1-2-3 0,2 3 1 16,-1 0-1-16,1-2-1 0,1 3-1 0,-6-1 4 0,3 0-2 16,1 0-1-16,1-1 3 0,1 2-3 15,-6 0 0-15,5-2-2 0,1 2 2 0,1 0-2 16,0-2 3-16,-1 2-1 0,0 0 1 0,0 0 2 0,1 0 1 0,1-1 1 16,-2 1 0-16,-1-1 5 0,2-1 1 0,1 3-2 15,-1-4-2-15,1 4 3 0,0-3 1 16,3-1-3-16,-2 0-2 0,2 2 1 15,2-2 1-15,-3-1-4 0,0 1 2 0,0 1-2 0,2-1-2 16,1 2 3-16,-2-2-4 0,1 0 3 0,0 0-2 0,0 1-1 16,1 1 0-16,-3-1 0 15,3 0 0-15,-4 4 1 0,-2-1-2 0,0-1 3 16,1 1 0-16,0-2 0 0,-1 4-3 0,0-4 1 16,2 3 1-16,-1-2-1 0,0 2 2 0,0-1-5 15,-1 0 4-15,1-1-2 0,0 0 2 0,2 1-1 0,-1 0-2 16,0 0 1-16,-1-1 3 0,5-1-3 0,-3 1-1 15,3-1-1-15,-1 0 2 0,0 1-2 0,0-1 7 16,-1 1-3-16,1 1-1 0,1 0 1 0,-2 1-3 16,-1 1-1-16,1 1 0 0,-1-2 4 0,2 1-3 0,-1 0-3 15,2-2 4-15,2 1-6 0,-3 2-2 16,3-3 3-16,-2 0 2 0,0 3-3 0,1-3 6 0,2 2-3 16,-2 0 1-16,2-2-1 15,0 1 0-15,0-1 2 0,-2 1-1 0,3-1 0 0,-1 0-1 16,1 2 0-16,-1-4 1 0,4 4 1 15,-5-2 1-15,4 1-3 0,-2-1 3 0,0 3 1 0,0-2 0 16,2 2-1-16,-2-1-1 0,2 0 1 16,-3 3-1-16,2-1 3 0,1 1-3 0,-3 0 2 0,2 0-2 15,-2 1 6-15,2 0-4 0,-2-2-2 0,1 0 4 0,0 0-3 16,0-1 2-16,1 0-1 0,0 0 1 16,0 0 0-16,0-1-1 0,0 1-2 0,1-1 3 15,0-1-3-15,1 1 1 0,-1 1-1 16,0 2-1-16,2-3 2 0,-1 0-2 0,2 1 1 15,1-2 0-15,-2 1 2 0,1 0 0 0,0 0 0 16,1 1 2-16,0-3-1 0,-1 3 3 0,2-1-3 0,0-2 0 0,-1 1 1 16,2 0-3-16,1-2 3 0,-1 1 0 0,-1-1-1 15,2 1-3-15,-1 1-1 0,0-1 4 16,-1 0-1-16,3-1 1 0,-3 3-2 16,2-3 0-16,1 2 0 0,0-1 0 0,-3 1 0 15,2 1 1-15,3-2-1 0,-4 3-1 0,0-2 2 0,-2 0 1 0,2 4-3 16,-3-4 0-16,0 1 0 15,0 0 2-15,0 0 0 0,0-1 1 0,-1 0-1 0,0 1-1 16,1-1 0-16,0-1 1 0,0 2 2 16,-1-2-4-16,0-1 1 0,-1 1 0 0,1 2 0 0,1-2 3 15,-2 2-3-15,1 1 3 0,0-2 0 0,1 1-1 0,0 0 1 16,0 2-3-16,-1-2 3 0,1 4-3 16,0 0 2-16,-3 0-2 0,1 1 1 0,0 1 2 0,-1-1 0 15,0-1-4-15,-2 0 3 0,1 1 1 16,0-1-5-16,-1 1 2 0,1-1-5 0,-1 0 0 0,-2 1 1 15,1-2 3-15,1 0 0 0,-2-1-4 0,1-4 2 16,0 2-4-16,-2 0 1 0,3-1-8 0,-4 1 3 16,0 0-1-16,0-2 6 0,-3 2-4 0,3-2 3 15,-1-1 0-15,-1-2 0 0,2 3 0 16,-4 0 1-16,-1 0 3 0,-1-1-3 0,1 1 5 0,0 0 0 16,1-1-2-16,3-2-1 0,-2 3 1 0,2-2-1 15,0 2 4-15,-3 2-4 0,-1 0 3 0,5-2 0 16,-2 0-1-16,-1 2 1 0,1-1 1 15,0 1-2-15,3-1 2 0,1 2 1 0,-2 1 0 0,0 0-2 16,1 1 0-16,0 0-1 0,0 0 6 0,0-1-5 0,-1 1 0 16,4-1 1-16,1-1 0 0,1-1 1 15,0 3 2-15,-1 0-5 0,-1 2 2 0,1-1 1 16,0-1 1-16,0 1-1 0,3 0-2 16,-1-1 0-16,1 1-3 0,0-2 1 0,1 3-1 15,1 0-1-15,-1-1 3 0,1 1-3 0,0 1 2 16,-1 0-1-16,3-1 2 0,-3 0 1 0,2-2-5 0,-1 1-2 15,1 0-1-15,-1-1 1 0,2-1 3 16,-1 0-2-16,0-2 0 0,-1 0 1 0,1-1 0 16,-2 2-2-16,2 0 2 0,1-3 4 0,-1 2-5 0,0-2-6 0,5 4-6 15,-4-6 2-15,1 3 2 16,0-3-1-16,1 3 1 0,0-3 3 0,0 2-3 16,0-1 3-16,0-1 1 0,0 1-2 0,-1-1 5 15,1 2-5-15,-1-2 0 0,0 1 5 16,-1 1 1-16,1 0-2 0,-2 1-2 0,-1 1 4 0,1-1 3 15,0 2 0-15,-1 1 0 0,0-2 1 0,-1-1-1 0,0 5 0 16,-2 0 2-16,1-2 0 0,-1 1 0 16,-1 0 0-16,0-1-1 0,1-2 2 0,-2 2 0 15,1-3-1-15,-2 2 3 0,1-2-1 0,0 0 1 16,-1 2-2-16,0-1-2 0,-1-2 6 0,0 4-4 16,1-3 0-16,-1 1 0 0,0-2 5 0,0 1-3 0,0-1 2 15,0 1-3-15,1-1 0 0,1 0 0 16,-1-2 2-16,0 3 2 0,0-3-2 0,-1 2 5 0,0-1-5 15,-1-2 0-15,4 0 4 0,-2 1-3 0,0 0 0 16,0-1-1-16,1 0 4 0,0-1 1 0,-1 3 0 16,-1-1-1-16,1-1 8 0,-1 3-5 0,1-2 0 0,-1 2 3 15,1-1-2-15,1-2 0 16,0 1-3-16,0 0 0 0,-1 3 0 0,1-3-1 0,-1 1 1 16,1 1-1-16,-2 2-3 0,0 2-1 15,-1-2-1-15,3-1 6 0,-3 0-6 0,1 1 0 0,1-1 1 16,0 0 1-16,-2 0-1 0,2 3 1 15,-3 0-4-15,2-2 4 0,-1 3-2 0,2-4 2 0,-1 1-3 16,1-1 3-16,0 0 1 16,0 0-3-16,1 0-1 0,1 1 2 0,0 0-4 0,-1 1 0 0,1 2 4 15,1-4-2-15,-1 1-3 0,0 0-1 0,-2 0 3 0,3-2-1 16,2 1 1-16,-2-1 0 16,2 2 0-16,0-3 0 0,-1-1 0 0,0 0-2 15,0 3-1-15,1-5-3 0,-1 3-2 0,1 1-1 0,0-3-3 16,0 1-4-16,0 1-6 0,-1-1-11 0,2-2-11 15,-2 3-15-15,1-2-21 0,-1 1-24 0,-1-1-37 16,3 1-37-16,0 0-220 0,-1-2-431 0,-2-3 192 16</inkml:trace>
  <inkml:trace contextRef="#ctx0" brushRef="#br1" timeOffset="150438.4462">12655 7554 224 0,'0'5'233'0,"0"-5"-23"0,0 2-24 0,0-2-14 0,0 0-14 16,0 0-19-16,0 0-7 0,0 4-13 0,0-4-12 16,0 2-14-16,0-2-5 0,3 4-8 0,-3-1-4 15,0 1-7-15,3-1-4 0,-3 2-10 0,1-1-1 0,2 0 0 16,1 1-1-16,-1 3 1 0,4-2-5 15,-3 1-5-15,4 0-1 0,-3 1-2 0,2-1-5 16,-1 0-2-16,2 2 2 0,3 0-12 0,-3-4 0 0,-1 1-2 0,1 0-1 16,-2 0-3-16,2-1 5 0,-1-1-13 15,0 0-3-15,0-1 2 0,0 1 0 0,0 2 2 0,-3-3 4 16,2 1-4-16,1 0 3 16,-1-1 0-16,-1 2 2 0,1 1-4 0,1-1 3 0,0 1 0 15,0 0 0-15,-1 2-5 0,0-2 4 16,1 5-1-16,-1-2-2 0,0 0-4 0,-2 2 0 0,1 1 0 15,-2 1 1-15,-1 0-3 0,0 0 0 16,-2 0 1-16,-2-1 1 0,0 0-2 0,-1 2 0 0,-1 0 0 16,-2-1 0-16,0-2 5 0,-1 3-2 0,0-3 0 15,-1 1 3-15,-1-1 1 0,1 0 2 16,-1-1-5-16,-1 2 1 0,2-1 1 0,-4-1-1 0,1 2-3 0,-2-3 2 16,1 0-8-16,-5 4 5 0,7-3-1 0,-5 3 7 15,5-4-3-15,-3 1 2 0,2 1-6 16,1-1 6-16,-1 1 0 0,1 0 1 15,0-2-2-15,3 2-2 0,-2 0-2 0,1 1 9 0,0 1-12 16,2-3 4-16,2 2-6 0,1 0 2 16,-1 0-9-16,3-3-3 0,-1 1-9 0,2 0-2 15,0-3-1-15,3 2-4 0,1 0 0 0,-2-1-1 16,3 0-1-16,0-1-1 0,0 1 1 0,0-1 0 0,1 1 2 16,1-2 2-16,-4 2 3 0,4-1 3 0,0 2 3 15,-1 0 8-15,-2-2 1 0,0 1-1 16,2 2 4-16,-2-1-4 0,-2 1 1 0,0 1 3 0,0 3 0 15,-4 0 5-15,1 1 3 0,1 3 2 16,-3 2-5-16,0-2 1 0,-1 4 1 0,0 1-5 16,-2-4 3-16,-1 1-1 0,6 1 1 0,-5 0-6 0,-1-1 6 15,5 0 0-15,-3 1-3 0,3 1 3 0,1-1-1 16,-1 0 0-16,0 2-5 0,2-2 3 0,0 1-1 0,0 0 2 16,-1-2-2-16,2 1-1 0,-1-1 1 15,4 0-5-15,-3-1 3 0,1-3 1 0,-2-2-4 0,0 5 3 16,0-6 0-16,0 2 2 0,0-2 1 15,2-1-4-15,-2 4 1 0,-2-2 2 0,2-1-1 0,0 1 1 16,0 0 0-16,0-1-2 0,-2 0 1 0,-1 1-5 16,-2-1 2-16,-2 6-3 0,2-6-1 0,-4 4 1 15,2 1-1-15,-4-3 3 0,0 3 0 16,-1-1 1-16,-2 0 0 0,2-1 2 0,0 1 2 16,-2-2 4-16,4-3 1 0,-1-1 0 0,1 0 5 0,-1 1 0 15,5 0 0-15,-2-2-2 16,1 2 0-16,4-3-2 0,0-1-2 0,2 1 2 0,0 0-1 0,2 0 1 15,0-1 0-15,1 1-5 0,3 1 8 16,1 1-6-16,-2-3-3 0,3 3-1 0,2 0 0 0,-1-1-3 16,-1 1-6-16,0 0-3 0,0 0-5 0,0 1-8 15,-4-1-13-15,4 2-5 0,-3 0-10 0,-4 2 2 16,0 4 1-16,-1-1 2 0,-2 0 7 0,-4 1 5 0,3 0 8 16,-5 2 8-16,2-1 12 15,-4-3 9-15,3 2 4 0,-1-2 0 0,1 1 11 0,2-5 1 16,-1 5 7-16,3-6 5 0,-2 1 5 15,2-1 2-15,0 0 9 0,1 1 0 0,0-1 2 0,2 0 1 16,-1 2 0-16,0 0-4 0,0 1-3 16,-5 3-3-16,2 0-6 0,-1 1 3 0,-3-2-9 0,2 1-2 15,-4 0-4-15,4 2-4 0,-4-3 2 0,1 4-1 0,-3-4-3 16,6 0-1-16,-3 0 1 0,3 3-1 16,2-9-3-16,-1 2 1 0,3 1-1 15,3-2-1-15,-1 1-2 0,2 0 2 0,1-4-4 0,1 6 5 16,2-2-6-16,2-1 3 0,-1 2-4 0,2-1 0 15,-1-2-1-15,6 7-5 0,-5-5-6 16,-2 0-4-16,8 3 0 0,-3 0-7 0,-4-4-4 0,1 1 3 16,-1-2-1-16,0 1 4 0,-2-1 2 0,1 1 1 15,-3-3 0-15,-1 0 5 0,3 1 6 0,-1-5 5 16,-3 4 0-16,2-3 5 0,1 1 3 0,-1 0-2 0,0-2 5 16,1 2-4-16,3-1 4 0,0 0-5 15,5 1-8-15,0 0-3 0,2-1-1 0,7 1 1 0,2 2 6 16,2 0 4-16,2-3 10 0,12 2 10 15,-2 1 10-15,4-4 11 0,0 3 11 0,2-4 11 0,0 3 2 16,3-3-2-16,3 0-2 0,-5 3-2 0,-2-5-6 0,0 1-6 16,-3 1-4-16,0-1-11 0,-1-1-8 15,-14 0-8-15,2-2-4 0,0 2-13 0,-1-2-6 16,-1 0-5-16,2-2-4 0,-2 0-8 16,1-1 6-16,1 1-3 0,0-3 4 0,2 0 1 15,-1-1 4-15,1-1-6 0,8-6 2 16,-9 3-4-16,10-2-10 0,0-1-5 0,-2-2-8 0,-1 1-6 0,0-4-5 15,1 1-7-15,-3 0-3 0,1-5 7 16,0 3-8-16,3 1 8 0,-4-1-8 0,-1-3 5 0,-7 8-9 16,-2-2-1-16,0-2 4 0,4-9-2 15,-6 8 3-15,3-8 7 0,-8 4 2 0,6-8 8 0,-10 6 0 16,4-9 18-16,-6-4 6 0,0 1 3 0,-5-2 9 0,-1 0 10 16,1-3 13-16,-4-2 8 15,2-1 19-15,0-16 12 0,-2 17-1 0,-1 2 1 0,-2-19 10 16,3 21-11-16,-1-4-2 0,-2 4-3 0,2-2-8 15,-2-1 3-15,0 4-5 0,0 0-7 0,0-1-6 16,2 2-5-16,-2-2-7 0,0 2-1 0,0-2-9 0,2 4 0 16,-2-3-10-16,-1 2 6 0,4 2-5 15,-3 8 1-15,-1 2-2 0,1 0 3 16,-1 1-4-16,1 0 4 0,0 0-3 0,-1 2-1 0,-3 3-2 16,0 0 1-16,1 2-2 0,-1 3-8 0,0-3-1 0,-4 5-4 15,1-1 2-15,0 2 0 16,-4-2 3-16,-1 1-4 0,2 2 3 0,-4-1-2 0,-1-1 2 15,-2 2-4-15,2 1-8 0,-2-1 0 0,0 0 1 16,1 0 1-16,-1 0 0 0,-1 1 5 0,2 1 1 16,0-2 4-16,-1 3 9 0,0-2 5 0,5 5 0 0,-2-7 7 15,1 4 3-15,4 1 0 0,-2-1-1 0,1 1 2 16,-1 2 0-16,4 0 3 0,-1-1 1 0,-3 0-2 16,5 2 9-16,-1 0-2 0,0 0 1 15,2 0-4-15,0 1 1 0,-1 0-2 0,1 2-1 0,-1-2 0 16,1 2-3-16,1-1 1 0,0 1-2 15,-2 0-2-15,1 3 0 0,-1-1 0 0,0 0-13 0,-3 1-3 16,-2 1-2-16,0 1 1 0,0-3 4 0,0 3 4 16,4-2 7-16,1-1 4 0,1 0 9 15,0-1 1-15,-1-1 0 0,-2 0-5 0,1 0-7 0,-1-1 2 0,-2-1 2 16,3 0 9-16,1 0 9 16,0-4 3-16,2 2 2 0,0-1-3 0,1-2-1 0,2-1-4 15,3-1 0-15,-1-4-1 0,1 4-6 16,4-1-1-16,-2-3-1 0,3 5-3 0,-1-2-2 0,3 0-5 15,-2 2 0-15,2-3-1 0,-1 3 0 16,3-1 0-16,-2 2 3 0,0 2-1 0,0-1-2 0,-2 2 0 16,3-3 2-16,-3 4 1 0,1-1 0 0,-2 2-1 0,1-1 1 15,-1 1-3-15,-1 0 0 16,0-1 2-16,0 1-2 0,-2 2 1 0,5-2-2 0,-3 2-9 16,-2 0 2-16,0 0-8 0,0 0-2 15,0 0-4-15,0 0-5 0,5-2-1 0,-5 2-7 0,0 0-10 16,0 0-7-16,0 0-12 0,0 0-14 15,2 5-12-15,-2-5-20 0,0 0-26 0,2 3-19 0,-2-3-46 16,0 0-146-16,0 0-373 0,0 0 165 16</inkml:trace>
  <inkml:trace contextRef="#ctx0" brushRef="#br1" timeOffset="150654.2816">13424 8498 26 0,'-5'-4'314'0,"5"4"-31"0,-5-4-29 16,3 4-38-16,2 0-32 0,-5-2-22 0,5 2-31 16,-1-3-39-16,1 3-45 0,0 0-52 0,-4-2-58 15,4 2-69-15,-3-5-120 0,3 3-272 0,0 2 120 16</inkml:trace>
  <inkml:trace contextRef="#ctx0" brushRef="#br1" timeOffset="153243.4851">6304 7536 72 0,'-3'1'186'0,"-1"0"-11"15,-1 0 3-15,3 1-10 0,2-2 1 16,-5 1-4-16,2 0-5 0,3-1-6 0,-5 2-10 16,5-2-9-16,0 0-10 0,-4 1-8 0,4-1-6 15,0 0-5-15,-3 2-5 0,3-2-5 0,0 0-5 0,0 0-6 16,0 0-3-16,-2 1-1 0,2-1-6 0,0 0-6 16,0 0-2-16,0 0-3 0,0 0-2 15,0 0-5-15,0 0-2 0,0 0-1 0,0 0-3 16,0 0-1-16,0 0 0 0,0 0-6 0,0 0-4 15,0 0 6-15,0 0-9 0,0 0 0 0,9 3-3 0,-9-3-2 16,6 0-2-16,-6 0-1 0,14 0 4 16,-4-3-3-16,1 3-3 0,3-1 0 0,2-1-2 15,8 1 3-15,3-2-7 0,11-1 3 0,5 3-2 16,2-4-13-16,5 2 0 0,27-3 6 0,1 0-2 0,4-1-5 16,11 0 11-16,11 2-1 0,8-10 1 0,6 8-8 15,5-3-4-15,1-2 8 0,1 3-8 0,2-3-3 0,-3 2-6 0,-6-2 0 16,0 4 0-16,-8 0-4 15,-3 1-10-15,-14 1-5 0,-5 2-7 16,-10 0-9-16,-30-3 0 0,-1 4 1 0,-7 1 5 16,-12 2 2-16,-4-1 5 0,-4-2-3 0,-4 2 6 0,-6 0 1 15,-2 0 4-15,0 0 3 0,-3 1-2 0,-1 1 2 16,-4-1 5-16,4-2-2 0,-4 2-1 0,0 0 4 0,0 0 10 16,0 0-11-16,-18-2 0 15,11 2 3-15,-3 0-1 0,2 1 2 0,-1 0 0 0,1 1 0 0,-1-2 1 16,0 3 0-16,4-3 6 15,-1 2-5-15,2-2-2 0,0 2 3 0,1-2-18 0,3 0-9 16,-7 1-4-16,4 0-8 0,3-1-8 16,-3 2-4-16,3-2-8 0,0 0-15 0,0 0-19 0,0 0-19 15,0 0-30-15,0 0-20 0,11 1-31 0,-11-1-39 0,7-3-152 16,-2 2-415-16,-4-1 184 16</inkml:trace>
  <inkml:trace contextRef="#ctx0" brushRef="#br1" timeOffset="155595.3305">13402 8458 225 0,'2'3'256'16,"-2"-3"-12"-16,0 0-13 0,0 0-4 0,0 0-11 0,0 0-7 0,0 0-14 0,0 2-14 16,0-2-18-16,0 0-14 15,0 0-15-15,0 0-12 0,0 0-13 0,0 0-11 16,0 0-11-16,0 0-7 0,0 0-8 16,0 0-7-16,0 0-6 0,0 0-7 0,0 0-5 0,0 0-4 15,0 0-5-15,0 0-4 0,0 0-8 0,0 0 3 16,0 0-6-16,0 0-7 0,0 0-3 0,0 0-2 0,0 0-5 15,0 0-8-15,0 0-7 0,0 0-8 0,0 0-12 16,0 0-18-16,0 0-22 0,0 0-25 16,0 0-41-16,0 0-54 0,0 0-290 15,0 0-518-15,-4-8 230 0</inkml:trace>
  <inkml:trace contextRef="#ctx0" brushRef="#br1" timeOffset="158058.3468">6345 9167 191 0,'0'0'277'0,"4"-2"-27"0,-4 2-17 0,0 0-13 0,0 0-5 15,2-3-11-15,-2 3-9 16,0 0-12-16,0 0-12 0,0 0-13 0,0 0-14 0,0 0-15 16,0 0-14-16,0 0-10 0,0 0-9 0,0 0-6 15,0 0-5-15,0 0-1 0,3-1-3 16,-3 1-5-16,0 0-2 0,0 0-4 0,0 0-5 0,0 0-3 15,0 0-10-15,0 0-3 0,0 0-4 0,-10-1-5 16,10 1 6-16,-5-2-11 0,5 2 2 16,-4-3-5-16,4 3 5 0,-1-4-2 0,1 4-2 15,-2-6-5-15,4 3-1 0,-2-3 1 0,1 1-9 0,6-1-7 0,0-2 0 16,3-2 0-16,1 3-5 0,4-2 1 16,4 0-15-16,1 2 0 0,2 1-2 15,2 3 1-15,-4 0 2 0,3 1-4 0,-1 4 4 0,-1 1-2 16,0 4 2-16,-1-1 0 0,-2 4 0 0,-1 4 0 0,-4 2 1 15,-2 3-16-15,-4 3-1 0,-5 3-6 16,-4 9 1-16,-5 1-2 0,-7-1-2 0,-3 1 6 16,-7-1 4-16,-4 1-1 0,0-4 1 0,-3 0 0 0,-3-3 17 15,3-1-2-15,-1-4 13 0,2-2 2 16,11-6 7-16,0-2 11 0,5-3 2 0,4-3 4 0,-1 2-1 16,1-6-1-16,7 2 5 0,-4-3-5 15,3 0 5-15,1 1 3 0,3-1-6 0,0-2 2 16,3 4-9-16,6-4 2 0,6 0 1 0,6 0-3 15,3 0 2-15,6 0-11 0,11-2 4 0,-1-2-7 0,3 3 2 16,0-3-4-16,-3 0 1 0,3-1 8 0,-13 4-8 16,9-3-5-16,-1-2-2 0,-11 3 1 15,0 0-2-15,-3 0 4 0,-3 1-1 0,-4-1-6 16,-3 1 6-16,-4 2-3 0,-1-2-1 0,-1 0 4 16,-2 0 7-16,-1 1-21 0,-2 1-15 0,0-4-20 0,-3 4-21 0,-1-3-30 15,-2-1-21-15,0 2-23 16,-3-3-32-16,-1-1-41 0,-2-3-56 0,-1 0-307 0,-1-7-619 15,2-5 274-15</inkml:trace>
  <inkml:trace contextRef="#ctx0" brushRef="#br1" timeOffset="161097.9454">13457 8570 38 0,'-5'-3'223'15,"5"3"-17"-15,-4-2-13 0,2 0-10 0,2 2-8 16,0 0-11-16,-3-2-12 0,3 2-10 0,-2-2-11 0,2 2-9 16,0-4-10-16,0 4-7 0,0-3-12 0,0 3-8 15,0 0-13-15,0-5-3 0,0 5-6 16,2-3-7-16,0-2-5 0,1 4-6 0,0-3-5 15,3 1-7-15,-1-3 0 0,1 2-9 0,1-3 3 16,0 0-4-16,0-1-8 0,2-1-1 0,-1-1-3 16,-1-3 2-16,2 0-5 0,2-5-3 0,-4-2 2 15,0 0 1-15,1-2-6 0,-2 2 3 0,0-5-2 16,0 0-1-16,-1-1 1 0,0-8-1 0,-2 8-1 16,-1 2-1-16,-1-3-1 0,-2 2 2 0,1 0 2 15,-3 0 1-15,-2 3 4 0,1 2-2 0,-1 1 5 0,-2 1 4 16,1 4-9-16,-1 1 1 0,3 2 1 15,-3 0-1-15,0 1 1 0,1 2 2 0,-1-1-6 16,0 3 2-16,-1-4 2 0,-1 3-3 0,2 1 0 16,0-1 0-16,0 2-2 0,0 0 1 0,-3 0 0 15,3-1 0-15,0 2-3 0,-1-2 4 0,1 0 0 0,0 1 1 16,-1-1-1-16,3 1 4 0,-1-2-6 0,-1 0 3 16,2 2 2-16,-1-3-6 0,0 0 1 0,1 0-2 15,1-1 2-15,-1-3-1 0,-2 2 1 0,0-2-2 16,0 0-4-16,0-2-4 0,1 1 2 0,-2-4-1 15,1 5 2-15,1-3-1 0,0 3-2 16,2-3 4-16,-2 2-2 0,2 1 2 0,0 1 2 0,1-1-4 16,1 2 6-16,1 0-3 0,0 2 1 15,-1-1 0-15,1 2 1 0,2 0-3 0,-2-1-2 0,1 2 1 16,0 1-4-16,0 0-1 0,1 1 4 0,1 0-5 0,-1 0-2 16,1 1 0-16,0-1 3 15,1 1-2-15,0-1 2 0,0 1-2 0,0-2-5 0,1 2 10 16,2-1 0-16,-1-3 0 0,1 5 1 15,-3-2 1-15,4-2-1 0,-3 4 2 0,-1-1-2 16,0-2 3-16,1 2-2 0,1-3 1 0,-3 1 1 16,1 1-5-16,0-1 4 0,0 1 4 0,1-1-1 0,-1-2 1 15,0 1-2-15,-1-1 5 0,-1-1-3 0,2 0 3 0,-2-1 2 16,0 2 5-16,-1-1 0 0,0-1-3 16,2 2 0-16,-1-2-2 0,-1 1-1 0,0-1 0 0,-3-1 2 15,3 2 2-15,0 0-3 16,0 0 3-16,0 0 4 0,0-1-2 0,0 2-2 15,0 3-1-15,0-3-1 0,0 2 1 0,0 0-2 16,2-2 0-16,-2 1-1 0,0 2 1 0,1-3 0 0,-1 1 0 16,0 1-3-16,0-1 1 0,-1 1 1 0,1 0 6 15,0-1 4-15,0 2-1 0,1-3-2 0,-2 0-2 16,1 1 1-16,0 1 1 0,0 0 5 0,0-1-1 16,0 2 0-16,0 1 0 0,1-2 3 0,-2 1-5 0,2 0 2 15,-2 0-5-15,2-1 4 0,-1 1-5 0,0-1-4 16,0 0 4-16,1 1-3 0,-1 0-3 0,-1-1 3 15,2 1-1-15,0 1-1 0,-1-3 0 0,1 2 4 16,0-1-7-16,-1 2 2 0,1-1-3 16,0 2-1-16,-1-1 0 0,1 1 2 0,-1 2-1 0,1-5-1 15,-1 5 0-15,2-3 1 0,-2 3 1 0,0-4-3 16,0 4 3-16,0 0-2 0,0 0-1 0,0-3 0 16,0 3 1-16,0 0 3 0,0 0-5 0,0 0 1 15,0 0-6-15,0 0-8 0,0-3-7 16,0 3-6-16,0 0-16 0,0 0-1 0,0 0-13 0,-2-3-19 15,2 3-17-15,0 0-27 0,0 0-26 0,-2-3-12 16,2 3-48-16,-2-4-162 0,1 1-398 0,0 0 177 16</inkml:trace>
  <inkml:trace contextRef="#ctx0" brushRef="#br1" timeOffset="161268.0122">13449 6975 155 0,'-1'-4'242'0,"1"-1"-23"0,0 3-13 0,-2-2-18 0,2-1-21 0,-2 1-15 15,0 2-17-15,1-1-17 0,-2 0-30 0,0 0-24 16,1 0-32-16,-2 1-36 0,1 0-22 0,-2 1-40 16,0 1-30-16,-1 0-167 0,-2-2-284 15,0 1 126-15</inkml:trace>
  <inkml:trace contextRef="#ctx0" brushRef="#br1" timeOffset="164928.2497">6369 6585 121 0,'-3'0'168'0,"3"0"0"16,0 0-12-16,0 0-1 0,0 0-17 0,0 0-7 0,0 0-14 16,0 0-10-16,0 0-9 0,0 0-10 0,0 0-4 15,0 0-6-15,0 0-10 0,0 0-3 0,-7 0-8 16,7 0-3-16,0 0-9 0,0 0-12 15,0 0 0-15,0 0-4 0,0 0-4 0,0 0-5 0,14 2-2 16,-5-1 4-16,0 0-6 0,4-1 0 0,8 0-3 0,1 1 0 16,1-1-3-16,1-1 1 15,0 1-1-15,0-1 1 0,0 0-4 0,1 0 1 16,-4 1-4-16,-1 0 2 0,-2 0 1 0,-2 0-5 16,0 0 2-16,-1 0 1 0,0 0-1 0,-1 0-3 15,-4 0 0-15,-1 0-4 0,-1 0 6 0,-3 0 0 16,1-1-3-16,0 1 6 0,-6 0 10 0,7 0 1 0,-7 0 0 15,6 0 0-15,-6 0 2 0,0 0-5 16,0 0 1-16,0 0-7 0,0 0-2 0,-13-4 0 0,6 3-2 16,-1 1-2-16,0-1 5 0,-2 0-6 15,2 1 3-15,-1-1-9 0,0 1 0 0,2-1-3 0,-2 1-1 16,1 0-3-16,-3 0-6 0,4 0 3 16,-3 0-1-16,0 0 1 0,0 1-1 0,0-1 7 15,-3 0-4-15,3 1 3 0,-2 0 2 0,0 0 0 0,-1 1-2 16,2-1-2-16,-2 1 8 0,-1-2-2 15,0 0 1-15,-2 2 1 0,1-1-3 0,-1 0 3 0,2 0-1 16,0 1 5-16,0-1 2 0,0 1 8 0,1 1 1 0,4-3 5 16,0 0-2-16,-1 1-2 0,3 1 1 15,2-2 4-15,0 1-4 0,1-1 1 0,4 0-4 0,-7 0 0 16,7 0-1-16,-6 0 5 0,6 0 0 16,0 0-2-16,0 0 1 0,0 0 2 0,0 0 2 15,0 0-3-15,16-1 1 0,-5-1-1 16,3 1-1-16,2 1-4 0,6-3 1 0,-1 0 0 0,3 1-3 15,0 2 1-15,0-1-2 0,-1-2 2 16,-1 0-7-16,1 3 3 0,-1-2 1 0,-5 1 0 0,-3-1-6 16,0 2-1-16,0-1-2 0,-2 0 6 0,-2-1-2 15,0 1-2-15,-3 0 4 0,1 0 1 0,-3 1-2 16,0-1 1-16,-1 0 15 0,-4 1 4 16,0 0 0-16,8 1 0 0,-8-1-4 0,0 0 2 0,1-3-6 15,-1 3-4-15,0 0-3 0,-14 0-1 0,5 0 4 16,-5-2-4-16,-3 4-2 0,1-2 0 15,-5 1 3-15,0-1-2 0,-1 2-1 0,6-1 1 0,1 1 0 16,0-1 0-16,0 1 1 0,5-2 4 0,-1 3-3 0,1-4-4 0,0 2 0 16,3 0 2-16,-3-1 0 15,3 1 1-15,0-1-2 0,3 1 1 0,4-1 0 0,-10-2-2 16,7 3-1-16,3-1-1 0,-7 1 3 16,7-1-7-16,0 0-4 0,-4 0 0 0,4 0 0 15,0 0-1-15,0 0 3 0,0 0-2 0,16 0 0 16,-7-1 2-16,5 1 1 0,2-1 0 0,1-1-1 15,-1 2 0-15,5-1-1 0,-5 1-1 16,-1-1-2-16,-1 1 2 0,1 0 0 0,-1 0 1 0,-4 0 0 16,0 0-1-16,-3-2 3 0,0 2-1 0,-1 0 5 0,-2 0 8 15,-4 0 9-15,8-1 8 0,-5 2 3 16,-3-1 2-16,6-2 6 0,-6 2-4 0,0 0-2 0,0 0-8 0,4-1 0 16,-4 1-4-16,0 0-8 15,0 0-10-15,0 0-12 0,0 0-13 0,0 0-13 16,-8-4-17-16,8 4-26 0,0 0-35 0,-3-3-28 15,3 3-36-15,-2-3-190 0,2 3-401 0,-4-2 178 0</inkml:trace>
  <inkml:trace contextRef="#ctx0" brushRef="#br1" timeOffset="168591.2147">13321 6895 99 0,'-4'-1'209'0,"4"1"-12"0,-6-2-15 0,5 0-10 0,-2 0-9 15,3 2-11-15,-4-5-10 0,4 3-11 0,-2 0-12 0,2 2-16 16,2-8-6-16,-2 5-13 0,1-1-8 16,1 1-1-16,1-2-4 0,-1 0-7 0,4 2-10 15,0-3-2-15,-1 1-6 0,4-2-3 0,-3 1-6 16,2-3-5-16,2 0-6 0,0-2 0 0,0 0-3 0,4-3-3 15,2-1-1-15,-1-1-8 0,0 1-5 0,-1-2-2 16,3-1-5-16,-3-1-2 0,2-1-4 0,-1 2-1 16,2-2-5-16,-1-3 0 0,0 1 4 0,0 2-4 15,0 0-2-15,-1 2 2 0,0-2 1 0,1 3-3 16,1 0 12-16,-4 1-1 0,1 1-3 0,-3 5 1 0,-3-2 3 16,4 2-2-16,-4 2 0 0,2-2 2 15,-3 5 1-15,3-4 0 0,-2 2 1 0,-2 1 3 0,1 1-1 16,0-2-3-16,-1 1 7 15,1-1-2-15,-3 1-2 0,3 0 4 0,0 1-4 0,0-3 1 16,-1 1 1-16,-2 0 0 0,0 1 3 16,2 0-4-16,-2-3-2 0,-1 3 6 0,0-1 4 0,-2 1-3 15,2-2 3-15,-3 3-2 0,-3-1 0 0,3 1-1 0,0-1 0 16,-1-1 1-16,-2-1 0 0,0 1-3 16,-1 0 1-16,-2-1 0 0,2 1-3 0,-5 0-3 15,2 0 3-15,-1-2-1 0,-2 0 5 16,2 0-2-16,-4-1 0 0,4 0 5 0,-3 0 6 0,4 3 4 0,-3-2 0 15,1-2 2-15,1 0-2 0,-2 1 4 0,2-1-7 16,2-1 1-16,-4 0 2 0,3-3 2 16,3 1-1-16,-2 1 0 0,2-5-1 0,1 4-9 15,0-2 6-15,3 3-3 0,-1-2 2 0,2 2-5 16,1-1 4-16,-1 3-6 0,1-2 2 0,0 4-3 0,1 0-2 16,0 0-3-16,1 1 3 0,-1 0-1 15,0 0-2-15,1 1-1 0,-1-1 1 0,0 0-2 0,4 3 1 16,-5-4-1-16,3 2 1 15,-3-1 0-15,1 3-1 0,-1 1 2 0,1-3-1 0,-1 2-1 0,0 2 1 16,1-3 0-16,-2 2-1 0,2 0 0 0,-2 0 1 16,-1 2-1-16,2-2 1 0,-2 1 0 15,2 1 5-15,0-1-2 0,-2-1-8 0,0 2 1 16,1-2 4-16,1 1 1 0,-2-1-2 0,0 4 7 16,0-3 2-16,0 3 3 0,1-4-1 0,-1 4-1 15,0-5 0-15,1 2-5 0,-1 3 2 0,0-3-1 16,-1-1-2-16,1 4-1 0,1-5-1 0,-1 5-6 15,-2-4-9-15,2 0-4 0,-2 1-8 0,1 0-15 0,-2 1-19 0,2-3-22 16,-2 2-32-16,1 0-43 16,0-1-41-16,-1 0-201 0,0-1-430 0,0 1 191 0</inkml:trace>
  <inkml:trace contextRef="#ctx0" brushRef="#br1" timeOffset="173047.4241">13781 5699 183 0,'0'0'198'0,"0"0"-22"16,-2-2-10-16,2 2-12 0,0 0-9 0,0 0-8 0,0 0-15 15,0 0-5-15,0 0-15 0,0 0-8 16,0 0-10-16,0 0-9 0,0 0-10 0,0 0-4 0,0 0-6 15,0 0-8-15,0 0-5 0,0 0-3 16,0 0-1-16,7-3-4 0,-1 3 0 0,-2-1-7 16,6-2 2-16,-2 1-4 0,8-1-2 0,-2-1-5 0,0 0 0 0,3 1 0 15,-3-4-1-15,0 1-1 0,0-1 2 16,6-2-2-16,-2 2-2 0,-5-2 2 16,-2 1-6-16,-1 0 3 0,3-1 0 0,-5-1-2 15,1-1 1-15,-2 0-1 0,-2-2-2 0,1-1 0 0,-3-1-8 16,-2-3-2-16,-1-3-2 0,-1-1 1 15,-2-1-1-15,-1 0 0 0,-2 2 0 0,-1-3-2 16,0-1 6-16,0 3 0 0,-3-3-2 0,0 2-5 0,2 0 6 0,-2 1-1 16,4-1-1-16,-1 1 3 0,3 0 0 15,1 4 7-15,-1 3 0 0,1 1-3 0,3 2-1 0,0 2-3 16,0 1 5-16,1 2 0 0,1 2 0 16,2-1-3-16,0 0-4 0,3 1 0 15,0 0 1-15,2 1 1 0,2 2-1 0,2 0-2 16,1 0-4-16,3 4 4 0,-3-2-3 0,3 3 9 0,3 2-3 15,1 1 1-15,-3 3-1 0,3-2-3 16,0 3 2-16,-1 1-3 0,0 2 4 0,-2 1-3 0,0 3-2 16,-1 0-3-16,-1 3 2 0,-1 1-2 0,-5 0 0 15,1 1 1-15,2 2-2 0,-6 1-2 0,0 1 0 16,0 1-4-16,-1 6 1 0,-1-6 2 0,-2-2 2 0,-1 3-2 16,2-2 2-16,-3 0 2 0,1 2-1 15,-1 6 3-15,2-10-3 0,-2 3 1 0,3-2 5 0,2-2-1 16,-2-1-2-16,3 0 2 15,0-2 0-15,3-3-1 0,0 2 2 0,4-2 7 0,3-3-5 16,1-1 3-16,2-1-5 0,3-2 2 16,2-1 0-16,3-4 2 0,2 1 0 0,9-3-6 0,2 1-1 15,-2-2 5-15,2 0-2 0,-3-2 3 0,3-2-6 0,0 0-1 16,-2-4 3-16,-1-1 1 0,-9 2 0 16,8-6 0-16,-10 5 2 0,0-4-3 0,1-2 1 0,-2 0-1 15,9-7 2-15,-1-1 2 0,-4-2-4 16,-7 6 3-16,-2-3 1 0,9-5 0 0,-12 3 4 0,2 2 3 15,-2-3-3-15,0 1 6 0,-1-1 0 16,-2 2 0-16,0-2 4 0,-3 4 1 0,1 0 0 0,-3 0 5 16,-1 5-4-16,-1 2-2 0,-1 0 1 0,-1 1 1 0,-1 2-2 15,1 0-8-15,0 2 3 16,1-3 2-16,-2 3-11 0,2 2 2 0,0 0-3 0,1 1-5 16,0-2-1-16,0 3-3 0,3-1-3 15,-1 3-4-15,6-1-4 0,-2-1-6 0,2 5 0 16,-1 0-1-16,6 1-4 0,-5 2-3 0,3-1-1 15,0 4-2-15,-5-3-4 0,-2 2 0 0,1 1-1 16,1 0 3-16,-4 2-10 0,1 0 3 0,-1 0 9 16,-1 2-2-16,-2-2 8 0,0 1 1 0,-3 0 2 0,0 1 8 15,-1 2-2-15,0-3 7 0,-3 3 7 16,0-2 2-16,-3 7-4 0,-1-6 13 0,1-1-1 0,-1 2-1 16,-2 5-4-16,-1-6 8 0,3-1 2 0,-2 0-1 0,-1-1 2 15,3 0-4-15,-2-4 4 16,3 1-8-16,-1-2 5 0,0 1-4 0,1-2-1 0,0-5 6 15,2 5-3-15,-2-3-1 0,2 0-4 16,-1 0 10-16,1-2-4 0,-2 2-2 0,3-3 13 0,-3 3 3 16,3-3-4-16,-4 3 0 0,-3 0 1 0,3-2-9 0,-3 2 12 15,-2 1 0-15,-3 0-4 0,-3 3 0 16,-4 0 4-16,-1 2-4 0,-1-1 4 0,-3 0 4 0,1 4-4 0,-1-3 2 16,0 2 0-16,1 2 3 15,-1-3-3-15,0 3 3 0,3 0-6 16,-1 0 4-16,1-1-1 0,2 2-4 0,1-1-1 15,3 0 4-15,-1 0-9 0,4-2 4 0,0-2 2 0,0 1 0 16,1 1-4-16,1-1-6 0,1-1 5 0,2-1 0 0,-1 2-2 16,3-3-1-16,-2 3 4 0,3-2-5 15,-1 1 0-15,1-3-3 0,0 3 2 0,0-2-1 16,0 1 3-16,1-1 1 0,-2 2-7 0,1-2 1 16,-1 0 1-16,0 1-1 0,-1-1 0 0,-1 2 3 15,1 2-3-15,-3 2 2 0,1-3 3 0,0 0-1 16,1 2-4-16,-1-1 5 0,1 2 0 0,1-1 0 0,0-1-2 15,2 0 2-15,-2 0 0 16,1 1-2-16,5-4-2 0,-3 5 2 0,3 0-3 0,3 1 10 0,-2-1 12 16,2 1-2-16,1 3-1 0,3 0-2 15,0 0-1-15,-1-3-1 0,-2 1-4 0,2-1 1 16,-2-1 1-16,2 0 2 0,-3 1-1 0,1-1 10 16,0 2 2-16,-1-1-1 0,-2 7 1 0,1-3 2 15,-1-3 2-15,-1 4-5 0,-2 1-4 0,1-2 3 0,-1 5-4 16,-2 1 1-16,-1-3-5 0,1 2 1 15,0 0-4-15,0 1 5 0,-4 1-5 0,4-2-2 16,-3-2 1-16,3 1 0 0,-2 1-2 0,2-1-6 0,-1-2 1 16,3 1-1-16,-1-1-3 0,0-1 1 0,1-3 2 15,0 2-6-15,-1-3 5 0,1-1-3 0,0 0 1 0,-1-1 0 16,0 0 2-16,0 0-2 16,-1 0 4-16,-1-1-5 0,1 1 1 0,-1-1-1 0,1-2-3 0,-1-1 3 15,0 2-1-15,-2-1-1 16,1 3 0-16,-1-1-2 0,1-2 6 0,-1 2-5 0,0-2 1 15,0 1 2-15,2 1-1 0,-3 1-1 16,1 0 0-16,-2-1 1 0,-1 4 3 0,3-3-3 0,-3 6 0 16,3-6 0-16,0 4-5 0,-3 1 6 0,4-5 0 15,0 1-5-15,2 0 4 0,-1 0 0 0,3 1-2 16,0 4-1-16,0-5 1 0,2 5 1 0,1 0-4 0,0 1 5 16,1-6-1-16,2 7-2 0,-1 0 1 15,1 0 1-15,-1-2 0 0,2 3 0 0,-2 1-3 16,-1-1 1-16,0 1 2 0,1 0 0 15,-3 0-2-15,0 2 1 0,0 0 5 0,0-1 4 0,-3 2 0 0,-1 1 13 16,1 8 3-16,-3-1 3 0,3-7-3 0,-2 8 3 16,0-10-2-16,-2 11 1 0,0 0 2 0,-3-1 0 15,-1-1 2-15,4-9-4 0,-5 8 5 0,1 0 2 16,2-9-5-16,-2-1 1 0,0 1-1 16,-1-1-2-16,1-1 12 0,1 2-17 0,-1 0 0 0,1-3-1 15,1 3-1-15,3-3-3 0,0 1-2 16,0 2-2-16,2-1-2 0,0 2 5 0,1 1-3 0,6 9-7 15,-2-9-8-15,2 1 0 0,2 8-13 16,-2-9-2-16,2 1 4 0,5 7 2 0,0 2-3 16,-1-11-9-16,1 0 2 0,0-2 4 0,1 1-5 15,1 0-7-15,-1-4 3 0,-1 2 2 0,3-1 0 16,-1-1 2-16,0-1-1 0,-1 1 6 0,-3-2 3 16,2-1-3-16,-1 0 0 0,-4-5 1 0,1 2 4 15,-4-1-1-15,-1 2 6 0,0-2-3 0,-3 0 12 16,0 2 2-16,-3-1 10 0,-1 0-3 0,-1 4 10 15,-1-5 2-15,-2 3-5 0,3-3 4 0,-4 3-1 0,3-2-3 16,1-2 0-16,-1 2-6 16,2-2 5-16,0 0-3 0,3 1 1 0,0 0-5 0,2 1-5 0,2 0-2 15,2 1 0-15,3 4-3 0,1-1-5 0,1-2 0 0,1 4-6 16,3 0-6-16,-2 0-1 16,2-4-2-16,-5-3-3 0,1 0-1 0,2 1-1 15,-2-1-3-15,-1-2 10 0,1 0-6 0,1-2-1 16,-2 3 1-16,-1-6 2 0,2 4 3 0,-1-3-1 0,2 0 0 15,2 3 3-15,-1-1-2 0,0-2 0 16,4 0 0-16,-2 0 9 0,6 3-10 0,1-1 3 0,3-1 0 16,0-1 3-16,1 0-3 0,1 0 2 0,1 2-7 15,-1-4-1-15,2 1-4 0,-1-1-4 0,1 1-5 16,1 0-5-16,-1-3 2 0,1 3-5 0,0-2-1 0,0 0-4 16,1-2 0-16,-1-2 3 15,3-3-3-15,-1-2-1 0,9-3 0 0,-3-2-7 0,-8-2 0 0,10-5 4 16,-1-4 4-16,1 0 14 15,0 1 9-15,1-2 18 0,0 0 11 0,-2-2 14 0,2 1 15 16,2 1 13-16,-5 1 15 0,3 0 4 0,0 0 8 0,4-1 6 16,-1 2-4-16,1 0 3 15,3 2-7-15,-1-4 4 0,1 3-8 0,16-9-6 0,-18 10 1 0,-2 0 7 16,0 0-19-16,-2-2-3 0,-5-2-7 16,-1 2-4-16,-4-4-15 0,-8 4-12 0,5-5-6 0,-7 3-6 15,2-9 0-15,-4-2 2 0,-1 1-12 16,-5-1-3-16,-4-4 0 0,-2 3 7 0,-3-2-8 15,-1 1 9-15,-6 1 4 0,1 7 5 0,-3-9-7 16,-6 0 3-16,2 3 4 0,-1-5-1 0,4 14 4 0,-9-9 0 16,5 0-6-16,-3 1 5 0,4 10 2 0,-2-11 0 0,4 10 2 15,-4 2-1-15,0-2 2 16,5 1 2-16,-2 3-1 0,0 0 3 0,0 1-2 16,0-2-3-16,-1 4 4 0,4 3-6 0,1 1 1 15,-1 1 1-15,3 0 1 0,-3-2-1 0,0 4-8 0,0-4-5 16,0 1 0-16,-3 1-4 0,0-1-5 15,-2-6-3-15,-2 4-4 0,-2-2-5 0,-1 1 4 0,-4-1-4 16,-1 3 5-16,-1-1 4 0,0 1 3 16,0 0-2-16,-3 1 5 0,5 2-2 0,-3 1 3 0,4 2 0 15,1-2 2-15,5 4 1 0,-1 1 3 0,1-1-4 0,5 1 4 16,0 0 0-16,-2 0 1 0,1 1 1 16,-1 0 0-16,1-1 2 0,0 0-1 15,0 0 1-15,-1-1 3 0,0-2 4 0,-1-1-10 16,1 1 3-16,0-3 2 0,-3-3-1 0,1 4 1 0,2-1-2 15,-3-4-6-15,1-1 9 0,-5 2-1 16,9 2 2-16,-2 1-5 0,1 1 1 0,2 0 2 0,1 0-1 16,-2-1-3-16,2 3 4 0,3 1 0 15,-3 0 1-15,1-1 1 0,1 1 3 0,2 3 4 0,-1-4 3 16,-2 1-1-16,2 3 0 0,2-2-4 0,-2 2 7 16,3-1-1-16,-2 1 2 0,1-1 0 0,2 1-3 15,-2-3-2-15,2 4-2 0,0-3-4 0,0 0 5 16,2 2 2-16,1-3-3 0,-1 3-6 0,2-2 1 0,-3 3 2 0,3-2-1 15,1 0 0-15,-1 1 1 0,0 1 3 16,2 0 1-16,-2 0-6 0,0 1 4 0,2-1-1 0,-2 1-3 16,0 0 0-16,2 1-1 15,-3-2-1-15,-3 2 11 0,4-1-9 0,-1-1-4 0,-3 2-1 16,5-1 1-16,-5 1 1 0,5-1-1 16,-5 1-3-16,0 0-13 0,0 0-14 0,0 0-12 0,4-2-17 15,-4 2-23-15,0 0-15 0,0 0-24 16,0 0-22-16,0 0-30 0,-7 9-22 0,4-7-218 0,-1 2-449 15,4-4 198-15</inkml:trace>
  <inkml:trace contextRef="#ctx0" brushRef="#br1" timeOffset="173293.0137">15796 8051 82 0,'-6'-3'329'15,"2"2"-26"-15,-2-3-31 0,2 0-25 0,0 2-11 16,0 0-13-16,-1 0-12 0,2-4-16 0,-1 4-7 0,0-2-15 16,1 2-15-16,0-2-16 0,1 1-20 15,-1 0-10-15,1 1-8 0,2 2-12 0,-2-5-20 0,2 5-19 16,-2-1-20-16,2 1-20 16,0-3-23-16,0 3-23 0,0 0-27 0,0 0-24 15,0 0-26-15,0 0-27 0,0 0-22 0,0 0-29 16,14 4-49-16,-12-2-154 0,-2-2-423 0,0 0 188 0</inkml:trace>
  <inkml:trace contextRef="#ctx0" brushRef="#br1" timeOffset="176183.2496">8547 7434 117 0,'0'0'136'16,"-5"-1"-9"-16,5 1-3 0,0 0-4 0,0 0-5 0,-6 0-7 15,6 0-4-15,0 0-8 0,0 0-8 0,0 0-9 16,0 0-4-16,0 0-7 0,0 0-2 0,-5 1-7 15,5-1 0-15,0 0-4 0,0 0 4 0,0 0-8 16,0 0 6-16,0 0 0 0,0 0-7 16,0 0 2-16,11 5-5 0,-7-4-5 0,0-1 1 0,3 1 0 0,3 0 6 15,1 0-4-15,3-2-1 0,2 1-4 16,5 3-1-16,0-3-2 0,3 0-5 16,1 0-7-16,2 0 2 0,0-2-2 0,3 1-3 15,-1-1-2-15,8 0-4 0,-9 2 1 0,0-2-3 16,-1 0-3-16,-2 1 2 0,0-2-5 0,-4 3 0 15,0-2 2-15,-5 2 1 0,-3 0-2 0,-4-1 1 16,-1 1 1-16,-1 0 1 0,-2 0 5 0,0 0 1 16,-5 0 0-16,4-3 5 0,-4 3-2 0,0 0 0 15,0 0-4-15,0 0-2 0,-19-1 1 0,9 1 1 0,-2 0-5 16,-5-2-1-16,-3 4 0 0,-1-4-2 16,-1 2 0-16,-2 0-2 0,1 3-1 0,-2 0 0 15,-2-3 0-15,3 0 0 0,-1 1 7 0,1-1 0 16,3-1-2-16,0 1-2 0,5 0-1 0,0 1 3 0,3-2 0 0,3 2 2 15,1-1-4-15,3 0 1 16,1-1-3-16,0 1-2 0,0 1 0 0,5-1 1 0,0 0-6 16,0 0-3-16,0 0-1 0,0 0-5 0,0 0-3 0,19 1-4 15,-8-1-4-15,3 1-3 0,3-1 0 16,0-2 1-16,7 1 1 0,-1 1-1 0,-2-4-3 0,-5 4 0 16,5-2 2-16,-6 1-8 0,0-1-5 15,-4 2-7-15,-1-1-3 0,-3 0-12 16,-1 1-8-16,-2 0-6 0,-4 0-15 0,0 0-15 0,0 0-18 15,0 0-22-15,0 0-22 0,0 0-142 0,-21-4-331 0,11 3 146 16</inkml:trace>
  <inkml:trace contextRef="#ctx0" brushRef="#br1" timeOffset="178438.502">7166 9107 230 0,'0'0'234'0,"0"0"-17"0,2 3-12 16,-2-3-15-16,0 0-11 0,0 0-10 0,0 0-14 0,0 0-14 16,0 0-13-16,3 1-9 0,-3-1-11 0,0 0-8 15,0 0-11-15,0 0-10 0,0 0-6 16,0 0-3-16,-9 5-12 0,9-5-5 16,-3 1-4-16,3-1-1 0,-3 1-7 0,3-1-2 0,-4 2-5 15,4-2 2-15,0 0 6 0,0 0 1 0,0 0 4 16,0 0 8-16,0 0 4 0,0 0 1 0,0 0-11 15,0 0 3-15,0 0-6 0,-3-7-11 16,6 3-5-16,0 1 6 0,0-3-13 0,1 0-1 0,3 0-3 16,0 0-2-16,0 0-8 0,7-1 5 0,-2-1-2 0,2 3-2 15,2 0 14-15,-3 1-19 16,1 1-2-16,0 1-5 0,-1-1 5 0,-1 3 1 0,-2 0-6 16,0 1 2-16,0 1-3 0,-3 0 0 0,2 1-4 15,-2 1-14-15,-3 2-3 0,-1 2-3 0,-1 0 6 0,-1 4-12 16,-4 0-3-16,-2 1 4 15,0 0-6-15,-2-1 9 0,0 0 7 0,-2-1-3 16,1 0 6-16,-1-2 1 0,4-1 2 0,-1-2 2 0,2 1-1 16,1-4 0-16,0 1 3 0,3-1 5 0,-3 0-7 15,2-1 2-15,1-2-1 0,3 2 0 0,1-2 3 0,0 3 5 16,6-2-1-16,3 1-5 0,1-1 4 16,3 0 0-16,4 2 1 0,1-1 0 0,-1 5 3 0,1-2-5 15,-1 1 2-15,0 1 1 0,0 2-1 0,-1 1 1 16,-1 0 2-16,-2 5-1 0,-1-2 1 0,-2 0-3 15,-7-2-6-15,1 1 0 16,-2 2-6-16,-3 1 4 0,-3-2 8 0,-3 1-1 0,-4 6 1 0,-2-4 1 16,-3-1 4-16,-1 0 10 0,-4-2 5 0,-1 0 4 0,0-2 8 15,1-1 5-15,-3-2 2 16,5-3 4-16,-5 2-1 0,0-2 2 0,5-1 2 0,-1-2-9 16,2 0 0-16,0 1 0 15,0-3-3-15,3-2-1 0,-2 2-6 0,3-1-7 0,0 0-21 16,3 0-15-16,-1-1-39 0,-1-2-32 0,5 3-41 15,0-2-55-15,1 0-71 0,2-2-171 0,1 1-466 16,2-4 207-16</inkml:trace>
  <inkml:trace contextRef="#ctx0" brushRef="#br1" timeOffset="179718.3203">15837 7786 50 0,'0'0'215'0,"0"0"-19"0,0 0-17 0,0 0-14 16,0 0-14-16,0 0-16 0,0 0-13 0,0 0-12 0,4-7-10 15,-1 5-6-15,-1-3-12 0,3 3-10 16,-3-4-6-16,3-1-12 0,-1 1-1 0,0 0-3 16,2-2-5-16,2-1-8 0,-4 1 4 15,2-4-14-15,-2-1 2 0,-1-1-4 0,0 0 2 0,-3-5-1 16,0 0-2-16,-3-2 1 0,-1 2-2 0,-2-4-4 0,-1 0 1 16,0 0 0-16,-1 1 5 0,-2-2-1 15,0 3 6-15,2-2 2 0,-4 4 5 0,1-1-3 0,0 3 3 16,-2 1 0-16,-1 1-3 0,4 3-7 15,-4-1 1-15,3 3 0 0,-2 1-2 0,0 1 3 16,1-1-1-16,0 1-4 0,0 1-3 16,-1 0 3-16,2 1-1 0,0 1-1 0,2-1 1 0,1 2-3 0,-2 0-3 15,1-2 2-15,2 4-2 0,2-2 3 0,-2-1 2 0,1 2 0 16,3 0 1-16,-1-1-5 16,-1-1 0-16,2 1-3 0,1 0-1 0,-2-4-3 0,1 1-2 15,0-2-7-15,3 2 6 0,-2-3-4 0,1 2-2 16,1-6 3-16,-1 2 2 0,0 0-5 0,1 0 4 15,-2 2-5-15,0-3 1 0,1 2 1 16,1 3 3-16,0-1 6 0,-1 2-1 0,1 0-1 0,-1 0 1 16,1 0 4-16,0 1-8 0,0 1 2 0,0 1-6 15,0 0 3-15,0-1-1 0,0 1 2 0,1 1-4 16,-1-2 4-16,0 1-1 0,0 4-1 0,1-4 1 16,-1 0 3-16,1 1-4 0,-1 3 1 0,-1-4-3 15,1 4 2-15,0-3-1 0,0 3 1 0,0-4 5 0,0 4-7 16,0 0 1-16,0 0-6 15,1-3-2-15,-1 3-12 0,0 0-6 0,0 0-8 0,0 0-10 16,0 0-18-16,0 0-19 0,0 0-25 0,0 0-29 16,0 0-41-16,-3-4-30 0,0 2-214 0,3 2-448 15,-3-6 198-15</inkml:trace>
  <inkml:trace contextRef="#ctx0" brushRef="#br1" timeOffset="179917.221">15594 6914 133 0,'0'0'285'0,"0"0"-22"0,-7-1-14 0,7 1-11 15,0 0-17-15,0 0-22 0,0 0-17 16,0 0-21-16,0 0-13 0,0 0-17 0,-5-2-19 0,5 2-19 16,0 0-29-16,-5-1-32 0,5 1-35 15,0 0-42-15,0 0-39 0,0 0-47 0,-4-2-45 0,4 2-170 0,0 0-374 16,0-3 166-16</inkml:trace>
  <inkml:trace contextRef="#ctx0" brushRef="#br1" timeOffset="184318.1374">15584 6750 116 0,'0'0'146'0,"0"5"-11"0,2-4-4 0,-2-1-7 0,0 5-2 16,0-5-2-16,4 4-7 15,-1-4-11-15,0 1-8 0,1 1-4 0,-4-2-9 0,13 0-11 0,-5 0 6 16,2 0-10-16,1-2-7 16,2 1-4-16,2-2-1 0,-1-1-7 0,1 0-6 0,1-2 3 15,4-2-11-15,-6 3 2 0,6-6 1 0,0-1 1 16,-9 3-3-16,9-4-3 0,-5 1 2 0,1-1-5 16,-2-4-2-16,1 1-4 0,-5-1 1 0,3 0-3 15,-3-5-1-15,-1 2 3 0,0-1-1 0,1-2-3 16,-3-2 0-16,-3-1-1 0,2 1 0 15,1-8-6-15,-3 10 6 0,0-5 0 0,-1 3-3 0,1 0-5 0,-1 3 2 16,-2-2-3-16,1 3 1 16,-1 1 1-16,1 1 2 0,-2 7 1 0,1-1 1 0,-1 4 1 15,1 0 0-15,-1 1 7 0,2 0-3 0,-2 4-7 16,1-1 0-16,-1 0 1 0,2 0-4 0,-1 4-6 16,2-3-1-16,-2 2 1 0,5 0 0 0,-3 1 1 15,2 1-4-15,1 0-2 0,0 0 1 0,4 0-1 0,-2 0-4 16,0 2 2-16,2 1 1 0,0 1-1 15,0-3-5-15,0 5 6 0,1 3 0 0,-4-2 0 0,6 1-3 16,-6 3 3-16,3 1 1 0,-3 0 0 0,0 6 2 0,0 1-3 16,-3 4 2-16,0-1 0 0,-1 2 2 15,0-1 1-15,-2 4-2 0,1-1 1 0,-2 2-2 0,-2 7-4 16,2 0 0-16,0-8-1 16,2 8 4-16,-4-9-2 0,2 0-5 0,2 9 0 0,-2-10 4 15,1 1-1-15,2-1-2 0,3 10 2 16,-2-12-3-16,3 1 4 0,4 0 0 0,2 1 2 0,1-4 1 15,3 0 0-15,4-1-3 0,-3 1-5 16,13 1 5-16,-10-7-8 0,3-1 1 0,0 0-3 0,3-2 0 16,10 0 0-16,-9-2-4 0,0-4 4 15,0 0-1-15,10-2-1 0,-7-1 4 0,7-1-2 0,-10-3 7 16,1-2-3-16,1 1 0 0,0-6 3 0,-2 3-3 16,0-1 2-16,-4-4 6 0,2 1-1 0,-4-2-1 15,1-4 5-15,-4-1 0 0,0-1 2 0,-2-3 6 16,-1-1 1-16,-3-1 3 0,-1-4 0 15,4-7-1-15,-6 1 1 0,-3 6-6 0,-4-1 10 0,1-8-1 16,-4-3-3-16,-1 4 1 0,-2 0 2 16,-2 7-3-16,-3-9-6 0,4 13 0 0,-4-4-2 0,2 3 3 15,0 2 0-15,-4-1 0 0,4 3 3 0,-1 0-4 0,2 7 0 16,0 0-1-16,-2 1-1 0,1 1-2 0,2 2 1 16,-1-2 0-16,0 0 0 0,1 3-2 0,1 0 1 15,1 0 0-15,-2-1 1 16,2 2 0-16,0-2-3 0,1 2 6 0,-1 0-4 0,4 0-5 15,0 1 1-15,1-3 1 0,1 1-1 0,0 3-1 0,1-2 0 16,2-1-2-16,0 4 2 0,1-1 2 16,0 1-4-16,0 1 2 0,1 0 0 0,0 1-2 0,0 1 2 0,0 2-2 15,2 0 2-15,1 3-3 16,-2 1 1-16,1 2 2 0,-1 0 3 0,1 2-3 0,-2 1 0 16,0 1 0-16,0 6 1 0,1 1-1 15,-3 1 3-15,1-1 0 0,0 4-1 0,-5-1-1 0,4 0-2 16,-2 1 0-16,3 0-2 0,-2 2 1 15,-2-2-4-15,3 1 2 0,-4-1 2 0,4 1 0 0,-2-3 1 16,1 0-2-16,-2 0 1 0,3 0-3 16,-1-1 1-16,0-2 0 0,-2-2 4 0,0-2-8 15,2 1 5-15,0-1 1 0,0 0-5 0,-1-1 8 0,3-1-6 0,-2 2 8 16,0-1-7-16,0-1 0 16,1 0 5-16,1 0 2 0,-3-3-4 0,1 1 1 0,-1-2 0 15,0 0 1-15,-1-2 2 0,-2 1 1 16,1 0 4-16,-2 1 3 0,1 0 4 0,-2 0 3 0,-1 0-3 15,-1 3 2-15,-2-4-4 0,-1 8 3 16,-1-2-2-16,0 1 3 0,0-1-4 0,-2 5-4 0,2-5 2 16,-1 7 2-16,1-1-4 0,1 2 0 0,2-2 0 15,3 0-6-15,-1 0-4 0,2-3-4 0,3 4-1 16,2 2 1-16,0-3 3 0,3 2-3 0,0-2 3 16,3 1-2-16,1-1-2 0,-1-1 3 0,-1 2 3 15,2-3-3-15,0 2 1 0,-2-1 2 16,-2 0 5-16,-1 1-2 0,-1 1-4 0,0-2 0 15,-3 1-3-15,-1 1-2 0,-1-4 1 0,-4 3 1 16,-1 3 1-16,-4-2 2 0,-1 2 2 0,-1 1-5 16,-2 0 5-16,0-2-4 0,-2 2 5 0,0 0-2 15,0-1 1-15,1-1-2 0,1 0 0 0,0 0 2 0,1-1 4 16,2 1 5-16,1 1-3 0,1-3 6 0,3 1-6 16,0-1 5-16,2 2-2 0,-1-6 0 0,2 8-1 0,2 0 5 15,1-2-3-15,-1 3-2 16,1 1 1-16,1 1-2 0,2 2 0 0,1 6 0 0,-3-8 2 0,1 2 0 15,-1-1-2-15,2 8 0 0,-2-8-3 0,2 1 6 0,0 6-4 16,-1-6-1-16,2 6 0 16,-1-7-2-16,0 1-1 0,-1-1 3 0,1 8-2 0,-2-9 1 15,2 2-2-15,1-3 1 0,-1 0 2 16,1 2-2-16,0 9 2 0,-1-10 0 0,2-2 2 0,-1 1-2 16,3-1 1-16,-2 2 3 0,1-2 2 15,2-1-2-15,0 1-1 0,1-1 0 0,1-1 4 0,1-1-2 16,2-1 2-16,1 1-2 0,3 0 0 15,0-2-1-15,1-1 2 0,1 1-1 0,9 4-2 0,-8-6 0 16,2-2-2-16,12 3 0 0,-1 1 1 0,0-2-3 16,2-2 3-16,0-1-3 0,-2-1 1 15,1 0 3-15,-1-3-3 0,4-1-1 0,2-2 1 0,2-4-2 16,-5 0 3-16,2-2-2 0,0-3-4 16,1-6 2-16,-2 1-2 0,-1-3-6 0,1-4-4 0,-5-6-8 15,-1-4-9-15,-1-4 3 0,-6-1-6 16,-2-3 7-16,2-2 3 0,0 0 6 0,-4-3-1 0,10-19 12 15,-12 22 0-15,0-5 3 0,10-15 1 16,-11 16 0-16,1-2 6 0,0 1 2 0,1 0-2 16,0-1 4-16,-4 0 5 0,2 2 2 0,-1 0 0 0,-3-1 2 15,0 5 0-15,-2-2 3 0,-1-1-5 0,-4 5 1 16,1-3-1-16,-3 11 1 0,0-8-1 0,-4 8 14 0,-2-1-5 16,2-2-3-16,-4 2 1 15,1-1 4-15,-6-7-8 0,0 8-3 0,-4-7 0 0,0 7-2 16,-4-6-2-16,-2 1-3 0,2 6 0 15,-5-6 2-15,0 2-3 0,-2 0-1 0,5 7 2 16,-8-9 1-16,1 2 4 0,5 11 5 0,0-2-1 16,1-1 5-16,2 4-7 0,-2 0-2 0,1 3 0 0,2-1 5 15,0 1-8-15,2 2-2 0,0 2-3 16,2 0-7-16,-2 0 1 0,1-1-4 0,-1 2-2 0,0-2-3 16,0 1-2-16,-2-3 5 0,2 4-2 0,-7-3 3 0,2-1-1 15,1 1 1-15,-1 1-3 16,-2-1-1-16,0 1-3 0,-1 0-3 0,-1 0 0 0,-3 1-3 15,-2-1 6-15,3 1-1 0,-1-1 4 16,-2 1 1-16,4 2-1 0,-1-1 1 0,2 2 8 0,7 2 2 16,1-1-2-16,2 0 4 0,-3 1 4 0,5 2-5 0,-2-5 2 15,4 4-2-15,0 1 4 0,-1-1 3 16,1-1 0-16,0 0 2 0,1 1 4 0,0-3 2 0,1 2 2 16,-1-1-2-16,2 0 2 0,1-3-1 15,-1 2-4-15,1 0 0 0,-1-4-1 0,2 4-3 0,1-6-2 16,-2 4 0-16,2-2 2 0,1 1-3 15,-2 1 2-15,1-5-5 0,1 4 2 0,0 2 1 16,0-2-4-16,1 1-2 0,1-3-6 0,-1 5 2 0,-1-3 3 0,0 3-2 16,3-1-3-16,-3 1 6 15,1 1-5-15,1 0-1 0,-1 1-3 0,2 0-3 0,-3 1 0 16,3-1-1-16,-3 1-6 0,3 0 3 16,-2 0 3-16,-1 2-3 0,3-1-4 0,-3 3-5 0,1-3-2 15,1 1-4-15,-2 2-3 0,1-3-7 16,-1 3-6-16,0-3-3 0,0 3-13 0,0 0-16 0,0 0-13 0,0 0-29 15,1-3-20-15,-1 3-38 0,2-4-174 0,-2 1-378 16,1-1 167-16</inkml:trace>
  <inkml:trace contextRef="#ctx0" brushRef="#br1" timeOffset="184517.9372">18067 6721 199 0,'0'0'292'16,"-7"0"-29"-16,7 0-22 0,0 0-19 0,0 0-12 0,-7-3-13 16,7 3-14-16,0 0-17 0,0 0-11 15,-4-1-16-15,4 1-16 0,0 0-12 0,0 0-30 0,-3-2-25 0,3 2-35 16,0 0-48-16,0 0-41 16,0 0-53-16,0 0-56 0,0 0-201 0,0-4-409 15,0 4 181-15</inkml:trace>
  <inkml:trace contextRef="#ctx0" brushRef="#br1" timeOffset="185308.3452">18022 6612 171 0,'0'-2'260'0,"0"2"-22"15,0 0-17-15,0-3-9 0,0 3-8 0,0 0-13 0,0-4-8 16,0 4-8-16,0 0-8 0,0 0-18 0,0 0-10 0,0 0-15 16,0 0-9-16,0 0-11 0,0 0-11 15,0 0-9-15,0 0-7 0,0 0-8 0,0 0-8 0,0 0-5 16,0 0-7-16,0 0-5 16,0 0-3-16,0 0-4 0,0 0 0 0,0 0-5 15,0 0-8-15,0 0-2 0,0 0 0 0,0 0-3 16,0 0-3-16,0 0-2 0,0 0 1 0,0 0-6 0,0 0-2 15,0 0 4-15,0 0-1 0,0 0 0 16,0 0-4-16,0 0 0 0,0 0 0 0,0 0 2 0,0 0-1 16,0 0-3-16,0 0 3 0,0 0-2 0,0 0-1 0,0 0 2 15,0 0-2-15,0 0 1 16,3-4-2-16,-3 4 1 0,0 0-4 0,0-1 1 0,0 1-1 0,0 0 2 16,0 0-5-16,0 0 2 0,0 0 4 0,0 0-5 0,1-3 3 15,-1 3-2-15,0 0-3 0,0 0-3 16,0 0-1-16,0 0 4 15,0 0 1-15,0 0-4 0,0 0-1 0,0 0 9 16,0 0-6-16,0 0-2 0,0 0-3 0,0 0 2 16,0 0 1-16,0 0 0 0,0 0-2 0,0 0 9 0,0 0-10 15,2-3-3-15,-2 3 2 0,0 0-3 0,0 0-2 0,0 0-1 16,0 0-2-16,0 0-2 0,0 0-2 16,0 0-4-16,0 0-5 0,0 0-4 0,0 0-3 15,0 0-7-15,0 0-14 0,0 0-15 16,0 0-14-16,0 0-19 0,0 0-19 0,0 0-16 0,0 0-21 0,0 0-50 15,0 0-151-15,0 0-396 16,0 0 175-16</inkml:trace>
  <inkml:trace contextRef="#ctx0" brushRef="#br1" timeOffset="187818.0625">7397 7541 86 0,'-3'-3'189'0,"3"3"-14"15,-3-2-14-15,3 2-8 0,0 0-8 0,-3-2-7 0,3 2-11 16,0 0-9-16,0 0-11 16,0 0-4-16,0 0-15 0,0 0-6 0,0 0-10 0,0 0-9 0,0 0-8 15,0 0-6-15,0 0-1 0,0 0-8 0,0 0-3 16,0 0-4-16,20 2 4 0,-9-2-2 0,9-3-3 15,4 2-1-15,2-1-1 16,13-3-6-16,7-1-4 0,4 0-2 0,23-2 0 0,-3-2 1 16,5 0-6-16,-3 0-1 0,4 1-1 0,3-1-4 15,1 0 4-15,-4 4 2 0,0-2-3 0,-1 0-4 16,-5 2-2-16,-19 2 3 0,-2 0 11 0,0 1-12 16,-5 1-3-16,-4 0-1 0,-13-2 1 0,-4 4 1 15,-8 0-10-15,1-1-8 0,-6 1-13 0,-3 0 1 16,-1 0 6-16,-2 0 3 0,-4 0 7 0,0 0 6 15,0 0-5-15,-17 5 4 0,-6-1-2 0,-3 0 3 0,-3-1-2 16,-13 3 1-16,-4-2-1 0,-1 0 4 16,-3 1 6-16,-18 2 11 0,19-5 2 0,2 2 5 0,-2-1 6 15,3 2 4-15,3-2 6 0,1 1 4 0,11-3 1 0,3 1 1 16,5 0 5-16,8-1-2 0,-1-1-2 16,8-1-1-16,0 2-4 0,2-1-10 0,2 0-8 0,4 0-15 15,0 0-8-15,11-6-10 16,3 2-10-16,13 0-16 0,9-4-12 0,9 2-17 0,3-1-29 0,0 3-30 15,20-1-37-15,-23 5-222 16,-1 0-414-16,-1 0 184 0</inkml:trace>
  <inkml:trace contextRef="#ctx0" brushRef="#br1" timeOffset="188848.1089">8239 8920 237 0,'4'-6'247'15,"-1"3"-25"-15,-1 2-25 0,-2 1-18 0,0 0-18 16,0 0-16-16,-9 14-13 0,1-3-11 0,-6 5-8 0,-2 0-4 15,-2 1-8-15,-6 13-11 16,-3-4-7-16,3 1 1 0,0 1-10 0,5-7-5 0,-4 8 0 16,-1 0-3-16,3-9 0 0,4 1-3 0,0-1 3 0,-1-2-6 15,2-1 4-15,1 0-2 0,2-1-17 16,3-4-3-16,2-2-1 0,2-3-5 0,2 2-3 0,0-3 1 16,1-2-7-16,1-1-5 0,1 1 1 0,1 1 0 0,1-1 1 0,2-1-2 15,3-1-1-15,4-2 1 16,0 2-3-16,4-6-1 0,7 3 0 15,1-3-4-15,5-3 0 0,3 1 0 0,9-5-5 16,-1 1 2-16,0-2-2 0,0 3-3 0,0-1 0 0,-10 4 1 16,9-1-7-16,-7 5-8 0,-4-1-10 15,0 1-6-15,-1 0-14 0,-4 2-10 0,-5 0-9 0,-1 3-6 16,-2-1-4-16,-3 0-2 0,-2 1-7 0,-2 0 5 16,-2 0 2-16,-1-1 8 0,-2 3 6 15,-1-2 4-15,-1 2 0 0,-2-1 6 0,-3 1-3 16,1 0 4-16,-1-1-1 0,-1 0 0 0,0-3-4 15,-3 2-4-15,3-2 0 0,-3 0-8 0,0-2 0 16,1 0 3-16,0-2-9 0,-1-2 3 0,-1 0-3 16,0-4-2-16,0-1 8 0,-1-5 8 0,0 1-5 15,-1-3 2-15,0-4 19 0,3 0 11 0,-1 0 10 0,-2-1-2 16,4-2 14-16,-1 0 19 0,1 0 11 16,2 1 15-16,0 3 25 0,2-1 15 0,0 2 7 15,-2 2 17-15,3 3 4 0,1 2-2 0,0 2 0 16,1 1 5-16,-1 3-1 0,0-1-8 0,0 4-12 0,2-1-9 15,-1 1-11-15,1 1-4 0,1 2-1 0,0 0 5 16,-3 9-2-16,3-1 2 0,0 5 1 16,0 6-3-16,0 4 1 0,0 1-12 0,0 3 1 0,3 11-2 15,0-2-7-15,0 4-4 0,-2-3-2 0,3 3-9 0,0 1-4 16,-1-3-1-16,0 0 0 0,1-1-5 16,-1 0-1-16,1-3-1 0,-1-8-8 0,1-2 3 0,-2 2-4 15,-1-5 2-15,3-1 1 0,-2 1-3 16,1-8-8-16,-1 0-13 0,0-5-6 0,-1 0-15 0,-1-3-8 15,0-1-6-15,2 0-31 0,-1-3-24 0,-1-1-36 16,0 0-41-16,0 0-47 16,4-11-65-16,-4 3-186 0,-1-6-510 0,2 1 225 0</inkml:trace>
  <inkml:trace contextRef="#ctx0" brushRef="#br1" timeOffset="191118.1608">17976 6770 227 0,'-2'-2'210'16,"1"0"-13"-16,1 2-8 0,-2-4-18 0,1 1-10 0,1 3-7 0,-1-5-5 15,1 1-7-15,1 2-9 16,-1-2-22-16,-1 0-9 0,1 1-10 0,0-1-10 0,0-1-9 16,0 2-8-16,0-1-5 0,1-2-5 15,-1 1-7-15,1-4-6 0,-1 2-1 0,2-2 0 16,-1 0-7-16,1-3-6 0,1 0 1 0,-2-3-2 15,-1 1-1-15,3-4 1 0,1-1-2 0,-1 0 2 0,1-1-4 16,-3 0-2-16,4-5-3 0,0 6-1 16,-1-6 0-16,2 3-1 0,1-16-3 0,0 20 2 0,-1-9-9 15,1 1-1-15,4 2-1 0,-1-10 1 0,0 11-2 16,0-3-6-16,2 2 0 0,7-7 0 16,-4-1-1-16,-2 9-3 0,5-7 0 0,-5 6-6 0,8-6 3 0,0-1 1 15,-7 11-8-15,2 1 8 16,-1 0-2-16,-1 2 4 0,2 2-1 0,-2 2 3 0,-4 4-2 15,-2-2-2-15,-1 5 2 0,-1 0 4 16,-2-1 0-16,2 4 1 0,-5 0-4 0,2 0 2 16,1 0 3-16,-2 1-2 0,-2 0-3 0,0 2 1 0,-2-6-6 0,2 3 0 15,-5 0 0-15,-1 1 1 16,0 0-6-16,-4-2 0 0,2 0 1 0,-5-1-2 16,1 1 2-16,-2-1-4 0,-1 1 5 0,0-3 3 15,-5-2-3-15,6 4 2 0,-4-4-3 0,0-1 4 0,3 4 1 16,0 0 6-16,1 0-3 0,0-1-4 15,0 1 7-15,0-2-4 0,-2 2-1 0,5 1 3 0,-3-3-3 16,1 3 3-16,-1 0 3 0,1 1-4 16,1-1-1-16,-2 1 4 0,1-2 0 0,-4 5 1 0,1-3-3 15,1 0 5-15,-5 1-3 0,-1 2 0 0,0 0 0 0,-1 1 3 16,2 0-3-16,-1-2-5 0,-3 2 3 16,1 0 3-16,-1 0-7 0,-3 0 0 0,1 0 2 0,-2 2-4 15,-2-4 4-15,-8 1 1 0,10-2 1 16,0 1 2-16,-1-1-2 0,1 2 2 0,1-2-2 15,-2 0 8-15,3-3-5 0,1 5 7 16,1-1 0-16,2-2-1 0,2 0 3 0,5 2-1 16,-6-3-2-16,4 2 5 0,1-1 1 0,3 0 4 0,-3 0-5 0,1-2 1 0,1 1 3 15,-1 0 3-15,1-1-1 16,-1 1 2-16,1-3-8 0,-1 2 3 0,-2-5 0 0,3 5-7 16,0-3 4-16,-2-1-1 15,3 1 3-15,-6-3-3 0,2 0 0 0,0 0-3 0,-1 0-3 0,1-1 3 16,7 3 3-16,-5-4-3 0,-1 0 5 0,2 2 6 15,2 0 0-15,0-4 8 0,4 4-2 0,1 1 1 16,0-1 6-16,3-1 7 0,0 1-5 0,1-1-3 16,3 0-4-16,0-3-1 0,3-2-4 0,1 4-3 15,3-6-2-15,2 2 1 0,1-1-5 16,1 2 0-16,2 2 1 0,-3-2-2 0,4 2-2 16,-3 4-2-16,1 0 1 0,-1 0 0 0,0 2-2 0,-1 1 3 15,-2 3-5-15,0-2-2 0,-2 3-1 16,0 4-9-16,-1-5-3 0,-1 2-5 0,-1 1-11 0,1 2-10 15,-2-2-2-15,-2 2-3 0,7-1-2 16,-7 1-8-16,0 0-7 0,5 3 2 0,-4-1-1 0,0 1-26 16,0-1-3-16,-1 1-6 0,0 1-19 0,0 2-15 0,1-3-35 15,-2 1-129-15,1 0-318 0,-1 1 141 16</inkml:trace>
  <inkml:trace contextRef="#ctx0" brushRef="#br1" timeOffset="193142.4307">6541 5767 159 0,'-9'4'150'0,"1"2"-12"0,-5 0-14 0,2 1-3 15,-2-3 0-15,0 1-4 16,2 1 3-16,4-3 1 0,2 0 7 0,3-1-3 0,-3 0-8 16,2 1-11-16,1-2-11 0,-1 1-8 0,1 0-7 15,2-2-10-15,-4 1-5 0,4-1-12 0,0 0-1 16,-3 2-5-16,3-2-7 0,-2 2-4 0,2-2-3 0,0 0 1 16,0 0-5-16,0 0 6 15,0 0-2-15,9 4 9 0,1-1 0 0,7-1-4 16,8 0-2-16,3-2 0 0,18 3 3 0,3 0-6 15,28-2 1-15,0-5-5 0,1 4-1 0,8 0 0 0,8-3-6 16,6-1-1-16,2 4-1 0,5 0-4 16,1-3 3-16,0 1-6 0,5-3 0 0,-2 2 0 0,0-2-5 15,-5 0 2-15,-6-1 0 0,0-1-3 0,-3 2-2 16,-2 0 3-16,-5-3-2 0,-7 2-2 0,-3 1 0 16,-9 0 1-16,-21 1-4 0,-5-2 2 0,-4 1 1 0,-1 0 2 15,-14 1-4-15,-1 0 7 16,-2 1-3-16,-7-1 7 0,-3 3-5 0,-3-2 3 0,-3 3 2 0,-1-1 5 15,0-1 8-15,-1 1-8 16,-2 0-5-16,-3 1-6 0,1-2-5 0,-1 2-14 0,-8-3-10 16,1 3-11-16,-3 1-15 0,-4-1-10 0,-7 4-13 0,-3 0-18 15,0-2-22-15,0 4-17 0,-4-2-35 16,2 1-12-16,-1 1-45 0,-12 3-123 0,12-2-371 0,-11-3 164 16</inkml:trace>
  <inkml:trace contextRef="#ctx0" brushRef="#br1" timeOffset="193567.947">6811 5931 33 0,'-46'4'152'0,"2"-1"-20"16,2 0-7-16,2 0 0 0,2 0 3 0,10-1 1 0,2-1 1 15,4-2 6-15,1 2-2 0,4-1 0 0,9-1-4 16,-2 0-5-16,0 2-2 0,2-1-12 16,3 0-8-16,1 0-9 0,1 1-10 0,3-1-1 0,-7-2-8 0,7 2-10 15,0 0-8-15,0 0-5 16,24-4 9-16,-1-1 2 0,6 1 4 0,15-1-3 0,23-2 0 16,7 1-6-16,6 0 0 0,5 1-5 15,9 2-6-15,10-1 7 0,9 0-15 0,2 1-2 16,8 0-4-16,6-2-1 0,4 0 0 0,-1-1-6 15,6-1-3-15,-7-2 1 0,2 2 3 0,-7-1-14 16,-2 1-4-16,-10-1-5 0,-7 2-7 0,-7 0-14 16,-13 3-12-16,-12-3-13 0,-28 4 0 15,-3-1-7-15,-6-2 2 0,-13 2 2 0,-3 2 11 0,-6-2 6 16,-3 0 19-16,-5 1 12 0,0 1 5 0,-3 1 2 16,0-2 1-16,-2 2-5 0,-1-1-14 0,-2 1-10 0,0-4-10 15,0 4-8-15,-7-4-20 0,3 2-14 0,-3 2-21 16,-3 0-19-16,1-2-32 0,-1 2-33 0,-1 0-210 15,2 0-417-15,1 0 186 0</inkml:trace>
  <inkml:trace contextRef="#ctx0" brushRef="#br1" timeOffset="194828.0936">16755 5545 3195 0,'-2'4'6'0,"-2"-2"-2"0,3-1 6 0,1-1-4 0,-5 2-1 15,5-2 1-15,-4 2 8 0,4-2 9 16,0 0 6-16,0 0 11 0,0 0 13 0,-4 0 7 0,4 0 0 15,0 0 1-15,0 0-7 16,0 0 2-16,0 0-13 0,0 0-3 0,0 0 2 0,0 0-7 16,0 0 1-16,0 0-12 0,0 0-4 0,0 0 3 0,0 0-2 0,0 0-5 15,0 0 1-15,0 0-4 16,0 0 0-16,0 0-5 0,0 0-4 0,0 0 1 0,0 0-11 16,0 0-1-16,0 0 5 0,0 0 0 15,0 0-9-15,0 0 3 0,0 0 3 0,0 0-1 16,0 0 2-16,0 0-4 0,0 0-1 0,0 0 0 15,0 0-2-15,0 0-2 0,0 0-1 0,0 0 5 16,-5 0 1-16,5 0 1 0,0 0-2 0,0 0 1 0,0 0 2 0,0 0 0 16,0 0 0-16,0 0 1 0,0 0 1 15,0 0-6-15,0 0 4 0,0 0-1 0,0 0 0 16,0 0 0-16,0 0 2 0,0 0 0 16,6-6-1-16,-6 6 1 0,0 0 1 0,2-3 0 0,-2 3 4 0,1-4-2 15,-1 4 1-15,4-1 0 0,-4 1-2 0,2-4 6 16,-1 2 0-16,-1 2 11 0,2-3-5 15,-1 0-1-15,-1 3 0 0,1-2-3 16,-1 2 4-16,3-3-2 0,-3 3-3 0,0-4 3 0,0 4 4 16,3-1-1-16,-3 1-3 0,0 0 2 15,1-3-1-15,-1 3 0 0,0 0-5 0,0 0 6 0,2-3-5 16,-2 3 3-16,0 0 1 0,0 0 4 0,1-2-8 0,-1 2-3 16,0 0 18-16,0 0-18 15,0 0-2-15,0 0 4 0,0 0-4 0,2-4 5 0,-2 4-4 0,0 0-5 16,0 0 5-16,0 0 0 15,0 0-4-15,0 0 19 0,0 0-15 0,0 0-5 0,0 0 2 16,0 0 2-16,0 0 1 0,0 0-5 0,0 0 3 0,0 0-2 0,0 0-6 16,0 0 2-16,0 0-10 15,0 0 6-15,0 0 1 0,0 0 1 0,0 0-1 16,0 0-4-16,0 0-2 0,0 0 3 0,0 0-3 16,0 0-3-16,0 0 7 0,0 0-9 0,0 0-5 15,0 0-1-15,0 0-6 0,0 0-4 0,0 0-11 16,0 0-5-16,0 0-16 0,0 0-21 0,0 0-23 0,0 0-24 15,0 0-36-15,0 0-43 16,0 0-241-16,0 0-495 0,-9 0 220 0</inkml:trace>
  <inkml:trace contextRef="#ctx0" brushRef="#br1" timeOffset="197302.0267">8588 9154 27 0,'-3'-5'362'0,"2"1"-34"0,-2 0-32 15,3 1-26-15,-2 0-22 0,1 0-20 0,0 0-16 16,1 3-19-16,-3-1-13 0,3 1-14 0,0 0-13 16,0 0-12-16,7-2-20 0,-7 2-11 0,10 8-9 0,-3-3-10 15,4 1-9-15,6 7-10 0,0-4-2 0,0 6-8 16,1 1-16-16,0 0-21 0,0 1-14 15,0 0-16-15,0 1-15 0,0-3-14 0,-2 2-14 0,-2-2-19 16,3 0-15-16,-5-1-14 0,-1-2-16 16,-1-3-13-16,0-2-7 0,0 2-8 0,-2-3-3 0,1-3-8 15,-1 1-2-15,0-4 5 0,0 0 5 0,-1-3-3 16,0-1 13-16,-1-1 14 0,1-3 25 0,-4 1 32 16,3-6 25-16,-1 1 30 0,0 0 19 0,-2 0 23 0,-1-1 25 15,1 4 26-15,-3 1 18 16,0-1 8-16,0 2 4 0,-1 3-5 0,-1-2-11 0,0 3-5 0,-3-1-6 15,0-1-2-15,-1 5-1 0,0 0-5 0,-4 3-2 16,3 0-1-16,-7 4-2 0,0-1-5 0,-6 1-9 16,-1 4-1-16,2-1-10 0,-4 2 0 0,3 0-3 0,-1 0 6 15,1-2-3-15,2 2-1 0,0-2 2 16,4-3-2-16,0 2-3 0,1-2-3 0,4-3-4 16,0 1 4-16,2 0-7 0,0-3 3 15,1 1 7-15,2-1-4 0,-2 0 1 0,3-1-7 0,3-1 5 0,0 0-12 16,-7-5 1-16,7 2-5 15,0-1-5-15,3 0-1 0,0-4-9 0,1 1 4 0,2-2-6 16,2 0-2-16,2 0-4 0,1-2-1 0,2 1-7 16,5-3 1-16,-4 6-1 0,5-3-4 0,3 1-2 15,-1 0-4-15,-1 0-5 0,3 1-6 16,0-1 5-16,-1 1 1 0,2 0-6 0,-1 2-7 16,-3 0 3-16,3-3-3 0,-3 3-13 0,-6 2-11 0,1 0-15 15,-2 0-21-15,-5 2-12 0,0 0-20 16,-2-1-15-16,-2-1-25 0,-1 3-18 0,-2-2-13 0,-2 0-21 15,-2-3-182-15,-4 2-431 0,-1-3 192 16</inkml:trace>
  <inkml:trace contextRef="#ctx0" brushRef="#br1" timeOffset="197555.5922">8788 9004 208 0,'-10'-11'217'0,"0"-1"-2"16,2 0-3-16,-1 3-6 0,4-1-5 0,-2 2-6 0,1 1-7 15,2 0-3-15,-1 2-5 0,0 1-5 16,3 0-9-16,-1 0-8 0,0 2-15 0,0-1-13 0,1 1-12 15,2 2-14-15,0 0-5 0,0 0-8 0,-10 7-5 0,8 1-4 16,-1 1-6-16,0 5-6 0,1 5-1 0,0 2-8 16,2 3-6-16,0 2-3 0,0 0-3 0,0 10-5 15,1-10-6-15,2 12-3 0,-1-4-7 0,1 2 0 16,0-10 0-16,0 1-2 0,0-1-3 16,-1 1-10-16,-1-1-16 0,-1 0-13 0,1-2-14 15,-2 0-14-15,0-4-15 0,-1-6-20 0,0 0-25 16,2-1-29-16,0-5-34 0,-2-2-28 0,2-4-40 15,1-1-264-15,-1-1-539 0,3-8 239 0</inkml:trace>
  <inkml:trace contextRef="#ctx0" brushRef="#br1" timeOffset="199078.0799">16894 5217 131 0,'0'0'176'0,"-3"-2"-22"0,3 2-10 0,-4-3-6 16,4 3-11-16,0 0-8 0,0 0-8 0,-3-1-9 0,3 1-11 15,0 0-8-15,0 0-3 0,-2-2-3 16,2 2-4-16,0 0-8 0,0 0-2 0,0-4-8 16,0 4-9-16,0 0-1 0,2-6-5 15,-2 2-6-15,4 0-3 0,-1-1 0 0,0-3-6 0,1 1-1 0,3-2 0 16,-1-3-4-16,0 0-4 15,-1-1-3-15,2 1-3 0,3-6-4 0,-1 0-6 0,-1-1-6 16,-1-2 6-16,-1 1-3 0,0-2 1 16,-2 1 0-16,-2-1 0 0,-2-2 2 0,-3-3-5 0,-2 1 2 15,-3 1 3-15,-4 0 0 0,-7-8-8 0,-3 4-1 0,-2 2 9 16,6 5-6-16,-14-2 5 0,2-1-6 16,6 9 4-16,-14-6-4 0,2 4 3 0,-1 0 0 15,-1 4-3-15,-3 2 6 0,-7 3-4 0,2 0 1 16,-2 2 0-16,-3-1 1 0,-18 1-1 0,20 1 0 0,-2 3 2 15,2 3-2-15,0-3-1 16,-1 1 5-16,3 3 2 0,-1 0-4 0,7 2-2 0,-6-1 2 16,8 3 1-16,9-3-2 0,1 1 2 0,-1-1-3 15,2-1 0-15,1 2 2 0,1-1 4 0,0-1-4 16,0 3-2-16,3-1-5 0,-1-2 0 0,0 1 0 0,1 0-1 16,2-1 1-16,4 1 1 0,1-1-3 15,0-1 8-15,1 0-6 0,0-3 6 0,6 3 0 0,-1-2-5 16,1 1 2-16,-2-3 3 0,3 1-1 15,0 0 4-15,1-2-2 0,0 0 3 0,1 0 1 0,0-1 4 16,-1-1 2-16,2 0 0 0,-3-4-3 0,2 1 10 16,-1-1-2-16,1 0-3 0,-2-1 1 0,2-1 3 15,0 2 5-15,0-1-1 0,-1-1 4 0,1 0-3 0,-1 1-1 16,0-1-4-16,3 1 4 16,0 0-3-16,1 1 2 0,1 2 2 0,2 0-1 0,-1 1-2 15,1-1-6-15,-2 1 0 0,4 0 6 0,-4 3-8 16,4 0 3-16,-2 0 0 0,3 1 5 0,-3-1-6 0,0 0-2 15,3 0-2-15,-1 1-1 16,1 1 1-16,0-1 0 0,3 1-4 0,0-1 1 0,-1 2-1 16,-1 0-2-16,4-1-3 0,-3-1 3 0,1 2-9 0,2 0 3 15,-2-1 1-15,1-1-4 0,-1 0 1 16,0 1-2-16,-1-5-1 0,2 3 9 16,-2-3-3-16,0 1-1 0,-1-3 1 0,0-3-1 15,-2-1-4-15,0 0 6 0,-1-1 5 0,-1-4 1 0,-1-4-5 16,-2 2 6-16,0-1 0 0,0 2 7 15,-1-2 0-15,0 2 4 0,0-1 4 0,1 2-4 0,-2 0 3 16,1 1-2-16,1 3 5 0,0 1-2 16,-1-1-1-16,2 2 7 0,0 0-3 0,1 1 0 0,0 0-5 15,-1 3 3-15,2 0-6 0,-2 1 0 0,3 2-1 0,-1 0-2 16,0 2-2-16,0-1-7 0,0 2-17 16,0 0-16-16,0 3-7 0,0 0-1 0,2-3-5 0,-2 3-6 15,0 0-4-15,0 0 1 16,0 0-5-16,0 0-5 0,8 7-6 0,-7-5-25 0,2 3-19 15,-1-3-17-15,-1 1-153 0,1 1-305 0,1-2 135 0</inkml:trace>
  <inkml:trace contextRef="#ctx0" brushRef="#br1" timeOffset="200557.2823">5794 4175 51 0,'0'0'112'16,"6"-3"3"-16,-3 2-8 0,0-1-3 0,-2-1-8 15,2 2 3-15,1 0-12 0,-1-1-7 0,1 0-2 16,-4 2-14-16,6-4-2 0,-2 3-5 0,-1 1-4 16,-3 0 2-16,7-2-6 0,-7 2-3 0,7 0 4 15,-3 0-2-15,-4 0-5 0,10 2 3 16,-4-2-4-16,-2 1-5 0,3 0 13 0,0 0-13 15,1 1-2-15,1-2-2 0,5 2-2 0,-1-2 0 16,2 2-2-16,6-1-1 0,3-2-5 0,3-1-4 16,2 0 2-16,15-1-2 0,1-1-3 0,27 0 1 0,1-4 2 0,9 2-2 15,7-3-3-15,4 0 1 16,6 1-5-16,9-1-1 0,4 0 0 0,8-2-1 0,8 0-1 16,3 1 1-16,7-5-6 0,6 1 6 15,11-1 2-15,1 0-1 0,3-1 4 0,0 3 10 0,3 1-4 16,-3 0-2-16,-1 4 1 0,-7-1-1 15,-2 0-1-15,-6 4-6 0,-5 2 1 0,-11 0 2 0,-7-1-1 16,-6 3-7-16,-10 1-7 0,-8 1-8 0,-14-2-6 0,-12 1-6 16,-22 0-4-16,-6-1 0 0,-14 1 5 15,-1 0-3-15,-3-1 1 0,-11 1 3 0,-2-1 2 0,-5 0 2 16,-2 1-17-16,2-2-6 16,-5 0 3-16,-1 2-12 0,0 0-3 0,-8-5 11 0,2 3 2 0,-1 0 1 15,-2-1-5-15,1 0 5 16,1 3-10-16,-3-3-13 0,3 2-12 0,0-1-17 15,0 1-15-15,1 1-112 0,2-1-233 0,0-1 103 16</inkml:trace>
  <inkml:trace contextRef="#ctx0" brushRef="#br1" timeOffset="201632.1076">9332 9242 298 0,'-4'0'290'0,"0"0"-26"16,4 0-23-16,-7 0-14 0,3 1-7 0,4-1-6 15,0 0-7-15,-6 0-4 0,6 0-8 0,0 0-20 16,-4 1-14-16,4-1-11 0,0 0-14 0,0 0-15 0,0 0-8 0,0 0-12 16,0 0 1-16,0 0-24 15,0 0-7-15,12-3-7 0,-4 2-10 0,1-1-7 0,7-2 7 0,-2 3-17 16,8-3-3-16,0 1-2 0,3-3-2 16,0 2-1-16,2 1-2 0,1-1 1 15,0-2-10-15,1 2 6 0,1-2-8 0,-3 2-6 0,0 0 1 16,-1-3-6-16,-3 3 0 0,-2-1-6 0,0-1-1 15,-4 1-5-15,-4 3-4 0,-5-1-4 16,2-1-1-16,-3 3-10 0,-1-3 1 0,-2 2-5 16,0 1-7-16,0-2-16 0,-2 1-17 0,-1 0-18 0,-1 2-15 15,-1-5-6-15,-2 3-12 0,-1-1-10 0,-2-1-22 16,2 3-5-16,-5-2-12 0,1 2-9 0,-2-1-10 0,2-1-31 16,-1 0-143-16,-1 0-394 0,-1 1 174 15</inkml:trace>
  <inkml:trace contextRef="#ctx0" brushRef="#br1" timeOffset="201847.5899">9594 8968 56 0,'-4'-11'270'0,"-2"-2"-11"0,2 2-8 0,1 1-8 15,0 1-10-15,2 2-11 0,-2 0-9 0,1 2-12 0,1 1-9 16,0 1-18-16,-2-3-15 0,3 3-17 16,0 1-12-16,0 2-19 0,-3-2-5 0,3 2-14 0,0 0-10 15,-3 6-10-15,0 3-1 0,2 3-6 16,-2 6-6-16,2 4-5 0,-1 3-6 0,1 10-6 15,1 2 2-15,1 3-6 0,-2 1-4 0,5 4-22 0,2 0-29 16,-2 1-22-16,2-4-34 0,-2 3-38 16,3 0-44-16,-1-2-42 0,-1-2-45 0,1 2-232 0,-5-5-513 15,2 0 228-15</inkml:trace>
  <inkml:trace contextRef="#ctx0" brushRef="#br1" timeOffset="202448.0699">5431 9085 2779 0,'-3'-3'6'0,"0"-1"-21"0,1 2-3 0,2 2-20 0,-5 0-22 0,5 0 7 15,-8 3 1-15,2 3 15 0,-3 2 8 16,0 5 1-16,2 4 0 0,0 4 4 0,-1 0 8 0,2 3 16 16,-4 9 6-16,3 2 2 0,3-9 1 0,-1 14 2 15,3 2 0-15,2 0 6 0,0 0-2 0,1 3 1 16,2-2-2-16,1 2 3 0,-1-1-3 16,1 1-3-16,2 16 4 0,-2-18-7 0,0-3-13 15,-1-1-7-15,0-1-10 0,1-2-9 0,-4-2-2 16,0-9-16-16,0 1-8 0,0-4-11 15,0-3-7-15,0-2-12 0,-1-4-3 0,1-3-23 0,-2-2-8 16,1-3-11-16,1-3-21 0,-4-2-100 16,4 0-272-16,-7-7 121 0</inkml:trace>
  <inkml:trace contextRef="#ctx0" brushRef="#br1" timeOffset="203407.9424">5203 9291 112 0,'-3'-34'226'0,"-1"9"-17"0,3 5-18 0,-1 6-22 15,1 0-17-15,-1 2-15 0,1 3-16 0,1 3-11 16,-2 0-9-16,1 2-9 0,1-1-11 16,0 2-2-16,0 0-10 0,0-1-8 15,0 1-7-15,0 3-4 0,3-5-9 0,1 1 1 0,3 0-5 16,2 1-7-16,5-3-1 0,1 5-3 0,6-3-2 0,6-1-4 16,2-1-4-16,13 2-2 0,2-1-1 0,4-1 0 15,23-3-2-15,3 0 1 0,4-2-1 0,8-4 0 16,4 1-2-16,7-6 4 0,7 1 1 15,9-3 5-15,8 0-4 0,4-5-2 0,2 3 0 0,11-4-2 16,0-2 1-16,7 2 1 16,4-2-6-16,3 1-2 0,4-5 4 0,3 6-6 0,3-4-1 15,1 3-5-15,2-4 6 0,-2 1-5 0,0 4-1 16,-1 2-6-16,-2-1 6 0,2 4-3 0,-3 1-7 16,-2 4-6-16,-7-2 1 0,-1 4-10 0,-6 4-10 0,-7 0 0 15,-11 4 2-15,-2 1 4 0,-12 1-1 16,-7 3-10-16,-8 3 0 0,-12-1-5 0,-16 2 3 0,-22-1-4 15,-4-1-1-15,-13 1-3 16,-2 0 6-16,-7-2 5 0,-5 2 13 0,-3 0 8 0,-2 0 26 16,-5-2 20-16,0 2 20 0,-1-1 3 0,-4 1 3 0,0 0 2 15,5 0 4-15,-5 0-1 0,0 0 3 16,0 0-2-16,0 0-1 0,-11-3 0 0,11 3-2 0,-8-1-4 16,5 1-6-16,3 0-3 0,0 0-7 15,-12 1-1-15,8-1-4 0,4 0-1 0,-5 4-6 0,2 0-1 16,0 1 3-16,1 3-5 0,0 2-4 15,2 2-2-15,-1 2-1 0,2 6 0 0,1 1 1 0,1 3-5 16,0 1-1-16,2 8 2 0,4 5-1 0,-2 0 1 16,-1-1-4-16,1 3 3 0,-1 2 2 0,1 2-5 15,3 18 1-15,-3-21 0 0,-3 4-2 0,3 16-3 0,0-17 4 16,1 1 8-16,-3 15 2 16,2-15 5-16,-4-1-5 0,3 0 1 0,-1 1-2 0,0-3-7 0,-4-5 4 15,4 1-2-15,-5-11 4 0,2-1 0 0,-1-2-5 16,0-2-2-16,-2-1-3 0,1-7 4 15,0-1-5-15,-2-2 3 0,1-3-2 16,-1 0 1-16,0-2 0 0,-1 0 0 0,2-1 0 16,-2 0 1-16,-1 0-1 0,-3 2-4 0,2-4 0 0,-4 1-3 15,-4 2-1-15,2-2 8 0,-9 4-8 0,-1-5 2 16,-3 7 1-16,-5-4 0 0,-9 4-2 0,-5-1-2 0,-3-1-1 16,-2 1 7-16,-21 2-5 15,0 1 1-15,0-1 5 0,-6 1-1 0,-5-1 4 16,-3 0-1-16,-4 5 0 0,-6-4 2 0,0 1 1 0,-2 3 7 15,-4 1 8-15,-6 0 1 0,4 1 1 0,-9 4 2 0,2-2-3 16,-6 2-3-16,-1 2 1 0,0 4-9 0,-6-1 0 16,-5 1-1-16,1 1-2 0,-6 5-2 15,-1-4-4-15,-3-1-6 0,-5 0-2 16,1 1 2-16,-2 1 1 0,2-2 7 0,-5 0-8 0,3 2 2 16,1-7 11-16,5 7 0 0,5-3 6 15,4 2 5-15,9-7 2 0,8 3 14 0,4-4 8 16,7-1 3-16,6-1-3 0,12-5-1 0,10 3-2 0,24-6-1 15,3 0-3-15,6 0 0 0,9-4-5 0,4 1-10 16,3 1-6-16,3-1 0 0,5-3 1 0,6 1-9 16,0-3-8-16,7 1-15 0,-2-2-14 0,4 2-9 0,1 0-14 15,1 1-13-15,2 0-14 0,1 0-18 0,1 0-16 16,3 1-8-16,-4-2-10 0,2 1-7 16,-1-2-9-16,-1 0-7 0,-1-1 5 0,-2-1-6 15,2-1-6-15,-2-1-3 0,-4 0-25 0,3 0-131 0,-3 0-345 16,0 0 152-16</inkml:trace>
  <inkml:trace contextRef="#ctx0" brushRef="#br1" timeOffset="206008.3957">5583 10236 225 0,'0'0'229'0,"-1"-3"-19"0,1 3-30 0,0 0 0 0,-2-3-12 15,2 3-11-15,0-3-10 0,0 3-8 0,0 0-17 0,0 0-10 16,0 0-7-16,0 0-14 16,2-5-11-16,-2 5-15 0,0 0-5 0,0 0 1 15,0 0-13-15,0 0-3 0,0 0-4 0,0 0-4 16,-3 10-5-16,3-6-1 0,0 3-3 0,0 0-5 0,0 1 0 15,3 0 3-15,-3 4 0 16,0 2-3-16,1 2 2 0,-1 2 0 0,3 2-2 16,0-1 0-16,-2 3-2 0,-1 0 1 0,3-2-2 0,0 2-1 15,0-2 1-15,1 1 3 0,0-3-9 0,-1-3-1 16,2-2 2-16,1-1-7 0,0 1 1 0,2-5 1 0,1-3 1 16,2 0 2-16,3-3-4 0,0-4-2 15,9-3 1-15,2-5-5 0,-1-4-2 0,11-8 2 0,0-1 4 16,2-3 4-16,-2-2 11 0,-1 1 4 15,1 2 2-15,-4-1 0 0,-1 5-4 0,-9 5 0 0,-3 1-4 16,-1 4 0-16,-7 2-6 0,-2 4 2 0,1 1 1 0,-5 2-5 16,0 0-3-16,-1 0-5 0,-3 2-3 15,0 0-11-15,0 0-14 0,0 0-25 0,-14 4-22 0,7 1-29 16,-4 1-32-16,1 0-29 16,1-3-32-16,-2 2-241 0,1-2-470 0,2 2 208 15</inkml:trace>
  <inkml:trace contextRef="#ctx0" brushRef="#br1" timeOffset="207443.6334">12592 3108 4 0,'-10'0'156'0,"4"0"-5"0,-3 0-1 0,0 0 0 16,-1 0-1-16,3 0-6 0,0 0-4 0,-1 0 1 0,1-2-8 0,-2 4-2 15,2-2-6 1,0 0-8-16,3 0-9 0,-2 0 2 0,-1 1-13 0,3 0-3 16,-1-1-26-16,5 0 0 0,-8 0-2 0,1 0-2 0,7 0 1 0,-7 0-6 0,3 2 4 15,4-2-1 1,-5 0 0-16,5 0-2 0,0 0-3 15,0 0-1-15,-6 1-5 0,6-1 2 0,0 0-6 0,0 0-4 0,-3 0-4 16,3 0-2-16,0 0-5 0,0 0 0 0,0 0-4 16,0 0-6-16,0 0-3 0,0 0 0 15,13-5-3-15,1 2-1 0,8-1 0 0,2 0-3 0,21-5-2 16,24-4-1-16,3 2 0 0,8 2-2 0,9 2 11 16,4-2-16-16,5 3 4 0,4-1-3 0,2 0 3 15,2 0 1-15,1 4 0 16,3-3-1-16,-9 2-1 0,-1-1-11 0,-11 1-2 0,-9-1 2 15,-5 0-1-15,-26 2-1 0,-2 0 4 0,-4 1-5 16,-16 0 6-16,1 1 2 0,-5-1-2 0,-6 2 2 16,-3-1-2-16,-4 0 3 0,-2 0-2 0,-1-1-4 0,0 2 2 15,-3 0 0-15,-4 0 4 0,7-1-3 16,-4-1 5-16,-3 2-1 0,0 0-4 16,3-1 2-16,-3 1 1 0,0 0 1 0,-10-3-2 0,6 2-5 15,-2 0 3-15,-1-1-7 0,-3 1 1 0,3-1-11 16,-3 2-10-16,1-2-12 0,0 1-13 15,-1 1-11-15,-1 0-15 0,1 0-25 0,0 1-15 0,-1 1-22 16,1-2-12-16,-1 2-16 0,-2-2-17 0,-1 1-152 0,0 1-370 16,-1-1 163-16</inkml:trace>
  <inkml:trace contextRef="#ctx0" brushRef="#br1" timeOffset="207992.4505">12603 3110 22 0,'-24'2'140'0,"3"1"-10"16,1 0 0-16,2-2-9 0,4 1 1 15,0-1-2-15,1 1-3 0,4-1-3 0,1-1-3 0,1 1 0 16,3 1-8-16,-1-2-10 0,0 1-12 0,5-1-5 16,-5 1-10-16,5-1-7 0,-4 0-4 0,4 0-5 15,0 0-3-15,0 0-8 0,0 0-1 0,0 0-7 0,0 0 1 16,0 0-4-16,11 5 0 0,-6-6 5 16,4 1 2-16,1-3-5 0,5 3 4 15,2-2-3-15,8 1 5 0,5-3 0 0,11 1 0 16,8-3 4-16,20-3-2 0,4 2 0 0,5 1-6 0,6-1 1 15,0 1-5-15,8-2-4 0,2 2 0 16,1-3-2-16,7 2-3 0,2-1 0 0,-6-1-2 16,-3 2-2-16,-3 0-5 0,-4-2 3 0,-1-1 0 0,-1 2-1 0,-3-2-2 15,-3 5-2-15,-11 0 1 0,-19 1-3 16,-5 3 1-16,-6 0-3 0,-1-1 0 0,-10 3 1 16,-4-2-11-16,-1-1 0 0,-8 2 0 15,-1-1 1-15,-4 1-1 0,0-2-3 0,-3 2 6 0,0 0-3 16,-2-1 2-16,-3 0 1 0,4 1-2 15,-6 0 2-15,0 0-11 0,0 0-9 0,0 0-11 16,0 0-18-16,0 0-20 0,-16 2-18 0,7-2-32 0,2 3-24 0,-1 0-34 16,-6 0-152-16,5 1-360 0,-4-1 160 15</inkml:trace>
  <inkml:trace contextRef="#ctx0" brushRef="#br1" timeOffset="212128.0899">13814 3019 30 0,'0'0'56'0,"0"0"7"0,0 0-9 0,-4 0 0 15,4 0-7-15,0 0 0 0,0 0 3 0,0 0-3 0,0 0-3 16,-1-4 0-16,1 4-2 0,0 0 5 15,0 0-2-15,-6-3 4 0,6 3 11 16,-3 0 2-16,3 0 4 0,0 0-3 0,-4-2 0 0,4 2-4 16,0 0-3-16,-3-1-3 0,3 1-4 0,-4-1-4 0,4 1-5 15,-4-2 2-15,4 2 1 0,-4-1-2 16,4 1 7-16,-6 0-2 0,6 0 0 0,-7-2-2 0,7 2-1 16,-6 0 0-16,6 0-5 0,-7 0-3 0,7 0-6 15,-7 0-2-15,4 1-1 0,3-1-3 16,-5 2-4-16,2 1-2 0,1-2 0 15,0 2 0-15,0 0-4 0,1 2 5 0,-1 0-2 0,2 0 0 16,-1 1-2-16,1 1 1 0,1 2 0 0,1-1-3 0,1 0 7 16,1 1-2-16,0 2 0 15,5-1-3-15,0 0 3 0,3 0 5 0,5 1-1 0,1 1 5 0,6-1-5 16,0 2 7-16,15 0 2 16,-1 0-1-16,6 0-1 0,28 2 2 0,-2-1-2 0,9-2 0 0,3-3-4 15,5 2-4-15,3 2-2 0,6-1 1 0,4-3-1 16,1 4-2-16,4 2-1 0,-1-3 1 15,2-5 17-15,1 1 13 0,1 0 3 16,1 1 0-16,-1-1 0 0,-1-1-6 0,-7-2-2 0,-6 3-3 16,-5-4 0-16,-9-3-4 0,-4-1-10 0,-7 4 2 0,-24-8-3 15,0 4-2-15,-4-3-1 0,-10 3-6 16,-7-2 4-16,1-1-2 0,-8 1-4 0,-3-2 10 0,-4 4 1 16,-3-3 4-16,0 3-1 15,0-4-2-15,0 0-5 0,-4 2-3 0,1-2 0 0,-1-1-1 16,-3 0-5-16,0-1-9 0,-3-2-6 15,-1 1-3-15,-3-3 1 0,-3 1-5 0,0 1 5 0,-2-1-6 16,-5 0 0-16,-3-1-1 0,-1 2 3 0,3 0 0 0,-2-1 2 16,3 5 1-16,2-2-1 0,-1 3 1 15,5-1 0-15,1 1 1 0,1 0 6 0,1 1-3 16,4 1-4-16,0-1-10 0,1 2-3 0,3 0 1 16,0 0-1-16,0 0 6 0,0 0-4 0,15 3 5 0,-2 2 1 15,2 1 0-15,7-1 4 16,0 3-1-16,2-1 1 0,0 2 1 0,1 0-1 0,-1-1 2 15,-3 2 2-15,1-1-3 0,-6 1 2 16,-3-3 3-16,1 2-1 0,-1 0 5 0,-5 0 2 0,-1 1-1 16,0 0 4-16,-5-1 3 0,-2-3-4 0,-6 6 1 0,2-3-6 15,-6 0-6-15,-1-1-19 0,-6 3-20 16,-1-1-37-16,-1-2-39 0,-2-1-39 0,7-2-43 16,-4 3-199-16,4-5-434 0,-2 2 192 0</inkml:trace>
  <inkml:trace contextRef="#ctx0" brushRef="#br1" timeOffset="212736.5713">16979 3247 197 0,'1'-6'361'0,"0"2"-38"0,-1 0-32 16,1 1-30-16,-1-1-30 0,0 4-19 0,2-4-22 0,-1 3-18 15,-1 1-19-15,0 0-13 0,0 0-9 16,-1 10-12-16,-1-3-12 0,-1 8-11 0,1 0-5 0,1 6-8 0,-1 4-12 16,3 1-8-16,-1 10-5 15,-1-1-4-15,2-1-9 0,1-7 1 0,2 10-5 0,1-1-2 16,0-10-18-16,0 0-17 15,2 0-6-15,-4 1-10 0,3-2-7 0,-3-3-15 0,2 0-12 16,-2 0-7-16,0-2-21 0,1-2-16 0,-2-4-11 0,-1-2-18 0,0-2-18 16,-2-3-22-16,2-1-8 0,1-2-2 15,-2-1-5-15,0 0-15 0,0-3-154 0,0 0-371 16,-4-10 164-16</inkml:trace>
  <inkml:trace contextRef="#ctx0" brushRef="#br1" timeOffset="213000.301">16981 3543 163 0,'-8'-38'209'0,"-1"4"3"0,5 10-2 15,-1-1-8-15,1 1-5 16,1 4-6-16,1-2-16 0,-1 3-19 0,3 6-5 0,-1-2-7 16,1 4-14-16,1 1-7 0,2-2-8 0,0 4-12 0,3-2-7 0,-1 2-16 15,5 0-8-15,1 1-7 16,2 1-7-16,7 1-5 0,-4 2-9 0,0 1-6 0,5 2-5 16,2 1-1-16,-1 3-7 0,-7-2 1 15,0 3-4-15,4 4-3 0,-6 1-8 0,-2 0-5 0,-2 2-7 16,-5 0 3-16,-1 7-5 0,-3-1-1 15,-7 4-1-15,-3-2 2 0,-4 2-5 0,-11 5 2 0,4-9 1 16,-10 5-4-16,8-7-2 0,-1 0-5 0,0-1-6 0,1-1-7 16,2-2-11-16,2 0-22 15,-1-2-23-15,10-4-29 0,2-1-36 0,2 0 2 0,3-1-2 0,3 0-11 16,3 0-8-16,1-3-158 16,6 0-355-16,2-2 157 0</inkml:trace>
  <inkml:trace contextRef="#ctx0" brushRef="#br1" timeOffset="213578.0079">17260 3533 129 0,'6'-1'291'0,"-2"2"-24"0,2-2-24 0,-6 1-14 16,8 0-26-16,-8 0-13 0,4 0-14 15,-4 0-18-15,4 1-10 0,-4-1-13 0,0 0-12 16,2 5-14-16,-2-3-4 0,0-2-13 0,-1 5-13 0,1 0-6 16,0-2-8-16,1 2-5 0,1 0-7 15,1 1-7-15,1 0-19 0,2-1-16 0,0 0-8 16,2 1-4-16,0-1-3 0,5 0-2 0,-4-3 4 15,5 0-5-15,-1-4 3 0,0 2 2 0,-3-2 8 16,-2-1 9-16,1-1 8 0,-4-2-4 0,2-1 1 0,-4-2 2 0,-2 0 0 16,0-3-5-16,-3 1 0 15,-4-2 9-15,-1 2-4 0,-2-1-2 0,0 1-4 0,-2-1-3 0,-1 4 3 16,-1 0-5-16,1 2-4 16,-1 0 2-16,4 2-10 0,0 1-9 0,0 0-14 0,3 2-19 15,0 1-24-15,1 0-27 0,5 0-6 0,-5 2-8 16,5-2-4-16,1 5 5 0,2-1-3 0,6-2 0 15,3 3 0-15,5 0-8 0,4-1 11 16,5 0-6-16,1-2 9 0,-2-1 12 0,1-2 19 0,-1-2 10 16,-3 0 36-16,-1 1 17 0,-7-2 22 0,-1 0 27 0,-6 0 34 15,2 2 26-15,-4-2 14 16,-2 0 4-16,0 1-3 0,-2-1-4 0,-1-1-6 16,-1 1-3-16,-2-2-6 0,-3-1-9 0,-1 2-9 15,-1 1-5-15,-2 0-7 0,-3 1-4 0,-1 3-4 0,0 0-10 16,0 2-7-16,4 0-6 0,1-1-4 15,1 3-7-15,1-1-6 0,3 1-4 0,2 0-9 0,1 5-5 16,3-3-5-16,3 3-7 0,3 2 1 0,6 3-3 0,3-2-2 16,1 0 0-16,1-1 0 15,1 1 1-15,0-1-2 0,-2 1 3 0,1-2 1 0,-3 0 3 16,-5-1 0-16,-2-5-1 16,-2 2 6-16,0 0 2 0,-1-1 6 0,-4 0 6 0,-1 2 2 15,-2-2 6-15,-1 2-1 0,-5-2 1 0,-4 2 1 16,-2 0-9-16,-10 0-9 0,1-3-11 0,-5 3-11 0,1-3-16 15,1-2-10-15,1-1-21 0,1 0-20 16,3-2-30-16,6 0-30 0,2-1-45 0,1-2-193 0,4-1-421 16,1-1 186-16</inkml:trace>
  <inkml:trace contextRef="#ctx0" brushRef="#br1" timeOffset="213771.0066">17739 3237 253 0,'3'-6'290'15,"1"4"-36"-15,2 1-27 0,-3 1-21 0,-3 0-20 0,4 3-17 0,-1 3-8 16,-3 1-14-16,2 5-10 16,0 3-15-16,-2-1-11 0,1 7-9 0,1 0-12 0,2 3-1 15,0 3-13-15,3-1-20 0,0 0-16 0,-1 8-22 0,1-9-23 16,0 2-32-16,-1-2-25 16,1 2-29-16,-2-2-28 0,2 0-21 0,-2-2-35 0,0 0-177 0,-5-6-379 15,-4-2 168-15</inkml:trace>
  <inkml:trace contextRef="#ctx0" brushRef="#br1" timeOffset="214155.3821">17660 3603 152 0,'2'-12'152'16,"3"0"-16"-16,2 0-14 0,6-4-13 0,0 3-14 0,4-2-8 16,2 3-8-16,1 1-13 15,3-2-6-15,2-1-3 0,2 3-3 0,9-4-10 0,-2-1 4 16,0 1-10-16,-7 4-2 0,9-6 3 15,-2 1-1-15,3-2 3 0,-12 4 11 0,10-4 3 0,-2-2 8 16,-11 3 4-16,-1 0 9 0,-1-1 9 0,1 1 9 16,-5 0 11-16,-1-1 7 0,-2 4 4 0,-5 3 8 15,-1 0-4-15,-2 0-10 0,-4 2-8 0,0 2-10 16,-2-3-9-16,-2 4-4 0,-3-1-10 16,-2 1 1-16,-3 0-11 0,-3 3-5 0,-6 1-3 0,-1 4-2 0,-3 0-9 15,1 3-3-15,1 3-2 16,-1 2-7-16,2 3-3 0,3 0 0 0,1 2-6 0,3 2 2 15,0 1-4-15,4 3-4 0,0 0-4 0,3 2-7 16,4 3-5-16,0 1 3 0,5 11-5 0,1-11-11 16,1 11-3-16,4-3-10 0,-1-9-11 0,6 8 0 0,0 0-13 15,-6-10-3-15,8 7-9 0,-5-6-10 16,0-3-4-16,-2 0-5 0,1-1-7 0,-4-1-5 16,1-2-10-16,-2-5-4 0,-1-1-6 0,-3 1-17 15,0-1-15-15,-1-3-15 0,-2-2-37 0,-4-1-114 0,0 0-341 16,-2-3 151-16</inkml:trace>
  <inkml:trace contextRef="#ctx0" brushRef="#br1" timeOffset="214377.7693">17970 3567 8 0,'0'-8'263'16,"0"3"-25"-16,-1 0-27 0,1-1-16 0,0 2-26 0,1 1-15 0,0 0-16 15,2 0-17-15,2 1-11 0,-1 0-8 16,1-1-15-16,2 2-5 0,3 0-11 0,0 1-4 15,4 0-10-15,3 0-5 0,0 0-4 0,0 1-4 16,4 0-9-16,-5-1 1 0,0 2-5 0,0-1-4 16,1 1-1-16,-3 0-14 0,0 0-16 0,0 0-22 0,-4 0-17 15,-3 0-21-15,0 1-24 0,-3-1-14 16,2 0-7-16,-2 1-23 0,-1-1-29 0,-3 0-116 0,0-2-298 16,0 3 132-16</inkml:trace>
  <inkml:trace contextRef="#ctx0" brushRef="#br1" timeOffset="214769.93">18294 3469 163 0,'1'-5'266'15,"2"1"-20"-15,0 2-25 0,-3-1-17 0,1 0-18 0,2 0-22 0,-3 3-16 0,3-2-18 16,-3 2-12 0,0 0-11-16,0 0-14 0,7 2-8 0,-4 1-8 0,1 0-9 15,0 0-7-15,2 1-21 0,0 3-13 0,-2 0-10 16,0-1-9-16,0 2-9 0,-1 2-14 0,0-1-12 0,-3-1-3 15,-1 2-9-15,-1-1-11 0,2-1-5 0,-4 0 0 16,1-2 2-16,0-1 3 0,2-1 8 16,0 0 20-16,1-3 23 0,0-1 4 0,-2 3-13 0,2-3-4 15,0 0 4-15,3-10-3 0,1 4 13 16,3-1 2-16,0-4 4 0,0 1 0 0,0-3-2 0,3 2 3 16,-3-2 3-16,3 2 8 0,1 0 9 15,-4 1 16-15,2 1 3 0,-5 2 14 16,3 1 6-16,-3 1-8 0,1 2 1 0,-1 2-7 15,-3 0-6-15,-1 1-1 0,0 0 3 0,0 0 0 0,2 8-2 16,-4-1-1-16,2 1-3 0,-3 1-1 16,-1 2 0-16,0 1-8 0,0 1-3 0,-1 0-3 0,1-1-3 15,3 0-4-15,-1-2-12 0,4 0-8 0,-2-2-22 0,1 0-22 16,3-1-18-16,2-2-19 0,1-1-15 0,7 1-30 16,0-4-28-16,7-2-26 15,1-3-45-15,-3-2-121 0,1-4-370 0,0 1 163 0</inkml:trace>
  <inkml:trace contextRef="#ctx0" brushRef="#br1" timeOffset="214910.6225">18698 3403 118 0,'7'-14'228'0,"-3"1"-2"0,-1 3-2 16,1 1-7-16,-2 2-8 0,-1 1-15 0,1 2-22 0,0 1-20 15,-1 0-20-15,0 0-11 0,-1 3-15 0,0 0-7 16,0 0-17-16,0 0-9 0,4 11-22 0,-4-4-13 16,0 2-36-16,0 4-28 0,0 1-40 15,0-1-39-15,-1 1-44 0,-1-1-201 0,-2 1-379 0,0 0 167 16</inkml:trace>
  <inkml:trace contextRef="#ctx0" brushRef="#br1" timeOffset="215248.0513">17331 3944 3180 0,'-26'6'85'0,"1"-3"-58"0,1-1-8 0,0-1 0 0,8 0-3 0,2 1-11 16,-2-1 1-16,4 3-2 16,1-2 1-16,3 0 3 0,3-2 4 0,0 0 11 0,1 0 11 15,4 0 5-15,-6 1 11 0,6-1-3 0,0 0 7 16,0 0-3-16,16 3-8 0,7-1 2 0,15 0-6 16,6-3-4-16,26-2-4 0,2 0-1 15,6 2-3-15,1-3-18 0,4-1-14 0,1 0-22 16,1-1-19-16,-2 1-24 0,0-6-17 0,-4 1-17 15,-3 3-17-15,-2-3-3 0,-27 4 0 0,-2-1 6 16,-3-3 9-16,-4 6 9 0,-8-1 12 0,-8 0 9 16,-5 1 8-16,-3 0 6 0,-5 3 8 0,-1-2 1 0,-5 2-2 15,0-1 9-15,-3 2-17 0,0 0-14 0,-20-2-10 0,3 2-21 16,-5 2-21-16,-8 0-32 16,-12 2-127-16,-2 1-315 0,-6 0 141 0</inkml:trace>
  <inkml:trace contextRef="#ctx0" brushRef="#br1" timeOffset="215471.9521">17301 4203 270 0,'-9'3'304'16,"1"0"-23"-16,0-1-14 0,2 0-15 0,2 1-3 0,1-3-1 0,-1 2-5 16,4-2-12-16,-4 1-7 0,4-1-17 0,0 0-20 0,0 0-33 15,18 0-3-15,4-4-10 0,16-2-13 16,9 3-17-16,30-7-12 0,1 3-12 15,6 0-33-15,1-1-8 0,8 0-38 0,1 1-26 16,2-3-34-16,4 2-31 0,-8-2-36 0,0-1-26 0,-7-1-19 0,-3-1-15 16,-8-2-30-16,-7-5-36 0,-25 9-210 15,-6-2-493-15,-9 1 219 0</inkml:trace>
  <inkml:trace contextRef="#ctx0" brushRef="#br1" timeOffset="216538.112">19923 3321 126 0,'3'-2'260'0,"-3"2"-17"15,0 0-12-15,0 0-11 0,4-2-8 0,-4 2-10 0,0 0-12 16,3-1-7-16,-3 1-15 0,0 0-14 0,0 0-15 15,0 0-9-15,0-3-12 0,0 3-13 0,2-4-9 16,-2 4-13-16,2-4-8 0,3 0-12 0,0-1-5 16,2 0-5-16,3-1-7 0,4 0-4 0,0 0-2 15,6-3-7-15,0 3-3 0,1-2-2 0,0 2-4 16,-1 2-2-16,-5 1-6 0,-1 1-3 0,-1 2 0 16,1 2-6-16,-4-2 1 0,-3 1-19 0,3 5-14 15,-3 0 4-15,-3 4-6 0,-1-2-6 16,-3 6-1-16,-3 0 1 0,-4 6 8 0,-3-1-4 0,0-1 2 15,-2 1 2-15,-2-3 2 0,-2-1 2 16,2-2 3-16,3-4 3 0,4-3 0 0,1 1 1 0,0-3 4 16,1 1 1-16,2-3 4 0,2 2-2 0,-1-2-4 15,2-2-3-15,0 0 2 0,0 0-1 0,10 0 2 16,-3-1 1-16,4 0 1 0,2 0-3 0,1 0 8 16,2 1-5-16,-1 0 1 0,2 1 2 15,0 0 1-15,-3 2-3 0,3 1 3 0,-3 2 1 0,6 3 4 0,-2 0 0 16,-7 0 0-16,2 1 0 0,-6 1 1 0,1 0 1 15,-2 0-1-15,1 2 2 0,-6 0 4 16,2-1 0-16,-3-1 0 0,-4 2 2 0,0 1 6 0,-2-1 4 16,-5-3 0-16,-5 4-4 15,1 0 1-15,-2-4-1 0,-3 0 1 0,1-2-3 0,-4 0-5 0,2-2 1 16,0-2 1-16,0-3-2 0,5 1 0 16,-1-2-1-16,2 0-8 0,1-2-11 0,-2-2-20 15,4 0-30-15,-1-2-29 0,0 1-43 16,2-3-50-16,5 2-243 0,-4-6-464 0,3 2 206 0</inkml:trace>
  <inkml:trace contextRef="#ctx0" brushRef="#br1" timeOffset="217298.1916">20706 3272 246 0,'5'-7'317'0,"-1"4"-27"0,-1-1-25 15,0-1-21-15,-1 3-24 0,0 1-20 0,-1-1-18 16,1 0-19-16,-2 2-13 0,0 0-15 0,0 0-16 16,0 0-10-16,-15 5-6 0,6-2-16 0,-4 5-6 0,0 2-11 15,-4 0-5-15,0 3-11 0,3-2-4 16,-3 1-4-16,5-1-4 0,1-2-6 0,1-1 0 16,1 2-5-16,2-3-5 0,0 2-1 0,4-3-5 15,-1 1-2-15,1-3 0 0,0 0-9 16,-1 1-4-16,3 0 1 0,1-1 0 0,-2 1-5 15,5-1 3-15,0-2-2 0,0 2 1 0,4 0 3 0,1 0 0 0,1-2 2 16,5 2 1-16,0-2 1 0,1-1 3 0,9 0 1 16,-3-1-4-16,3 0-3 0,0-1 2 15,0 0 1-15,0-2-1 0,2-1-4 0,-3 2 1 0,-6-2 1 16,3 2-6-16,-5-1-6 16,0 1-15-16,-3 0-16 0,-2-1-13 0,-3 1-15 0,0 0-19 0,-2 2-21 15,1-2-46-15,-3-2-61 16,1 1-52-16,-4-2-176 0,-2-2-474 0,-2-1 210 0</inkml:trace>
  <inkml:trace contextRef="#ctx0" brushRef="#br1" timeOffset="217517.9173">20739 3233 3020 0,'-2'-3'123'0,"-1"-1"-37"0,1 2-15 0,0-1-10 16,1 0-27-16,1 3-5 15,-3-3 1-15,2 1-2 0,1 2 7 0,-2-3 6 0,2 3-1 16,0 0-5-16,0 0-6 0,-2-3-3 0,2 3-8 15,0 0 1-15,0 0-4 0,2 10-2 16,0-2 3-16,1 2-3 0,4 8 4 0,-2 1-6 16,-1 1 1-16,2 1 0 0,-2 0-12 0,3 1-2 15,-2 0-10-15,-3 1-11 0,3 1-10 0,-3-2-12 16,1 2-22-16,1-1-21 0,-4 0-27 0,3 2-30 0,-3-2-25 16,0 0-39-16,2-1-56 0,-2-2-179 15,0-8-480-15,0-3 213 0</inkml:trace>
  <inkml:trace contextRef="#ctx0" brushRef="#br1" timeOffset="218070.1539">21016 3192 270 0,'1'-2'300'16,"2"0"-40"-16,-1 1-24 0,-2 1-27 15,7 1-19-15,1 1-17 0,-1 2-18 0,5 1-16 0,0 3-14 16,0 0-12-16,7 2-8 0,-5 3-11 16,3 0-12-16,1 0-4 0,-1 2-8 0,2-2-11 0,-1 1-18 15,-1-1-15-15,-1-1-10 0,2 0-10 0,-5-5-14 0,0 2-11 0,1-1-4 16,-1-1-9-16,-4-3-1 16,-1 2-6-16,-1-2-3 0,0-1-1 0,-2-2 8 0,-1 3 3 15,-1-2 10-15,0-2 4 16,-3 0 2-16,4 2 4 0,-4-2 1 0,0 0 0 15,0 0 3-15,0 0 2 0,0 0 0 0,-13-4-2 0,5 3 2 0,0-2 3 16,-3 2-1-16,-2-1 2 16,-1 1 3-16,0-2 1 0,-2-3-2 0,2 3 3 0,-1 1-3 0,2-1 4 15,0 0 0-15,2 1-4 0,-1-2 3 16,4 2 4-16,0-1 8 0,1 0 8 0,2 2 7 0,0-2 0 16,1 0-2-16,1 0-8 0,0-1-7 15,3-1-1-15,2 0-7 0,-1-3-2 0,5 1 0 16,0-2 0-16,1-1 5 0,1 0 8 15,-1-1 7-15,3-1 13 0,0 2 7 0,-1 1 5 0,-1-1 9 16,0 0 10-16,-4 3 12 0,2 0 13 0,-2 1 10 0,-1 0 5 0,1 3 1 16,-2-1-4-16,0 2-3 15,1 0-3-15,-3-1-13 0,3 1-12 0,-3 2-12 0,2-2-4 16,-2 2-13-16,2-2-2 0,-2 2-9 16,0 0 2-16,0 0-6 0,-4 8-3 0,2-3-9 0,1 1 10 15,-4 7-13-15,3-1-8 16,-1 8-13-16,-1 0-18 0,3 0-21 0,-1 4-22 0,2 0-17 15,1 3-28-15,0 12-37 0,0-4-50 0,1-10-71 16,-2 12-261-16,1-12-576 0,-3-1 255 0</inkml:trace>
  <inkml:trace contextRef="#ctx0" brushRef="#br1" timeOffset="218778.2303">19552 3447 171 0,'0'0'296'0,"0"0"-26"15,3-2-25-15,-1 0-21 0,-2 2-11 0,0 0-16 0,0 0-13 0,0 0-19 16,2-1-14-16,-2 1-15 15,0 0-12-15,0 0-19 0,0 0-11 0,0 0-14 0,0 0-8 16,0 0-6-16,0 0-13 0,-12 5-8 0,5-1 18 0,-1-2-2 16,-1 1-7-16,1 0-6 15,-2 0-9-15,1-2 0 0,1 0-3 0,-1 0-3 16,4 0-3-16,0-1 6 0,5 0 1 0,-8-1 0 16,3-2-6-16,3 0-3 0,-2-2-3 0,3-4-2 0,0 2-3 15,1-2-1-15,3-1-5 0,1 0 1 16,2-2-4-16,2 2-3 0,4-1 1 0,-1 2-3 15,2 2-1-15,0 0-2 0,2 1 1 0,1 3-7 16,-1 2 2-16,2-2 1 0,-1 6-3 0,5 3-2 0,-2 1 1 16,-2 6-8-16,-1-2-8 0,-3 7 1 0,-1 0-13 0,-5-2 2 15,-4 5-7-15,-1 2-1 0,-4 1 1 16,-3-2-7-16,-3 2-3 0,-6 1 6 16,-7 4-2-16,-6-1-1 0,-1-5 1 0,0 1 5 15,3-10 6-15,-8 5 0 0,9-8 5 0,-1-1 10 0,1-1-1 16,2-4 14-16,6-2 21 0,-1-1 14 15,3-2 14-15,1-2 11 0,2 0 7 0,4-1 3 0,-2-4-6 16,4 2-3-16,-1-3-3 0,3 0-10 0,2 0-9 16,1-1 1-16,4 0-5 0,-1 0-10 0,7 2 0 15,1-1-6-15,3 1-3 0,6 3-6 0,4 2-5 16,2 2-11-16,2 1-10 0,11 5-18 16,-1 2-27-16,1 3-32 0,-1 1-35 0,-1 3-43 0,4 1-45 0,0 2-258 15,-5-2-519-15,0 0 230 16</inkml:trace>
  <inkml:trace contextRef="#ctx0" brushRef="#br1" timeOffset="219358.1518">21533 3353 76 0,'2'-3'320'0,"-2"3"-35"0,2-3-25 0,-2 3-18 15,3-1-13-15,-2-1-14 0,-1 2-20 0,6-1-22 16,0 0-18-16,2-1-14 0,3 0-16 0,11-1-7 16,0 1-18-16,3 2-6 0,2-2-14 0,3 0-8 0,8 1-14 15,1-3-15-15,-11 1-6 0,3 1-5 16,-3-1-11-16,10 0-8 0,-12-3-3 0,-4 3-4 16,-2-1-1-16,-4-1-7 0,-4 1-4 0,-3 2-3 15,-2-3-19-15,0-1-19 0,-4 3-21 0,-3-3-20 0,0 0-14 16,-3-1-11-16,-4 1-4 15,0 0 5-15,-6-3 5 0,2 2-5 0,-9-4 4 0,3 1 2 16,3 2 15-16,-4 0 12 0,4-1 24 16,-5 0 23-16,7 2 15 0,0 0 21 0,3 1 18 0,2 2 25 0,1-1 15 15,2 1 14-15,0 1 20 0,-1 3-3 0,2-3 9 16,-1-1 2-16,3 2 0 0,-3 0-6 16,4 2-8-16,-3-1-5 0,3 1-11 15,0 0-7-15,-3-3-9 0,3 3-7 0,0 0-7 16,0 0-9-16,0 0 0 0,0 0-4 0,-3 11 19 0,3-5-2 0,2 4 0 15,-4 4-1-15,4 5 1 16,0 3-4-16,1 0-3 0,3 5-1 0,-2 11-17 16,3-2-19-16,-1 4-32 0,2 2-26 0,2 17-44 0,-3-18-49 15,-1 1-53-15,1 0-90 0,0-5-154 0,-7 0-480 16,0-11 213-16</inkml:trace>
  <inkml:trace contextRef="#ctx0" brushRef="#br1" timeOffset="219798.1702">19071 3226 208 0,'-3'-4'358'0,"1"0"-40"15,-1 2-31-15,1-2-28 0,1 1-23 0,-2 1-16 0,3 2-23 16,-2-2-17-16,2 2-19 0,-1-3-11 15,1 3-19-15,0 0-16 0,0 0-11 0,0 0-10 16,-4 6-15-16,4 2-3 0,0 1-8 0,0 4-7 0,0 11 2 16,0-2-8-16,0 5-2 0,2 11-3 0,-1 1-2 15,3-2 0-15,-2 2-13 0,1 2-4 0,3 1-17 16,-1-2-10-16,2 3-11 0,0-2-16 16,2-2-8-16,0 1-19 0,0 0-12 0,0-3-18 0,-1 1-20 0,-4-11-28 15,1 9-27-15,0 0-34 16,0-15-32-16,-3 1-223 0,0-3-479 0,-2-6 213 15</inkml:trace>
  <inkml:trace contextRef="#ctx0" brushRef="#br1" timeOffset="220615.4068">19040 3366 3291 0,'3'-33'37'0,"-6"7"-13"0,5 3-25 0,-2 1 0 0,0 8 1 15,1 0-8-15,-1 0 7 0,3 6-4 0,-2 0-8 16,5-5-1-16,-2 5 3 0,9-2 1 0,4-4-1 16,4 1 1-16,6 2 0 0,15-2 3 0,5-1 1 0,22-3-3 15,8 2 3-15,4 2-19 0,4 1 1 0,9 1 2 16,8-1 3-16,9 0 3 0,9-5 1 16,4-1 0-16,12 3 7 0,-2-5 0 0,11 0 4 15,0-3-3-15,3 3 4 0,-6-1-5 0,3 3 8 16,-1 0-3-16,-3-4-2 0,0 3 1 0,-8 2-1 0,-6 1-6 15,0 0-9-15,-9 3-7 0,-8-2-6 16,-4 1-9-16,-12-1-7 0,-7 2-7 0,-9 3-5 0,-11-1 3 16,-23 1 2-16,-6 3 10 0,-8 2 5 0,-8 2 11 15,-5-1 23-15,-7 1 12 0,-2 2 9 0,-1 0 6 16,0 0 9-16,-4 0 3 0,-3-1 2 0,0 2 1 0,0 0 4 16,0 0 3-16,0 0-2 0,0 0-4 15,-10 0-9-15,10 0-2 0,0 0-1 0,-12 2-2 16,9 0-1-16,0 2-7 0,-1 3 3 15,3-1-1-15,1 3-2 0,1 3 2 0,0 2-6 0,4 5 0 16,2 2-4-16,0 6 4 0,5 6 1 16,-2 4-7-16,1 4-1 0,3 1-3 0,-4 1-3 0,3 21-1 15,-5-21-6-15,2 16-1 0,-3-14-5 0,-1-2 1 16,1 17-7-16,-4-14-3 0,1-2 2 16,-3 2 3-16,1-2-1 0,-1-2 1 0,1-1 6 15,-1-3-2-15,3-2 8 0,-4-12 2 0,2 0 2 16,0-2 1-16,-2-8 0 0,1-2-1 0,-1-2 4 0,-1-1 14 15,-1-2 3-15,0 1 6 0,-1-2 3 16,-1 0 0-16,0-2-1 0,-3 1-4 0,-3-3 9 0,-1 0-19 16,-5 0-12-16,-6-2 2 0,-5 0-5 0,0 0-2 15,-11 0-4-15,-4 0 1 0,-3 1-3 16,-1 1-3-16,-23 0 2 0,-2 2-4 0,-1 2 5 0,-1 1-2 0,-4 1 1 16,-7 1 2-16,-1-1 1 15,-3 4 0-15,-7 3 1 0,-1-4 10 0,-6 4 4 16,-4 2-4-16,-1 7 4 0,-5-7 2 0,-6 2-1 15,-1-2 6-15,-11 3 0 0,1 0 6 0,-3-3 3 0,-2 2 4 16,0-1 4-16,-1-4 5 0,4 3 2 16,6-2-2-16,4 1 0 0,2-3 5 0,4 0 0 0,5 1-5 15,7-3 0-15,6-2-1 0,6 0-2 0,10 0 1 16,9-2 4-16,2-1 4 0,26-3-2 0,-1 1-1 0,6-1-3 16,11 0 3-16,2-2 8 0,2-1-1 15,3-1 2-15,8 0-3 0,3 1 17 16,2 1-3-16,2-1-11 0,6 0-4 0,-9-1-5 0,9 1-9 15,-6-2-18-15,6 2-12 0,0 0-11 16,0 0-5-16,0 0-18 0,2-5-13 0,-2 5-12 16,0 0-15-16,5-3-18 0,-5 3-22 0,0 0-19 0,0 0-22 0,0 0-33 15,7-2-24-15,-7 2-62 16,3-3-161-16,-3 3-474 0,3-7 209 0</inkml:trace>
  <inkml:trace contextRef="#ctx0" brushRef="#br1" timeOffset="220811.6775">19445 4000 4031 0,'20'-6'-36'0,"-7"-3"-82"16,-3 3 67-16,-3 0-30 0,-4 1-25 0,-2 3-19 15,-2 0-5-15,-2-2 12 0,-1 3 7 0,-2-1-2 16,-3 0 2-16,-1 0 0 0,0 2-13 0,-4-1-13 0,4-3-33 15,-4 3-41-15,0-2-152 0,1 0-394 16,0-1 174-16</inkml:trace>
  <inkml:trace contextRef="#ctx0" brushRef="#br1" timeOffset="225192.7544">5371 9184 214 0,'-3'-3'273'15,"0"-1"-28"-15,-1 2-22 0,1-1-21 0,3 3-16 0,-3-3-15 16,0 1-7-16,3 2-14 0,-4-2-13 15,4 2-12-15,0 0-13 0,-1-2-11 0,1 2-10 0,0 0-10 16,0 0-5-16,0 0-16 0,0 0-8 0,0 0-4 16,0 0-3-16,0 0-8 0,0 0-2 0,-2 7-6 15,2-1 2-15,3 3-4 0,-3 2-1 0,3 4 0 0,0 3 2 16,1 3-2-16,-1 3 0 0,0 3 3 16,1 13 6-16,3 2 2 0,-4 2 2 0,4 20 3 0,-3-19-2 15,3 22 0-15,1-5 3 16,-2 2 0-16,2-3-10 0,-1 2-1 0,1-3-3 0,1 1 1 15,-4-18-7-15,2 0 0 0,-2 3 2 0,4-3-9 16,3 17 1-16,-6-22-1 0,1-1-3 0,1 0 2 16,2-2-3-16,-1 0 2 0,-5-10-5 15,2 0 5-15,1-2-5 0,-3-2-2 0,0-2-6 0,2-4-2 16,-3-2-6-16,-1-3-7 0,0-2-10 0,-2-3-6 16,3 2-6-16,-3-3-3 0,2 0-6 15,-2 0-14-15,2-2-15 0,-2-2-16 0,0 0-18 0,0 0-24 16,0 0-20-16,0 0-8 0,-7-10-7 15,7 7-18-15,0-2-20 0,-3-3-163 0,-1 0-398 0,1 1 176 16</inkml:trace>
  <inkml:trace contextRef="#ctx0" brushRef="#br1" timeOffset="225610.2012">5389 9400 239 0,'0'-5'237'15,"-3"1"-31"-15,3 2-21 0,0 2-16 16,0 0-14-16,0 0-6 0,0 0-11 0,0 10-16 0,0 0 4 16,0 4-8-16,0 3-7 0,3 6-4 15,-3 2-1-15,0 11-11 0,3 2 3 0,1 3-3 0,-1 1-8 16,2 20-6-16,-5-19-2 15,3 23-8-15,0 0-6 0,2-3 2 0,0-1-2 0,-2-16-10 0,1 17-7 16,-1-19-3-16,2 3-3 0,-1 12-3 0,-2-17-4 16,2-2 1-16,-2 0-7 0,2-3-3 0,-1-1-4 15,1-1 1-15,-1-10-8 16,1 1 10-16,0-3-8 0,-3-1-4 0,2-4 1 0,0 2 1 16,0-7-5-16,1-1 0 0,-1-1-4 0,-2-2 4 15,1-3-3-15,1 3-3 0,-2-5 2 0,2 1 0 16,0-2-2-16,-2 1-2 0,0-1-3 0,1-2-8 0,-2-1-3 15,4 3-7-15,-4-3-9 0,6 0-15 0,-6 0-7 16,0 0-15-16,3-7-12 0,-2 4-16 0,0 1-22 16,-1-2-17-16,0 4-31 0,3-7-31 0,-1 2-51 15,-4 0-137-15,1 0-414 0,1-2 184 16</inkml:trace>
  <inkml:trace contextRef="#ctx0" brushRef="#br0" timeOffset="232427.7799">4269 3013 92 0,'-25'-3'173'0,"-2"1"-14"0,0-2-18 16,-1 3-11-16,-1 1-12 0,-11 0-5 0,2 0-11 0,-3 2-2 15,3 1-14-15,-1 1-4 0,-2 0-7 16,0 4-2-16,-2 0-5 0,0 2-5 0,-3 2-3 16,1 2 0-16,-2 1-7 0,-16 10-5 0,18-5-17 15,-18 9 4-15,1 0-1 0,4 3 1 0,15-8-6 16,-17 13 2-16,1 4-1 0,0 2-4 15,1 1 7-15,3 4-2 0,0 4 6 0,0 5-4 0,2 4 0 16,-2-1-6-16,0 4 1 0,2-3-1 16,2 5-9-16,3 5 5 0,-3 3-4 0,2 0-2 0,2 3 0 15,2-2-1-15,2 3 4 0,2 0-1 0,0 5-6 0,4 3 4 16,1 0 1-16,3 3-3 16,1 0-3-16,2-1 0 0,2 1-3 0,3 0 3 15,1 5 1-15,4-1 2 0,5 0 0 0,2-1-2 16,3-1-3-16,0 2 4 0,5 2 0 0,3-1-2 0,5 1-3 0,-3 0 0 15,7-4-1-15,4 3 2 16,6 2 1-16,3 4 5 0,1-1 4 0,2-5 3 16,6 0-10-16,2 2 4 0,2-3-4 0,6 3 5 15,3-7 3-15,-1 2-4 0,10-4 2 0,2-2-1 16,2 1 9-16,7-1-2 0,2-1-2 0,3-4-1 0,3-3 0 16,5-5-1-16,0 2 10 0,5-1-4 15,4-2-1-15,3-4 8 0,5 0-4 0,3-3 2 0,3 0-1 16,4-3-5-16,5-6 1 0,5-3 3 15,4 2-1-15,5-6-1 0,3-4 1 0,1-1-6 0,8-5 6 16,2-6-6-16,3-1 2 0,4-2 0 16,6-8-1-16,4 1-3 0,0-4-3 0,3-4-4 0,3-1 7 15,2-3 7-15,1-6-20 0,5-1 3 0,0-6 2 0,3-3-1 16,3-3 6-16,0-5 1 16,4-2-10-16,0-2-4 0,2-4-2 0,-1-5 10 15,4-4-8-15,0-3 2 0,-1-3-10 0,-4-5 12 16,4-1-3-16,-7-5-7 0,2-3-4 0,-3-5 8 0,-2-7-11 15,-3-1-7-15,-3-5-8 0,-2-4 2 16,3-2-4-16,-6-2-4 0,-1-2-2 0,-6-5 1 0,-3-5-4 16,-4 1-1-16,-3-5-4 0,-10-2 8 0,-1-1 0 15,-8-4-1-15,-5 0-1 0,-8 0 2 16,-7-3 6-16,-2 2 2 0,-13-3-1 0,-3-1 1 16,-9-4 6-16,-8 5-3 0,-4-1 0 0,-9 7 3 15,-10-7 6-15,-7 2-6 0,-3 3 1 0,-14-4 2 0,-3 4 3 16,-9 0 1-16,-6-3 3 0,-6 1-3 15,-8-3 7-15,-6 2-4 0,-7 4 0 0,-7 0-3 0,-7 0-5 16,-10-1-2-16,-7 0-3 0,-4 5 1 16,-4 3 0-16,-12 3-9 0,-5-3 0 0,-8 1 1 15,-6-2 2-15,-6 9-2 0,-4 3 8 0,-6 3-3 0,-7 1 3 0,-5-2 1 16,0 4 2-16,-8 1-1 16,0 0 1-16,-7-1 4 0,1 6 2 0,-5 1 1 0,-4 4-2 15,0 0-4-15,-4 1 5 0,-2 1 0 16,-2 7-9-16,1 0 0 0,-6 1 9 0,2 6 5 15,-2-1-5-15,0 7 3 0,1 0 0 16,-3 9 0-16,-1 4-3 0,5 2-1 0,-6 0 6 0,0 1-4 16,0 7 1-16,2 2-3 0,-1 4 3 0,0 6 1 0,5 0-6 15,1 4-1-15,-4 4-2 0,0 5-3 16,1 4-2-16,5 9-5 0,-1 0-8 16,-3 4-14-16,0 5-12 0,-2 7-20 0,4 3-32 0,-5 4-20 15,-1 7-23-15,-1 6-137 0,2 1-317 0,-1 3 140 0</inkml:trace>
  <inkml:trace contextRef="#ctx0" brushRef="#br0" timeOffset="234237.2117">1825 9311 28 0,'-5'2'281'0,"1"-2"-34"15,4 0-25-15,0 0-29 0,0 0-21 0,-8-1-14 0,8 1-14 16,0-3-15-16,1-1-10 0,2 0-11 0,4-1-6 0,4-4-9 16,6-2-8-16,7-4-10 15,7-4-4-15,4-1-5 0,5-2-6 0,19-9-6 0,1 1-8 16,1 2-2-16,2-3-1 0,2 2-5 0,5-5-3 16,2-4-3-16,0 5-12 0,1-4-9 15,-2-2-12-15,2 4-7 0,-9 0-5 0,-3 1-3 16,-3 3-4-16,-18 9 0 0,-2 2 3 0,-3 0 3 0,-10 6 0 15,-1 2 1-15,-6-1 2 0,2 2 2 16,-7 3 0-16,-3 1-2 0,-2 3 5 0,-2 1 3 0,-2-2 9 16,-1 2-3-16,0 0-2 0,-1 1 1 0,0 0 1 15,-2 2-2-15,-3-5 3 0,3 5-4 16,-6-4 1-16,1 4-2 0,0-1 0 0,-2 0 2 0,1 0-1 16,-3 1 1-16,2-2-2 0,-3 0 0 0,3 4-3 15,-3-2-3-15,3 0-6 0,-4 0-4 0,1 0 0 0,0 0-6 16,-3 1 5-16,4 0-7 15,-2-1-6-15,-2 0 0 0,-1-1 4 0,4 1 8 16,-4 1-4-16,0-1-2 0,-2 0 5 0,2 1 1 16,1 0 5-16,-1-1 5 0,1 0 3 0,0 1 12 15,0 1 10-15,2-2 2 0,2 0 4 0,-2 2 7 16,1 0 7-16,2 0 8 0,-1-2 2 0,4 1 4 16,0-1-2-16,1 2-3 0,4-2-5 0,-7 0-4 15,4 1-3-15,3-1-4 0,0 0-3 0,-7 0-4 16,7 0 1-16,0 0-4 0,0 0-7 0,0 0 4 0,0 0-5 15,0 0 3-15,20-3-4 0,-6 2 2 0,0-2-2 16,7 3-2-16,-1-1-1 0,2-1-2 0,0 0 1 16,0 1-1-16,1 2-2 0,-1 1 0 0,0-2 2 0,0 3-2 15,-8 1 2-15,4-1-2 0,-4 0-3 16,-1 1 2-16,-2 3-3 0,-1-3 2 0,-3 2 7 0,0-2-1 16,-1 2-1-16,-2 1 8 0,0 0 1 15,-1 0 1-15,0-3 1 0,0 2 3 0,-2-1-1 0,-1-1 7 16,0 1-4-16,2-1-3 0,-1-2 11 15,1 1-10-15,-2 0-6 0,1 0 2 0,-1-3 1 16,1 3-4-16,-1-3 1 0,0 0-4 16,0 0 2-16,1 2 2 0,-1-2 2 0,0 0-3 0,0 0-6 15,0 0 12-15,0 0-11 0,0 0-2 0,0 0 0 16,0 0-2-16,1-9 2 0,-1 6-2 0,0 3 0 16,-1-6-5-16,-1 4 5 0,1-2 0 0,0 1-4 15,-3-1 1-15,2 1 0 0,1-1-1 0,0 1-4 16,-3 0-5-16,1 0 2 0,0-1-2 0,-3 2 2 15,2-2 2-15,1 2 5 0,-1 0-6 16,1 0 1-16,0 0 0 0,-1-2 1 0,0 2-1 0,2-1 2 16,-2-1 3-16,1 1 0 0,0 1-5 0,-1-1 4 0,0 2-2 0,1-2 0 15,2 0 3-15,-2 0 0 16,-1 3-5-16,4 0 7 0,-3-6 1 0,0 5 4 16,0-1 0-16,3 2 2 0,0 0 2 0,-1-4-1 15,1 4-3-15,0 0 1 0,-3-2 0 0,3 2-4 16,0 0-2-16,0 0-2 0,0 0 0 0,0 0 7 15,0 0-8-15,0 0 1 0,0 0 1 0,0 0-3 16,0 0 1-16,0 0 3 0,3 12-2 0,-2-8 1 0,1 2-1 16,2 1-1-16,-2 1 1 0,1-2-2 15,-1-1-3-15,-2-1-4 0,3 2 5 0,-1 0 4 0,0 1-5 0,2-1-1 16,-2-3-4-16,0 1 0 16,0-1 0-16,1 1-8 0,-2-2-2 0,2 0-3 15,0 1-1-15,-2-1 1 0,-1-2 3 0,7 0 8 16,-2 0-4-16,0-2 7 0,0-1-4 0,0 1 1 0,2-4 4 15,0 1 4-15,0-3-1 0,-1 5 0 16,0-1 2-16,-1 0 3 0,-2 0 6 0,1 1 2 0,-1 0 2 16,0 1 3-16,-2 0-1 0,-1 2 5 0,4-3-4 0,-4 3 0 15,0 0 1-15,0 0 4 16,0 0 2-16,-2 12-1 0,-1-3 1 0,-3 6-4 0,-5 2 1 0,2 2-2 16,-3 3-1-16,-1 2-3 0,-7 7 1 15,2-1-1-15,-4-1-1 0,7-5-1 0,-4 7 3 16,-2-2-2-16,6-7-3 0,-1-1 2 15,2 3-4-15,-2-3-2 0,5-4 1 0,-2 1 3 0,0-2-2 0,6-5-1 16,1-3-2-16,1 3 2 16,-1-5-17-16,3-2-23 0,2 1-26 0,-2-1-31 0,-1-1-48 15,1-2-56-15,1 1-58 0,-1 2-185 0,3-4-475 16,0 0 210-16</inkml:trace>
  <inkml:trace contextRef="#ctx0" brushRef="#br0" timeOffset="234845.4915">1622 10021 58 0,'-3'-4'340'0,"-1"0"-35"0,4 3-31 0,-3-2-28 0,3 3-27 0,0 0-42 16,-4 6-17-16,4 0-18 16,1 2-8-16,2 5-6 0,0 8-6 0,-2 3-10 15,5 1-8-15,1 8-8 0,3 1-10 0,-3 3-7 16,4 1-7-16,-1-5-12 0,1 5 0 0,2-5-7 0,-2-9-4 15,-1-1-7-15,7 9 3 0,-5-11-9 16,4 1-2-16,-2-1-6 0,0-1-3 0,-1-3-2 0,-3-4-6 16,-2 0-4-16,-2-3-8 0,-2-3-7 0,0 0 4 0,-1-3-2 15,0 0 1-15,0-1 0 0,-2 0 3 16,0-2 0-16,1 1-2 0,-2-2-4 0,0 0-2 16,0 0-8-16,-10-12 0 0,2 3-1 15,-4-1-8-15,-3-5 6 0,-2-3 0 0,0 2 16 0,0 0 82 16,6 6 20-16,1 1-2 0,6 3 5 15,-2-1-15-15,0 4-14 0,2-2 4 0,0 2-15 16,1 0-6-16,2-2-14 0,-1 1 13 0,1 1-16 0,0 0-8 0,1 3-12 16,-2-6 3-16,2 5-10 0,0-2-4 15,2-2-18-15,2-6-96 0,3-11 11 16,1 0 11-16,5-2 9 0,5-10 6 0,-5 12 13 0,4 2 10 16,-3 4 2-16,1 0 0 0,-2 7 5 15,-2 1 0-15,-2 4-1 0,2 1-1 0,-2 3-8 16,-1 0-3-16,0 2-3 0,-2 2 7 0,1 1-1 0,-4 3-8 15,-3 3-8-15,0 0-12 0,-3 2-2 16,-1 8-8-16,-5-2-22 0,0 2-4 0,-1 0-10 0,-3-1-17 16,0-2-17-16,2-2-48 0,-2 0-159 0,5-5-390 0,4-4 173 15</inkml:trace>
  <inkml:trace contextRef="#ctx0" brushRef="#br0" timeOffset="236137.483">1685 10252 157 0,'-4'-6'217'15,"-2"0"-20"-15,2-1-10 0,0 3-6 0,1 0-7 0,0 0-1 16,0 2-12-16,1-1-26 0,-1 0-8 0,1 1-12 15,1 0-10-15,1 2-11 0,-4-5-11 16,1 4-9-16,3 1-5 0,0 0-12 0,0 0-7 0,-3-2-1 16,3 2-7-16,0 0-5 0,0 0-9 0,0 0-4 15,0 0 3-15,0 0-5 0,6 10-1 0,-1-3-2 16,1 4-3-16,2 1 1 16,1 6 8-16,4 2-3 0,2 13 0 0,2 0 1 0,0 0-6 0,4 3 3 15,-4 0 2-15,3 1-7 0,-2 1-3 16,0 0 1-16,-1-2 0 0,-1-1-1 15,0-5-1-15,-3-4 1 0,5 5 1 0,-5-11-4 16,1 2-6-16,-1-5 6 0,0 3-9 0,2-3-13 0,-6-6-9 16,0 0-21-16,0-1-18 0,-1 0-13 0,-1-5-13 15,-4-1 4-15,0 0-3 0,-2-4-5 0,-1 0-28 16,0 0-8-16,0 0-5 0,0-10-17 0,-7 1-13 0,-4-7-119 16,-2-2-303-16,-2-2 134 15</inkml:trace>
  <inkml:trace contextRef="#ctx0" brushRef="#br0" timeOffset="236407.3529">1747 10451 52 0,'-31'-57'136'0,"9"24"12"0,2-3 13 0,3 3 7 0,3 10 3 16,4 0-2-16,-1 1-5 16,4 5-7-16,1 2-9 0,2 1-16 0,1 3-10 0,-1 1-15 15,4-1-11-15,1 1-7 0,2 0-3 0,1 0-5 0,5-3-16 16,-2 1-9-16,10-3-3 16,0 2-4-16,1 1-7 0,2 2-3 0,1 3-5 0,1 0 0 0,1 2-3 15,2 2-11-15,0 3-1 0,1 3 0 0,-2 3-3 16,0 4-1-16,-6 3-2 0,0 5 3 15,2 0 4-15,-6 3 1 0,-3 1-11 16,-5 2 1-16,-2 2-2 0,-4 2 2 0,-4-2-3 16,-3 8 2-16,-3-1-1 0,-1-9 13 0,-2-2-7 0,2 1 0 0,-5-2-4 15,2-2 0-15,0-1 1 0,3 0-4 16,3-8-1-16,-1 1-10 0,2-4-20 0,3-2-14 0,1 0-28 16,0-2-24-16,0-2-30 15,3-1-15-15,0 0-25 0,0 0-19 0,9-8-175 0,-1-1-380 16,6-6 169-16</inkml:trace>
  <inkml:trace contextRef="#ctx0" brushRef="#br0" timeOffset="236728.7815">2082 10217 129 0,'3'-6'300'0,"4"2"-17"0,-4-2-18 0,0 3-21 0,-2 0-19 0,3 0-16 16,-4 2-18-16,0 1-2 0,0 0-30 16,0 0-14-16,0 0-12 0,0 0-12 0,-7 9-11 0,3-4-14 15,1 2-9-15,-1 1-10 16,1 1-8-16,0 0-7 0,3 0-8 0,0 0-4 0,6 1-17 0,-2 0-12 15,3-1-10-15,3 2-9 16,2-3-13-16,2 0-15 0,1-3-7 0,6 1-10 16,0-3-6-16,0-4-6 0,-4 1 0 0,0-2-2 15,3-4 10-15,-6 1-3 0,0-3 7 0,-3 0 2 16,-1-1 8-16,-3-2 5 0,-4 1 5 0,-1 0 7 0,-3-3 12 16,-4 0 0-16,-1 0 13 0,-6-4 1 15,-2 2 4-15,-2 1 3 0,-4 3 0 0,1-2 3 0,0 4 11 16,0 0 0-16,-1 2-2 0,4 3-6 15,1 2 0-15,1 1 2 0,1-1-8 0,2 4-15 0,2-1-14 16,1 1-23-16,2 1-15 0,2 0-16 0,4 2-20 0,0-1-20 16,4 1-33-16,3 0-25 15,9-1-52-15,-2 0-125 0,7-2-368 0,3-5 163 0</inkml:trace>
  <inkml:trace contextRef="#ctx0" brushRef="#br0" timeOffset="237208.2037">2451 9898 257 0,'-11'-4'294'0,"-2"0"-31"16,-1 4-19-16,-3-3-18 0,3 4-14 0,-1 1-12 0,2 0-17 0,0 2-16 15,1-2-21-15,3 2-15 16,2-2-12-16,0 3-12 0,4-1-13 0,-1 1-7 0,3 2-16 16,2 0-12-16,1 2-12 0,5 1-9 0,1 1-8 15,9 3-9-15,-1-1-4 0,7 0-4 16,1-2-6-16,0 2-1 0,0-2-6 15,2 1-1-15,-2-1-11 0,-1 1 2 0,-1 1 1 0,-3-2-2 16,-3 2-6-16,-8-3 0 0,1 0 3 0,-4 1 11 0,-3-1 9 0,-2 2 13 16,-5-3 4-1,0 5-6-15,-9 1 8 0,-2 0 0 0,-5-3 1 0,2 1 1 0,-3-4 2 16,3-2 0-16,-1-1-4 0,3-5 0 16,1 2-4-16,1-6-11 0,0-2-20 0,1-4-21 0,2 0-26 15,0-9-23-15,2-4-21 0,2-2-3 0,4-9-28 16,1-4-7-16,5-5-15 0,-1 0-9 15,4 0-9-15,-1-1 7 0,1 2 18 0,4 2 38 16,3 1 46-16,1 4 34 0,-3 11 23 0,0 2 26 0,-2 0 23 16,-1 9 11-16,0 1 13 0,-2 4-7 15,0-1-5-15,-3 4-5 0,-1 0-8 0,2 1 4 16,-3 3 25-16,7 1 11 0,-7-1 6 0,10 10 0 0,-2 1-6 16,-1 6-6-16,4 4 6 0,-1 3-6 15,4 8-9-15,-4-7 4 0,2 0-18 0,3 8-4 0,2-1-27 16,-2 0-12-16,-2-8-13 15,4 7-26-15,4-1-23 0,-5-8-29 0,-1 2-26 0,-1 0-28 16,2-4-28-16,-2 0-34 0,-3-3-167 0,-6-4-392 0,0 0 174 0</inkml:trace>
  <inkml:trace contextRef="#ctx0" brushRef="#br0" timeOffset="237813.1958">2582 10140 42 0,'-6'-7'226'0,"2"-2"-27"16,0 1-26-16,2-1-19 0,4-3-19 0,1 0-19 0,2-1-13 15,5-4-14-15,5-1-9 16,0 0-14-16,5-3-7 0,5-4-9 0,2 0-2 0,2 1-14 16,-2-3-9-16,-7 7-6 0,6-9-2 0,-1-1 0 15,-3 2 1-15,-7 5 0 0,-1 0 7 0,2-9 9 16,-6 7 11-16,1-10 11 0,-8 10 8 16,-2-3 15-16,-2-8 5 0,-5 0 1 0,-1 1 5 15,-1 10 5-15,-1-1 2 0,-2 3 3 0,-2 4 2 0,2 1 10 0,2 6-6 16,-1 1-6-16,-1 3-4 0,2 3-4 15,1 2-7-15,-1 0-18 0,-5 4-5 0,4 1-2 16,-3 3-13-16,0 6-2 0,-2 2-6 0,4 5-2 0,1 2-9 16,5 4-3-16,1-1 3 15,6 13-18-15,3-1-5 0,4 2-2 0,3 2-12 0,3-1-11 0,2 1-12 16,1 3-11-16,13 16-14 0,-11-17-17 16,0 0-8-16,7 15-15 0,-8-15-10 0,2-2-15 0,-4 2-15 15,0-2 1-15,1 0-10 16,-1-4 7-16,-3 0 7 0,-3-11 1 0,-1-2 10 15,-2 1 7-15,1-6 14 0,-5-3 23 0,0-2 10 16,-1 0 11-16,-2-5 19 0,-1-2 11 0,0-1-1 16,0-4 5-16,0 0-5 0,0 0-9 0,0 0-6 0,-14-11-4 15,7 1 4-15,1-2-5 0,-4-8 9 0,-1-2-2 16,2-2 17-16,-5-8 0 0,0-3 3 0,6 0 25 16,-5 2 25-16,5 7 25 0,2 2 22 15,-1 1 13-15,1 1 3 0,2 4 18 0,1 3-3 0,-1 1-5 16,1 3-6-16,3 2-10 0,0 1-4 15,-3 0-14-15,3 3-1 0,1 0-10 0,1 0-4 0,-1 1-3 16,2 0-5-16,0 0-3 0,1 1 3 0,2 1-11 0,1-1-5 16,0 0-5-16,2 2-2 0,-1 0 2 15,1 2-8-15,1 0 2 0,0 1-4 0,0 1-3 0,3 3 2 16,-1 1-3-16,0 1 0 16,2 1 0-16,-5 3-13 0,0 0-16 0,4 4-11 0,-3 1-9 15,-3-2-7-15,-3-1-11 0,5 3-20 16,-6-5-8-16,-1-2-20 0,0-1-7 0,1 0-12 15,-2 0-13-15,2-5 0 0,-2-1-2 0,-1-3-149 16,3 1-312-16,-3-1 139 0</inkml:trace>
  <inkml:trace contextRef="#ctx0" brushRef="#br0" timeOffset="238159.6976">3164 9810 42 0,'6'-18'213'0,"-2"5"-12"0,0 2-21 0,0 3-12 0,2-1-10 15,-2 3-9-15,0 0-15 0,1 2-8 0,0 0-11 16,-1 1-11-16,2 1-9 0,1 1-14 15,-7 1-7-15,16 4-5 0,-9-1-7 0,1 1-7 0,2 8-8 16,-3-3-15-16,-2 3-2 0,0 1-5 0,-4-1-3 0,0 1-3 16,-1 0-4-16,0 2 3 0,-2-3-6 15,2-1-3-15,-3-3 0 0,2-1 2 0,1-2-2 16,0-1 0-16,0-4 2 0,0 5-2 0,0-5-4 16,0 0-5-16,0 0-2 0,0 0 4 0,6-19-5 15,-3 6 5-15,2 0-1 0,1-9 4 16,0 5 7-16,3-2 4 0,-4 0 10 0,1 5 17 15,-2 1 14-15,2-1 17 0,-5 7 12 0,5-3 6 16,-5 6-3-16,1 0-6 0,-1-1-5 0,1 1-11 16,0 1-2-16,-2 3-5 0,0 0 0 0,0 0 3 15,0 0-3-15,2 16 1 0,-1-7-9 0,-1 5-9 16,0 1-1-16,2 4-7 0,0-1-9 0,1-6-12 0,3 2-18 16,-2-2-21-16,3 1-31 0,1-4-29 0,4 0-31 15,-1-3-31-15,3-2-21 0,1-7-51 0,0 0-46 16,2-6-159-16,-1-2-459 0,-2-5 203 15</inkml:trace>
  <inkml:trace contextRef="#ctx0" brushRef="#br0" timeOffset="238288.0323">3575 9632 218 0,'0'-24'251'0,"0"3"3"0,0 6-1 15,0 1-15-15,-4 5-18 0,1-2-25 0,0 3-18 0,0 2-14 0,-1 2-24 16,0 1-29-16,1 3-20 0,3 0-30 16,-11 4-30-16,2 1-35 0,1 5-41 15,-3 4-52-15,4 1-49 0,-3 3-204 0,-2 5-380 16,3-1 170-16</inkml:trace>
  <inkml:trace contextRef="#ctx0" brushRef="#br0" timeOffset="238628.1237">2178 10956 127 0,'-27'13'387'0,"3"-2"-32"0,3 0-45 15,-3-1-29-15,7 1-24 0,-4 2-31 0,10-7-17 0,-2 1-22 16,5-2-15-16,1 0-17 16,1-2-14-16,2-1-9 0,4-1-11 0,0-1 0 0,0 0 5 15,31-8-11-15,6-7-9 0,30-9-7 0,6-5-12 16,12-2-4-16,9-6-3 0,10-4-10 0,6-1-2 15,7-9-20-15,10-1-1 0,1-2-8 16,6-1-3-16,-3 2-9 0,-2 1-2 0,-1 1 6 0,-6 4-10 16,-10 4-21-16,-6 2-5 0,-9 7-25 0,-17 8-29 15,-11 3-34-15,-31 11-38 0,-12 6-44 0,-7 3-48 16,-7 4-34-16,-7 1-21 0,-9 6-229 0,-4 2-549 0,-12 7 244 16</inkml:trace>
  <inkml:trace contextRef="#ctx0" brushRef="#br0" timeOffset="238908.2636">2648 11110 174 0,'-90'48'182'0,"4"0"-4"0,13-4 9 15,4-5-3-15,7-1-17 0,21-15-4 0,-2 0-5 0,5-1-8 0,1 1 4 16,13-7-9-16,2-3-9 16,2-3 3-16,7-2-15 0,3-1-6 0,2-3-6 0,2-1-5 15,2-1 3-15,1-2 0 0,3 0 3 0,11-5-6 0,11-5-10 16,14-6-7-16,25-10-10 15,5-6 10-15,10-4-16 0,4-5 1 16,10-6-3-16,10 0 2 0,8-5-20 0,3-1-3 0,7-1-10 16,-2-8 8-16,2 6-4 0,-3 1-3 0,-1 4 1 0,-5 3-4 15,-8 2-9-15,-8 5-3 0,-7 5-1 16,-17 6-17-16,-24 14-29 0,-10 1-33 0,-11 6-36 16,-10 5-29-16,-4 1-12 0,-6 3 2 0,-4 0-2 15,0 0-12-15,0 0-26 0,-28 17-21 0,4-9-34 0,-11 7-233 16,-9-2-494-16,1 1 218 0</inkml:trace>
  <inkml:trace contextRef="#ctx0" brushRef="#br0" timeOffset="239041.2434">3436 10806 3245 0,'22'-13'-147'15,"-6"0"-78"-15,-7 4-81 0,0 0-105 16,-4 4 51-16,-3-1-389 0,-2 2 172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6-28T09:31:48.68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1491 2462 86 0,'0'-8'181'15,"0"5"5"-15,0-3-8 0,0-1-5 0,0 2-14 16,0 0-4-16,0-1-5 16,0 2-7-16,0-2-6 0,0 1-10 0,0 1-5 15,0 0-10-15,0 1-7 0,0 3-2 0,-2-6-7 0,4 2-7 16,-2 4-7-16,-2-4-8 0,2 4-7 16,0 0-4-16,0-3-1 0,0 3-10 0,0 0-9 15,0 0-1-15,-1-3-8 0,1 3 0 0,0 0-4 16,0 0-4-16,0 0 13 0,0 0 2 0,0 0 2 0,0 11 3 0,0-7-3 0,0 4-2 15,-2 0-2-15,0 3-2 0,2 2 3 0,0 1 1 32,-3 4-4-32,3 2 2 0,-7-1-8 0,7 1 6 0,-4 2-8 15,1 0-1-15,0-1 0 0,-1-1-5 0,-2 1 2 16,2-2-6-16,0 0-1 0,1 0 1 0,0-4-7 16,-1-1 4-16,1-3-9 0,2-2 4 0,-1 1 2 0,2-2-3 15,-1 0 3-15,1 0-4 0,1-4-4 0,1 2 1 16,-1 0-1-16,2-3 1 0,-2 1 4 0,2 0 3 15,1 1-9-15,2-2 0 0,-3 1 3 0,4-1-5 0,0 1 6 16,0-1-4-16,3-3 1 0,0 2 2 0,1-2-7 16,0 0 8-16,2 0-7 0,1-2 8 0,0 0-9 15,-1-1 2-15,2-1-14 0,-2 0-7 0,1 1-3 16,0 0-14-16,-4-1-7 0,0-2-9 0,1 3-25 16,-3 1-27-16,1-3-35 0,-2 1-50 0,0 1-59 15,-3 1-237 1,-1-4-526-16,0 1 232 0</inkml:trace>
  <inkml:trace contextRef="#ctx0" brushRef="#br0" timeOffset="281.6072">1515 2373 73 0,'-3'-7'240'0,"3"1"-16"0,-2 2-12 0,4-1-16 0,-2-1-16 16,3-1-16-16,-1 0-17 0,4-2-12 15,0 4-17-15,4-5-10 0,-1 2-5 0,1 2-16 16,3-1-8-16,-3 0-8 0,1 1-9 0,2-1-8 16,-3 5-4-16,-2-2-6 0,2 4-7 0,-2-3-6 0,1 5-15 15,-2 1-9-15,0 1-16 0,-3 3-20 16,2 0-28-16,-2 6-28 0,-1-2-41 0,0 1-55 15,-5 1-145-15,1 2-352 0,-2-4 156 0</inkml:trace>
  <inkml:trace contextRef="#ctx0" brushRef="#br0" timeOffset="485.172">1551 2554 104 0,'-4'2'248'16,"4"-2"-11"-16,0 0-24 0,0 0-22 0,0 0-16 16,0 0-19-16,0 0-13 0,0 0-18 0,0 0-11 0,13 0-14 15,-6 0-19-15,3 0-21 0,0 0-27 0,-1 1-31 16,4 0-29-16,-3 1-31 0,0-2-41 16,1 2-39-16,-1 1-139 0,-4-2-300 0,2 2 133 15</inkml:trace>
  <inkml:trace contextRef="#ctx0" brushRef="#br0" timeOffset="748.6698">1757 2526 212 0,'-3'-4'308'15,"3"4"-26"-15,-3-3-26 0,3 3-25 16,0 0-23-16,0 0-21 0,0 0-19 0,0 0-21 15,0 0-10-15,0 0-13 0,0 0-14 0,10 10-10 16,-4-5-8-16,1 4-10 0,-3-3-10 0,6 5-6 0,0-2-5 16,-3 2-4-16,4 1-8 0,-1-3-10 0,3 6-9 15,-4-6-12-15,0 3-16 0,2-2-13 0,-1 1-15 16,0 1-16-16,1-3-23 0,-1 2-17 0,0-2-22 16,-2-1-24-16,1-2-22 0,-1 0-35 0,-1-1-28 0,-2 1-126 31,-1-4-367-31,-4-2 162 0</inkml:trace>
  <inkml:trace contextRef="#ctx0" brushRef="#br0" timeOffset="964.6223">1984 2481 55 0,'-2'-5'332'0,"-2"0"-15"0,1 1-31 0,2 1-18 0,-1 0-33 15,2 3-20-15,-4-1-17 0,4 1-18 0,-8 7-11 16,2 0-23-16,-1 2-10 0,0 3-13 15,0 4-8-15,-3 2-16 0,0-1-9 0,-1 4-19 16,4 0-17-16,0 0-24 0,1 1-18 0,-1-1-32 16,2-1-24-16,-1 3-36 0,2-2-28 0,-2-3-40 15,0 2-44-15,5-8-47 0,-2 1-145 0,2-4-415 16,-1-2 184-16</inkml:trace>
  <inkml:trace contextRef="#ctx0" brushRef="#br0" timeOffset="1308.0338">2144 2500 45 0,'0'-2'326'0,"-1"-1"-20"0,1 3-22 0,-2-3-23 0,2 3-23 0,-1-3-24 15,1 3-19-15,0 0-22 0,0 0-22 0,-1-3-19 16,1 3-13-16,0 0-15 0,0 0-23 0,-5 8-20 16,5-4-14-16,0-2-15 0,0-2-11 0,0 5-8 15,0-3-4-15,2 0 0 0,-1 1-3 0,-1-3-1 16,2 2-4-16,-2-2 3 0,1 4-3 0,-1-4 7 16,0 0 12-16,0 0 1 0,0 0 0 0,0 0 5 15,0 0 2-15,0 0 0 0,0-10 0 0,0 10-2 16,-1-5-1-16,1 2-4 0,0 3-2 0,0-4-8 15,0 4-22-15,-2-4-34 0,2 4-44 0,0 0-33 16,0 0-26-16,0 0-46 0,-7 8-57 16,4-3-126-16,1 2-409 0,-1 1 182 0</inkml:trace>
  <inkml:trace contextRef="#ctx0" brushRef="#br0" timeOffset="1544.905">2133 2794 35 0,'0'0'298'0,"-3"1"-11"0,3-1-12 0,0 0-19 0,-3 4-14 15,3-4-17-15,0 0-22 0,0 0-21 0,0 0-17 16,0 0-21-16,-2 4-7 0,2-4-17 16,0 0-11-16,0 0-13 0,0 0-8 0,0 0-10 15,0 0-4-15,0 0 0 0,0 0-20 0,0 0-1 16,0 0-9-16,0 0-6 0,-2 2-11 0,2-2-20 15,0 0-24-15,0 0-28 0,0 0-33 0,0 0-37 16,0 0-36-16,0 0-50 0,0 0-48 0,0 0-161 16,0 0-443-16,0 0 197 0</inkml:trace>
  <inkml:trace contextRef="#ctx0" brushRef="#br0" timeOffset="1895.3639">2223 2669 118 0,'0'0'279'16,"0"0"-15"-16,0 0-14 0,0 0-20 0,-3-3-17 0,3 3-16 16,0 0-21-16,0 0-21 0,0 0-16 0,0 0-13 15,0 0-13-15,0 0-14 0,0 0-9 0,0 0-10 0,0 0-6 16,0 0-8-16,0 0-7 0,0 0-4 0,0 0-8 15,0 0-6-15,0 0-4 0,0 0-5 0,20 6-5 16,-20-6-1-16,7 0-5 0,-7 0-3 16,11-1-1-16,-11 1-4 15,10 0-1-15,-6-1 2 0,-4 1-5 0,10-1-1 16,-10 1 1-16,7 0 3 0,-7 0 2 0,0 0 5 16,7 0 6-16,-7 0 9 0,0 0 11 0,6-2 11 15,-6 2-7-15,0 0-2 0,0 0-4 0,0 0-2 0,0 0-10 16,0 0-5-16,0 0-17 0,0 0-29 0,0 0-40 15,0 0-72-15,0 0-71 0,0 0-84 0,0 0-191 16,0 0-516-16,0 0 228 0</inkml:trace>
  <inkml:trace contextRef="#ctx0" brushRef="#br0" timeOffset="4709.8905">2927 2382 91 0,'3'-6'227'15,"-4"0"-4"-15,-1 2 7 0,1-2-1 16,0 1-7-16,-2-2-18 0,0 3-4 0,0 0 5 0,0 0-6 16,0 1-4-16,2-1-21 0,-3 3-16 0,-1-3-20 0,1 0-13 0,0 4-11 0,-5 0-6 15,1 2-11-15,1 2-6 0,-2-1-1 0,-1 1 0 16,-2 4-11-16,0 0 5 0,-3 4-11 0,-1 2 3 16,0 1-3-16,2 1-8 0,3 1 0 15,-5 4-7-15,3-2-9 0,2 2-3 0,2 0 1 16,-1 0-10-16,1 2 4 15,3 0-5-15,2 0-1 0,2-2-1 0,1 1-7 16,4 1 6-16,-1 1-12 0,3-3 7 0,2-2-14 16,4 2-20-16,2-2-16 0,1-3-2 0,2 1-20 0,-1-5-8 15,8-5-10-15,-4 2-11 0,2-5-17 0,2-4-13 16,-1-1-12-16,1-5-6 0,1-5-12 0,-1 2 5 16,0-6 4-16,-3 1 9 0,0-1 15 0,-5-1 9 0,1-2 7 15,-5-2 14-15,-1 2 20 0,-2-2 22 0,0 1 30 16,-3 2 29-16,-2 4 20 0,-1 0 35 0,-1 2 27 15,-2 2 20-15,-1-3-8 0,-2 4-2 0,1 1 20 16,0 3 3 0,0-1-5-16,-1 1-19 0,1 0-12 0,-1 1-12 15,0 3-13-15,-4 0-6 0,-1 3-4 0,0 2-9 16,-2 2-7-16,1 0-8 0,-2 3-7 0,2 3-2 16,-4 2-2-16,2 2-10 0,3-5 4 0,-1 6-8 15,4-1-9-15,1 2-3 0,2-5-4 0,0-1-16 0,3 2-15 16,1 3-4-16,5-5-12 0,-2-1-12 0,2 1-20 15,1-1-3-15,0-3-5 0,3-1-5 0,2-2-2 16,-1-4 2-16,1-2-1 0,2-2 0 0,0-4 6 16,-1-1 7-16,1-2 6 0,0-5 0 0,-1-1 12 15,-5 2 4-15,-1 0 5 0,2-4 5 0,-1-2 8 0,-2 0 6 16,0 0 16-16,-2 6 6 0,-2 0 17 0,1-1 14 16,-1 2 18-16,-2 4 18 0,1-1 6 0,-3 1 4 15,2 1 4-15,0 4-7 0,0-3-8 0,1 2-9 0,0 1 1 16,-1 0-9-16,0-1-4 0,0 4-5 0,1-2-10 15,-1 2-3-15,0 0-1 0,0 0-2 0,0 0-4 16,12 6 0-16,-8-6-18 0,0 3 18 0,1 1 0 16,1 1-6-16,1-1-5 0,0 2-3 0,0 0 3 15,0 0 5 1,-1 3-6-16,-2-2-2 0,2 4-4 0,0-2 5 16,-2 1-18-16,-1-1-5 0,-1 3-13 0,0 1-6 15,-2-2-3-15,-2 0-14 0,1-2-2 0,-2 2-7 16,2-2 3-16,-2 0 3 0,3-2-6 0,-1-2 6 15,-2-2 9-15,3 0 0 0,0 1 6 0,0-4 3 16,-2 1 2-16,2-1 2 0,0 0 6 0,0 0-2 0,-4-11 5 16,4 6 4-16,1 0 5 0,-1-4-3 0,2 1 15 15,1-2 2-15,1-1 5 0,0 0 3 0,0-1 7 16,2 0-7-16,0 3 2 0,1 0 4 0,0-4 5 0,3 3-3 16,-1 2-1-16,-1 1-4 0,1 0 5 0,3-1-2 15,0 3 2-15,0-1-8 0,-3 3 2 0,1 1 3 16,3-1-5-16,-3 3 3 0,0 2-5 0,0 1 2 15,-2 2 3-15,-1 1-4 0,2 4 0 0,-2 0-16 16,-3 2 17-16,0 0 0 16,-1 2-1-16,0-3-9 0,-3 3-10 15,-4 1-2-15,2-2-8 0,2-2-12 0,-1 2-11 16,-2-1-8-16,3-5-8 0,0-2-8 0,0 1-6 16,0-3 2-16,0 2 6 0,0-4 3 0,3 2 10 15,-3-3 2-15,0 0 4 0,0 0 1 0,11-6 14 16,-5 1-1-16,1-2 6 0,-3 0-1 0,1-1 9 15,2-2 2-15,0-3 4 0,-2 2 9 0,2-1 12 0,0-1 6 16,0-1 24-16,3-1-2 0,-6 3 23 0,2-1 10 16,-4 0 8-16,4 1-3 0,0 0 6 0,-4 5-2 15,1-3-6-15,-1 4 5 0,2-1 1 0,-3 1-1 16,1 2-7-16,-1-1-7 0,1 2-2 0,-2 1-13 0,0 2-2 16,0 0-13-16,0 0-2 0,0 0 0 0,-6 9-8 15,0-2 0-15,2 0-10 0,-2 3-9 0,1 0-5 16,-1 2-3-16,1 0-6 0,-1-1-3 0,2-1-8 0,1 2-1 15,1 0-5-15,2-4-3 0,2 1 3 0,1 3 0 16,-1-3 2-16,3 0 5 0,-1-2-4 0,6 0 6 16,-3-1-2-16,0 1 3 0,0-3 4 0,1 2-1 15,1-2 4-15,-2 0 2 0,0 0-1 0,3-1 0 16,-3 0 0 0,0 0-1-16,0 2-3 0,-4-3 1 0,2 2-1 15,-3 0 1-15,5 2 0 0,-4-3 5 0,-5 4 4 16,1-3 0-16,1 3 4 0,-3 0 3 0,-3 0 1 0,1 1-2 15,-5 0 4-15,0-1-1 0,-1 1-4 0,-2-2 0 16,2 0 2-16,1-2-9 0,0-1-16 16,2-1-24-16,-2-2-31 0,3-1-31 0,0 0-33 15,2-2-55-15,3-4-49 0,-1 0-169 0,1-3-450 0,5-3 199 16</inkml:trace>
  <inkml:trace contextRef="#ctx0" brushRef="#br0" timeOffset="4907.7512">3675 2604 10 0,'6'-5'350'15,"-2"2"2"-15,0-1-9 0,0 2-13 16,-1-1-16-16,-3 3-25 0,4-4-31 0,-4 4-24 16,0 0-31-16,0 0-11 0,0 0-10 0,9 11-27 15,-5-5-11-15,-1 5-11 0,-2 2-17 0,2 1-8 16,-3-1-7-16,0 6-21 0,3-4-23 0,-3 3-21 16,0-3-26-16,0-1-27 0,0 0-24 0,1 3-16 15,-2-2-13-15,2-2-14 0,-1-4-19 0,0-2-20 16,0-2 2-16,-1 0-3 0,1-3-19 0,0-2-49 15,0 0-29-15,0 0-25 0,0 0-164 0,0-13-443 16,0 6 197-16</inkml:trace>
  <inkml:trace contextRef="#ctx0" brushRef="#br0" timeOffset="5019.159">3816 2479 6 0,'1'-6'165'15,"-1"0"-21"-15,3 1-15 0,-3 3-13 0,1-1-15 16,-1 3-28-16,0 0-49 0,0 0-51 0,0 0-96 0,0 0-131 15,0 14 58-15</inkml:trace>
  <inkml:trace contextRef="#ctx0" brushRef="#br0" timeOffset="5695.1065">3959 2697 100 0,'3'-3'209'0,"0"-3"5"0,0 1 5 0,-2 0 4 0,2-2-3 0,0-1-8 15,-2 3 9-15,-1-5 5 0,3 5 0 0,-6-2 1 16,3 2 1-16,-2-2-19 0,0 2-12 0,-2 0-10 16,1 0-15-16,-1 0-14 0,-3 1-14 0,0 1-16 15,-2 0-29-15,1 1 12 0,-2 2-17 0,3 2-9 16,-3-2-10-16,-1 2-5 0,4 2-1 0,-3 1-12 15,0 3-11-15,-1 0-1 0,7-1-6 0,-2 1 0 16,-1 3-4-16,6-2-3 0,-1 0-5 0,1 0-5 16,1 2 2-16,1 0-11 15,1-2-7-15,-1 0-12 0,3 0-19 0,0-2-2 16,1-3 1-16,-1 3-7 0,1-4 2 0,1 0-8 16,1-3-2-16,3 0 8 0,-3 0-5 0,7-4 5 0,-1-1 4 15,-2-3 6-15,0 1-2 0,2-4 0 0,-3 0 2 16,3-5 4-16,-2-3 6 0,-1 0 3 0,-2-1 10 15,1-3 11-15,-2-2 12 0,-2-1 7 0,2 0 13 0,-4-1 16 16,1 3 9-16,-1 2 2 0,0 1 27 0,-3 7 20 16,0 1-1-16,0 0-6 0,-3 4-1 0,3 1-5 31,0 3 0-31,0 0-14 0,0 1-8 0,-3 0-14 0,3 2-8 16,0 2-8-16,0 0-6 0,0 0-3 0,-7 10-5 15,3-1-6-15,1 2-2 0,-2 2-6 0,0 8-3 16,1-1-7-16,3 3-5 0,-2-1-14 0,3 1-10 15,-1 1-9-15,1 0-17 0,4-1-4 0,-3 1-22 16,-1-2-19-16,0 1-25 0,2 1-25 0,-1-4-18 16,-1 0-23-16,0 1-24 0,4-1-24 0,-4-5-33 0,2-2-26 15,0 0-38-15,1-2-300 0,0-6-673 0,-2-1 298 16</inkml:trace>
  <inkml:trace contextRef="#ctx0" brushRef="#br0" timeOffset="6337.8076">4120 2658 285 0,'-1'-4'314'16,"1"4"-18"-16,-2-4-27 0,4 1-25 0,-2 3-36 15,0 0-11-15,-2-2-19 0,2 2-21 0,0 0-9 16,0 0-22-16,4 8-22 0,-1-5-21 0,1-1-18 0,2 0-18 0,-2 1-21 16,2 0-8-16,2-2-16 0,-2 1-3 15,1-2-5-15,0 0-2 0,0-3 4 0,-3 0 1 0,3 0 1 16,-1 1 12-16,-3-2 11 0,-2 0 17 0,2-1 15 15,1 0 11-15,-4 1 34 0,0-4 14 0,-1 4-8 16,-2-1 28-16,3 0-2 0,-3 2-3 16,3-1-12-16,-4 0-6 0,1 1-7 0,3 3-8 15,-7-4-16-15,0 4-9 0,7 0-5 0,-14 4-7 16,7 0-5-16,1 0 1 0,-1 5-9 0,-1 1-8 16,1 1-4-16,0-1-2 0,1 3-6 0,2 1 3 0,0 2-5 15,-2 1-3-15,3-4-13 0,3 0-37 16,0 1 3-16,0 1-15 0,3-3-22 0,1 1-18 15,1-1-16-15,-1-4-11 0,3-3-20 0,1-2-15 16,-1 0-21-16,3-3-13 0,0-2-17 0,3-3-12 16,-1 0-10-16,1-3 32 0,1-3 7 0,-3 1 16 15,-2 0 32 1,2-8 23-16,-4 7 27 0,2-3 35 0,-4 2 30 16,4 0 42-16,-4 1 31 0,2-1 31 0,-2 4 34 15,-3-1 31-15,1 2 23 0,-3 2 13 0,3 1 8 16,-1-1-3-16,-1 2-8 0,-1 3-18 0,1-5-17 15,2 3-16-15,-3 2-20 0,2-5-10 0,-2 5-14 16,0 0-10-16,2 11-7 0,1-2 1 0,-1-2-18 0,0 6-18 16,-2 0-25-16,2 1-17 0,-2-2-24 15,5 3-21-15,-5 3-12 0,0-6-13 0,0 1-6 16,-4 1-1-16,6-2 0 0,-2 0 6 0,2-6 4 0,-2 0 12 16,0-2 21-16,0-1 9 0,0-3 10 0,0 0 17 15,0 0-1-15,-5-12 22 0,3 5 12 0,2-6 9 16,3 0-3-16,-3-1-5 0,4 1-18 0,-1-5 35 15,2-1-13-15,4 1 3 0,1 0-5 0,-3 2-10 0,3 3 6 16,-2 2-5-16,1 0-6 0,-1 2-2 0,1 3 0 16,-1 1-13-16,-1 0 1 0,0 1-16 0,-1 1-26 0,0 2-36 15,-1 1-43-15,-5 0-52 0,10 2-66 16,-6 0-88-16,1 2-237 0,-3-2-604 0,0 2 268 16</inkml:trace>
  <inkml:trace contextRef="#ctx0" brushRef="#br0" timeOffset="7155.318">4727 2453 271 0,'0'-8'336'0,"2"1"-7"0,-1 0-7 0,0-2-9 0,-1 2-3 16,2 2-5-16,-1 1-14 0,-1-2-15 0,0 2-19 15,0 2-28-15,0 2-26 0,0-3-19 0,0 3-21 16,0-4-13-16,0 4-23 0,0 0-8 0,0 0-13 16,0 0-11-16,-3 13-15 0,2-3-3 0,-2 2-6 15,2 1-9-15,-4 6-6 0,3 0-2 0,-3 0-12 16,1 1-2-16,1 0-1 0,3-2-2 0,-3 4-7 0,1 0-21 16,0-4 0-1,1 2-23-15,-2-2-31 0,1-2-22 16,2 3-30-16,-1-5-31 0,-2 4-17 0,2-3-42 15,2-2-40-15,-1-1-45 0,2-4-53 0,-1 1-257 16,-1-2-629-16,3-3 280 0</inkml:trace>
  <inkml:trace contextRef="#ctx0" brushRef="#br0" timeOffset="7711.1289">4588 2579 73 0,'0'0'241'0,"-1"-5"-26"0,3 3-15 0,-1 0-23 0,4 1-15 16,0-1-16-16,4 0-9 0,5-1-13 0,1 1-14 15,2 0-10-15,0 0-9 0,4-1-12 0,0-3-7 16,-1 2-7-16,0-3-3 0,-5 2 5 0,0-1 9 16,-1 0 10-16,0-2 15 0,-2-1 1 0,3-1 5 15,-6-1-3-15,1 2 28 0,-5-1 29 0,4 1-15 16,-5 0 33-16,2 1 3 0,-5 4 8 0,2-3 7 15,0 2-4-15,0 0-12 0,-2 1-13 0,-1 2-18 16,0-1-15-16,0 3-14 0,2-3-18 0,-2 3-13 16,0 0-15-16,0 0-5 0,0 0-5 0,0 0-4 15,0 15-13-15,0-6 0 0,-2 5-2 0,2 5-5 16,0 0-4-16,-2 0-1 0,0 1-8 0,2 0 3 16,-3 2-5-16,3-2-9 0,-1 0-15 15,1-1-8-15,0-5-6 0,-2-1-5 16,1-1-20-16,-2 2-3 0,3-3-3 0,-1-2-6 15,-1-1-6-15,2-1-7 0,0-3 8 0,-1 1 13 16,1-1 6-16,-2-1-1 0,2-3 14 0,0 0-2 0,0 0 0 16,0 0 3-16,0 0-2 0,-1-16 6 15,2 8 3-15,-1-2 4 0,3-1 1 0,-3-4-4 16,3 4 8-16,3-1 4 0,-2 0 4 0,3 1-8 16,-2 3 4-16,3-3 1 15,-5 5 0-15,3-1-5 0,1 1 3 0,2 2 4 16,-2 1-4-16,1 0-1 0,-1 3-1 0,2 0-16 15,-1 1 18-15,0 3 2 0,1 0-6 0,-2 1 7 0,-1 2-14 16,2 3-5-16,-1 0-22 0,-1-1-17 0,-3 2-13 16,1 0-32-16,-2-2-15 0,-2 1-25 0,0 2-25 15,-3 1-34-15,0-1-33 0,0-3-46 0,-1 1-46 16,-2-1-204-16,2-2-573 0,-2-2 254 0</inkml:trace>
  <inkml:trace contextRef="#ctx0" brushRef="#br0" timeOffset="8022.5326">5051 2663 14 0,'0'0'281'16,"0"0"-22"-16,1-4-22 0,-1 4-21 0,2-1-21 15,-2 1-23-15,4-4-15 0,0 1-16 0,5 2-18 16,0 0-18-16,1-1-24 0,0 1-26 0,4 0-19 16,0-4-15-16,6 1-10 0,-6 0-11 0,0-1 2 15,-1-1-2-15,-2 0-1 0,-2 1 0 0,-1-1 8 16,-1 0 14-16,-1 0 24 0,-2-1 22 0,0 1 20 15,-3-1 15-15,-1 1 20 0,-1 0 18 0,0 2-9 16,-4 1-2-16,0-4-6 0,-3 4 4 0,-1 0-6 16,-1 1 1-16,2 2-15 0,-4 0 2 0,2 2-13 15,-2 2-38-15,3 1 27 0,-2 3-5 0,1 1-9 16,1 1-11-16,0 4-2 0,1 3-10 0,2-4-3 16,2 2-1-16,3-3-15 0,2 3-20 15,4-3-31-15,2 1-26 0,4-1-39 0,6 1-43 0,4-5-50 16,3 0-63-16,5-4-99 0,-1-4-208 15,2-3-594-15,-2-3 263 0</inkml:trace>
  <inkml:trace contextRef="#ctx0" brushRef="#br0" timeOffset="8675.9897">5631 2510 14 0,'6'-12'301'15,"-1"0"-1"-15,-1 0 5 0,-2 2 6 0,1-1 0 0,-3-2-7 0,1 2 2 16,-2 2-12-16,-1 2-4 0,1 0-14 0,-2 1-24 16,-1 0-29-16,0 0-22 0,-1 3-16 0,-2 0-23 15,-1 0-13-15,2 2-14 0,-2 3-14 0,1 1-14 16,-3 2-11-16,0 5-17 0,2 1 3 0,-2 4-12 16,0 6-3-16,6 1-5 0,-6 0-8 0,6 3-3 15,1 10-2-15,3-8-11 0,0 8-21 16,0-8-14-16,4 7-27 0,-1 3-13 15,-3-10-20-15,0 8-26 0,3-8-40 0,-3 0-18 16,-3-4-28-16,0 3-29 0,0-4-34 0,2-1-25 0,-3-8-31 16,2 0-50-16,-2-4-207 0,3-4-591 0,-2-3 262 15</inkml:trace>
  <inkml:trace contextRef="#ctx0" brushRef="#br0" timeOffset="9391.6444">5463 2704 249 0,'-4'-6'356'0,"3"2"-11"0,-2-1-24 0,2 1-30 0,-1 1-33 16,2 0-26-16,0-1-26 0,2 1-13 0,2 0-20 15,3-4-23-15,7 3-13 0,0-2-11 0,3 1-31 16,4-1-2-16,2 1-10 0,-1 1-6 0,-2-3-11 16,1 4-9-16,-7-2-7 0,0 2 0 0,-1 0-4 15,-6 3 1-15,-3-2-2 0,2 1 4 0,-2 0 19 16,-1 1 4-16,-3 0 8 0,4-3 4 0,-4 3 0 15,0 0-2-15,0 0-16 0,0 0 4 0,3 5-13 16,-3-5-3-16,-7 5-2 0,4 0-12 0,-4 0 3 16,3 2-12-16,-2 0 6 0,2 0-17 0,-2 1-15 15,5 1 24-15,-4 1-10 0,4-1-8 0,1 0-10 16,-1 2-7-16,2-2-9 16,0 1-9-16,2-2-15 0,3 0-3 0,1-1-6 15,-1-2 3-15,2 1-3 0,2-3-3 0,0-1 0 16,0 1-1-16,2-5 0 0,1 0 5 0,0-2 11 0,1-2 1 15,-3-2-10-15,-1 0 21 0,0-1-2 0,-2-2 8 16,1 0-3-16,-1-2 5 0,-5 0 12 0,3 0 12 16,-5-1 21-16,-1 1 12 0,-3-1 5 0,2 5 16 15,-2 0 6-15,-4-2-1 0,0 4-6 0,0 0-2 0,0 2-9 16,-6-1-1-16,2 4-7 0,-2-1-1 0,3 3-3 16,-1 1-8-16,3 1-1 0,-2 3-9 0,3 0 5 15,-3 3-11 1,0 1-16-16,4 3-10 0,2-1-23 0,0 2-37 15,5 2-21-15,2-2-19 0,3 0-23 0,5 1-29 16,-1-3-17-16,5 4-20 0,-2-8-20 0,2 0-29 16,5-3-18-16,-4-1-6 0,1-3 2 0,-1-3-152 15,0 0-459-15,5-3 203 0,-8-1 1780 0,7-3-1204 16,-5-2 42-16,1-2 44 0,-7 2 51 0,3-4 37 0,-7 3 28 16,4-4 31-16,-4-2 23 0,-2-1 24 0,0 0 14 15,-3 0 11-15,0 1 9 0,1 5 19 0,-3-1 4 16,0 3-11-16,2 0-3 0,0 3 7 0,-3 3-15 15,2 0-13-15,1 1-15 0,-3 0-24 0,3 1-19 0,0 2-16 16,0 2-12-16,0 0-10 0,0 0-10 0,-10 7-10 16,7 1-8-16,1 5-7 0,-1 1-8 0,-1 5-8 15,-1 1-3-15,1 2-14 0,0 0-13 0,-2 2-13 16,2-2-24-16,0 1-19 0,1 1-26 0,-1-1-25 16,1 1-24-16,0-2-39 0,2 0-13 0,-2-1-23 15,3-6-19-15,-1-2-20 0,1 1-28 0,1-5-18 16,2-2-37-16,-2-4-288 0,3 2-642 0,-4-5 284 0</inkml:trace>
  <inkml:trace contextRef="#ctx0" brushRef="#br0" timeOffset="9591.1301">6072 2518 285 0,'1'-7'403'0,"2"-2"5"0,-3 3-19 15,0 2-10-15,1-1-22 0,1 2-26 0,-2 0-31 16,1 0-27-16,-1 3-34 0,0-4-20 0,0 4-25 15,0 0-18-15,0 0-24 0,0 0-7 0,0 15-17 0,-1-6-15 16,-2 3-5-16,2 2-19 0,-2 6-6 16,-1-1-23-16,-1 1-26 0,1 1-25 0,0 2-31 15,0-1-39-15,-1 1-40 0,1 2-30 0,-1-2-30 16,-1 2-36-16,-1-2-36 0,7-4-34 16,-1-3-34-16,1-4-266 0,0-4-614 0,1-1 272 0</inkml:trace>
  <inkml:trace contextRef="#ctx0" brushRef="#br0" timeOffset="10438.3586">6197 2658 292 0,'0'-8'387'0,"2"4"6"0,-1-1-21 0,-1 1-21 0,0 0-44 16,1 2-5-16,-1 2-33 0,-2-4-28 0,2 4-26 16,0 0-21-16,0 0-19 0,-9 7-21 0,6-1-9 0,-1 1-33 15,1 2 5-15,-1-2-23 0,4 2-22 16,0 2-32-16,0 0-26 0,0-4-24 0,4 1-23 15,-1-1-13-15,4 0-13 0,-1-2-7 0,1-3-17 16,0 1 3-16,1-2 8 0,-1-1 2 0,3-2 4 16,-4-2 8-16,2-3 5 0,-3 2 7 0,0-3 7 15,-1-5 12-15,-1 5 27 0,1-5 11 0,-4 1 18 16,0 3 8-16,-4-3 29 0,3 1 29 16,-2 2-12-16,-3-1-5 0,-2-1 0 0,-5 5 9 0,6 0-2 0,-3 1-3 0,-1 2-5 15,0 1-5-15,1 0-5 0,0 1-9 0,0 1-8 16,3 1-6-1,0-1-8-15,2 3 1 0,0 0-3 0,1 0-4 16,3 1 2-16,-1-1-18 0,2-3-10 0,4 7 0 16,4-2-7-16,1-2-7 0,4 0-11 0,1-2-7 15,4-1 5-15,4 0-20 0,-1-3 18 0,-2-1 8 0,1 0-2 16,1 0 6-16,-4 0 7 0,-3-2-4 16,0 0-1-16,0-1 8 0,1 0 13 0,-3 1 11 0,-3 2 14 15,-1 1 23-15,-1-1-7 0,-3 2 30 0,1 1 9 16,-1-2 3-16,-1 2 1 0,-3 1-6 0,2-2-10 0,-2 2-7 15,0 0-8-15,0 0-7 0,0 0-4 0,-5 9-10 16,0-5-1-16,-2 3-4 0,2-1-5 0,-4 4-7 16,6-1-11-16,-3 2-17 0,1 0-22 0,0 1-1 15,2 0-16-15,1 0-25 0,0-3-18 0,0-1-5 16,5 1-3-16,0-3-8 0,0 4 3 0,2-6 2 0,1 1 6 16,1-2 7-16,1-1 2 0,2-2 11 0,3-1 2 15,0-3 8-15,-1 0 2 0,-1-3 10 0,2-1 4 16,0 0 18-16,-2-1 25 0,-1-2 27 0,-1 2 27 15,-2 2 7-15,-2-1 20 0,-1 2 20 0,2 0 7 16,-2 0 0-16,-2 1 0 0,0 3-3 0,-2-2-12 16,0 4-9-1,1-2-15-15,-1 2-10 0,0 0-5 0,0 0-1 16,-11 11-8-16,5-4-1 0,0 4-13 0,0 0-16 16,-1 2-21-16,3 0-21 0,3-1-23 0,1 0-34 0,0-2-23 15,4 2-12-15,3 0-15 0,-3-4 1 16,9 0-5-16,-2-2-12 0,2-1-2 0,1-3-4 0,1 1 8 15,2-4 10-15,-3 1 15 0,3-6 11 0,3 2 12 0,0-1 10 16,-6 0 11-16,-2-3 26 0,1-1 34 0,2-3 26 16,-5 2 44-16,0-3 25 0,-2 0 19 0,-2-1 15 15,5-3 8-15,-5-2 14 0,-2 1-1 0,-1-1-3 16,-6-2-4-16,-1-2-6 0,0-1 1 0,-6 0-5 16,-2-2-9-16,-8-4-9 0,-4 1-6 0,-4 3-3 15,-5 5-10-15,-5 1-3 0,0 2-12 0,-3 2-6 0,3 6-3 16,-2 1-12-1,2 5-6-15,13 3-14 0,0 2-26 0,0 3-31 16,4 1-36-16,5-1-59 0,2 5-33 16,2 1-33-16,4 3-33 0,1 0-39 0,3 0-68 15,4 6-339-15,2-5-734 0,3 1 326 0</inkml:trace>
  <inkml:trace contextRef="#ctx0" brushRef="#br0" timeOffset="11024.743">6943 2525 64 0,'0'0'340'0,"1"-3"-10"0,-1 3-7 0,1-3-5 0,-1 0-9 16,0 3-21-16,0 0-10 0,0 0-27 0,0-4-9 15,0 4-31-15,0 0-22 0,0 0-13 0,0 0-21 16,0 0-18-16,0 0-19 0,0 0-7 0,0 0-9 16,0 0-20-16,-3 9-3 0,3-5-1 0,-3 2-19 15,3 1 2-15,0 2-8 0,-2 0 0 0,1 4-3 16,0-3-9-16,1 3-2 0,0 0-2 0,-2-1 1 16,2 1-9-16,2-2-5 0,-1 1-6 0,0 1-3 15,1-1-6-15,1 0-25 16,-2-4-27-16,0-1-30 0,0 0-38 0,0-2-31 15,0-1-22-15,1 0-48 0,-2-1-33 0,1-1-42 0,-1-2-282 16,0 0-617-16,0 0 272 0</inkml:trace>
  <inkml:trace contextRef="#ctx0" brushRef="#br0" timeOffset="11185.3342">6967 2385 76 0,'-1'-5'231'15,"1"1"-26"-15,0 1-19 0,0 0-22 0,3 2-13 16,-3 1-14-16,0 0-21 0,11 7-49 0,-4-1-43 16,-1 0-58-16,2 4-58 0,-2 2-114 0,1 0-222 15,-1 0 99-15</inkml:trace>
  <inkml:trace contextRef="#ctx0" brushRef="#br0" timeOffset="12072.7803">7070 2553 321 0,'1'-6'326'15,"-1"4"-16"-15,1 0-25 0,0-1-19 0,-1 3-17 0,0-3-35 0,0 3-20 16,0 0-23-16,3-3-17 16,-3 3-15-16,0 0-16 0,8 9-9 0,-5-5-11 15,1 3-14-15,1 2-9 0,0-2-8 0,-1 6-4 0,-1-4-8 0,0 3-3 16,-2 2-15-16,1-1-16 0,-2 1-19 0,-2-3-17 15,1-2-10-15,-1 0-10 0,0-1-4 0,-1 1 3 0,0-2-2 16,0-2 3 0,1-2 5-16,0 0 2 0,0-2 3 0,-2 0 1 15,4-1 2-15,0 0 6 0,-5-8 0 16,5 3 4-16,0-2 0 0,2-1 7 0,1-3-4 16,0-2 4-16,2 1-2 0,0-3 5 0,5-1 8 0,-2-2-2 15,1 5 6-15,1-3 10 0,-2 4-1 0,2 1 41 16,0 2-7-16,0-1-1 0,1 2-8 0,-4 2-2 0,0 1-5 15,1 2 0-15,-3 0-9 0,1 3-6 0,-1 0 1 16,1 3-8-16,0 0 4 0,-1 2-2 0,1 2 0 16,-2 1-2-16,0 4-4 0,-2 1 5 0,0 0-6 15,-1 2 0-15,1-1-8 0,-2 4-8 0,0 2-22 16,0-6-8-16,0 6-14 0,0-6-23 0,0-1-19 0,0-4-17 16,3-2-3-16,1 1-2 0,2-1-5 0,1-3-3 15,0-1-9-15,4-2-10 0,2-2 1 0,1-1-3 16,2-3 5-16,-2 0 12 0,0-2 36 0,0-1-7 15,3-3 19-15,-6 0 40 0,3-3 27 0,-4 3 23 16,1-7 33 0,-4 6 24-16,0-1 23 0,-1-1 20 0,-3 3 25 15,-2-3 16-15,-1 1 15 0,0 4 10 0,0 0-9 0,-4 0 0 16,1 2-14-16,-1 0-13 0,-1 1-18 0,0 1-19 16,-1 2-3-16,-2 0-16 0,2 3-7 0,-1 0-14 15,0 2-2-15,2 0-13 0,0 1-22 0,0 3-22 16,2-1-10-16,-1 3-19 0,2-2-24 0,1 3-18 15,2-1-13-15,2 1-10 0,3 0-3 0,-2-2-13 0,2 0-2 16,1 1-1-16,4-2 9 0,-3-1 9 0,1 0 8 16,-1-2 5-16,1-1 7 0,-2 1 10 0,-3-1 11 15,0 0 13-15,2-1 23 0,-5 0 15 0,-1-1 22 16,7 1 6-16,-4 1 7 0,-3-2-2 0,3 3-1 16,-2-1-3-16,1 0 8 0,-2-2 6 0,0 11 0 15,0-3-4-15,1 6-4 0,-2 1-3 0,-1 6-7 0,1 6 2 0,-3 6-21 16,1 4-23-16,-3 0-16 0,2 2-21 0,-3-3-22 15,-2 6-14-15,4-3 3 0,-5 22 7 0,3-21 12 32,1 3 14-32,-1 2 5 0,6-3 9 0,-2 0 0 15,3 1 6-15,-3-2 5 0,3 0 3 0,-3-6 1 16,1-8 4-16,0-2 2 0,-3 0 8 0,0-5 5 16,0-2 11-16,-1-5 16 0,-1-3 12 0,1-2 30 0,-2-2 14 15,0-3 11-15,-2-1 11 0,-3-3 9 0,-1-3 7 16,-4-5-5-16,2-4-5 0,-4-3 8 0,2-7-6 15,-2-7-4-15,-1-8-7 0,2 2-11 0,5-2-13 16,1-4-16-16,2-2-30 0,2-19-32 0,6 3-27 0,3 18-48 16,6-2-36-16,7 2-42 0,2 5-44 0,7 0-42 15,7 1-49-15,7 9-325 0,-1 4-661 0,5-1 293 16</inkml:trace>
  <inkml:trace contextRef="#ctx0" brushRef="#br0" timeOffset="12885.7642">8094 2488 132 0,'0'-4'275'0,"4"-4"-10"0,-4 3 10 0,0 1-7 0,0-3-14 16,0 0-17-16,-3-1-12 0,2 3-2 15,-2-1-7-15,0 3-22 0,-1-4-19 0,-1 4-12 16,-2-2-22-16,1 2-11 0,-4 1-15 0,0 0-8 15,0 2-16-15,-1 0 1 0,0 2-15 0,-2 0-2 0,2 1-13 16,1 2-3-16,0 3-7 0,-1-2-8 0,4 1 1 16,-2 2-14-16,1 0 0 0,2 3-6 15,5 1 0-15,-1 0 0 0,4 1 0 0,2 1-7 16,0 0-6 0,5 1-4-16,2 1-11 0,3-1-2 0,-1-2-12 15,4-1 0-15,-2 1-5 0,1-1 4 0,-6-4-2 0,6 3 4 16,-3-3 2-16,-2 1-3 0,2-3 1 0,-3 1 2 15,-3-2-2-15,0-1 4 0,-3 1-4 0,-1-2 4 16,0 0 4-16,-3 1-1 0,-3-1 5 0,0 0-1 16,-4 2 5-16,-3-3-2 0,-1 4 0 0,-6-5 2 15,-3 0 3-15,5-1 3 0,-9-1 2 0,3-1-2 0,0 0 0 16,1-3-4-16,3 1 4 0,2 0-6 0,1 0 6 16,1-1-19-16,3 1-26 0,0 0-2 0,2-1-29 0,2 3-36 15,0-3-41-15,4 0-54 0,0 0-64 0,2-2-250 16,3 0-558-16,3-1 248 0</inkml:trace>
  <inkml:trace contextRef="#ctx0" brushRef="#br0" timeOffset="13112.5772">8218 2514 309 0,'4'-3'418'0,"-2"0"-14"0,-1 0-8 0,0 1-20 0,2-1-28 0,-3 3-37 16,0 0-27-16,3-2-26 0,-3 2-26 0,0 0-26 15,0 0-21-15,0 0-15 0,0 0-21 0,4 7-16 16,-4-2-9-16,0 3-16 0,0 0-14 0,0 4-12 16,0 3-21-16,0-1-7 0,0 6-18 0,2 0-20 15,-2-2-15-15,0 3-28 0,0-2-22 0,1-5-25 16,-1 7-27-16,0-3-19 0,0 1-26 0,0-6-28 16,0 0-28-16,0 0-30 0,2-4-62 0,0 0-262 0,-2-3-603 15,0-2 267-15</inkml:trace>
  <inkml:trace contextRef="#ctx0" brushRef="#br0" timeOffset="13421.1077">8188 2440 149 0,'3'-4'231'0,"4"-1"-17"0,0-2-10 0,3 4-19 0,3 1-8 16,2-2-14-16,-1 2-11 0,9 5-8 0,-2 1-14 15,3-1-12-15,-1 2-6 0,-2 2-12 0,0 2-3 16,-1-2-7-16,-1 2-8 0,2 1-9 0,-4 1-4 16,0 2-10-16,0 0-4 0,-3 2-3 0,-1 1-5 15,-5 2 0-15,-2-4-3 0,0 4 3 0,-4-2-7 16,0 1 7-16,-4 2 1 0,-3 0-2 0,-4 0-2 16,-1-1-2-16,-2-1-3 15,-2 0-4-15,-5-4-5 0,1 1 0 0,-2 0-2 0,-1-4-4 16,1-3-2-16,-1 0 1 0,2-1-13 0,3-3-14 15,-5 0-25-15,8-2-36 0,-1-3-36 0,4-1-44 0,2-2-65 16,2-2-64-16,-1-3-147 0,0-3-454 0,7-1 201 0</inkml:trace>
  <inkml:trace contextRef="#ctx0" brushRef="#br0" timeOffset="13651.2971">8642 2460 39 0,'4'-2'338'0,"0"1"-5"0,1 0-14 0,-5 1-25 0,5 0-17 16,-5 0 1-16,5 4-8 0,-3 0-17 0,-2 1-30 16,2 2-15-16,-2 2-33 0,0 4 2 0,0 0-19 15,1 5-11-15,-1-3-16 0,0 6-14 0,-1-1-9 16,3 0-10-16,-1 2-12 0,0-3-13 0,0 2-11 16,0-1-23-16,-1-2-14 0,2-3-11 0,-2-2-38 15,1 1-2-15,-1-2-34 0,1 0-35 0,-1-2-28 16,-1 3-31-16,-1-7-37 0,0 2-46 0,1-3-53 15,-2 1-217-15,0-4-550 16,3-2 243-16</inkml:trace>
  <inkml:trace contextRef="#ctx0" brushRef="#br0" timeOffset="13986.1341">8561 2424 61 0,'-1'-2'359'16,"0"0"-13"-16,1 2-12 0,-2-4-46 0,2 4 3 0,-2-3-20 0,2 3-31 15,0 0-19-15,0 0-25 0,0 0-18 0,0 0-17 16,0 0-20-16,0 0-9 0,12 0-13 0,-5 2-11 16,3-1-8-16,4-1-12 0,3 0-6 0,4 0-7 15,2 0-15-15,3-1-6 0,-3 1-7 0,2-2 3 16,-1 0-1-16,-1 1-13 0,0-1-7 0,-7 2-4 15,-1-1-2-15,-1 0 4 0,-1 1-1 0,-4-2-3 16,-2 2-21-16,-2 2 28 0,-2-4-13 0,-3 2 3 16,7 0 9-16,-7 0-23 0,6 0 22 0,-6 0-16 15,0 0 0-15,0 0-30 0,0 0-24 0,0 0-40 16,-13 7-57-16,6-5-65 16,2 1-83-16,-2 2-317 0,2-4-655 15,0 0 290-15</inkml:trace>
  <inkml:trace contextRef="#ctx0" brushRef="#br0" timeOffset="18284.5382">2910 3514 45 0,'0'-4'258'0,"-1"-1"-7"0,-1 3-6 0,1-1-14 0,1 0-7 16,0 3-12-16,-3-6-18 0,3 6-19 0,2-3-15 15,-2 3-18-15,-2-1-16 0,2 1-13 0,0 0-11 16,0 0-9-16,0 0-6 0,0 0-6 0,-4 9-5 16,4-2-3-16,-2 1-6 0,1-1-5 0,1 6-5 15,-4-1-8-15,4 1-1 0,-3 6-6 0,-1 2-3 16,1-1 6-16,-1 2-13 0,-1 1-4 0,2 0-1 16,-2-2-2-16,1 2-5 0,1-2 0 15,-2-1-4-15,2 1-12 0,0-1-9 0,2-6-16 0,1 3-13 0,0-5-14 16,0 3-29-1,1-2-20-15,1 0-24 0,1 1-31 0,-2-6-48 0,2-1-31 0,-1 0-184 0,-2-2-447 0,0 0 198 32</inkml:trace>
  <inkml:trace contextRef="#ctx0" brushRef="#br0" timeOffset="18520.1747">2816 3966 66 0,'0'0'226'0,"-4"2"-6"0,4-2-7 0,0 0-4 0,-4 0-9 16,4 0-8-16,0 0-20 0,-3 1-12 0,3-1-20 0,0 0-14 16,0 0-9-16,0 0-12 0,8 5-10 0,-3-3-3 15,3 1-15-15,1-1-7 0,4-2-6 16,4 1-9-16,-3-2-7 0,7 1 1 0,2-2-6 16,-2-2-8-16,0 0-3 0,0-1-13 0,-4 1-16 15,-2 1-14-15,0-2-24 0,0 1-27 0,-2 0-25 0,1-1-49 16,-2 1-34-16,-3-2-54 0,-3 1-127 0,-2-2-379 15,-1 1 167-15</inkml:trace>
  <inkml:trace contextRef="#ctx0" brushRef="#br0" timeOffset="18805.3358">2920 3541 92 0,'-3'-5'289'0,"-1"1"-10"15,3 2-16-15,-2-1-18 0,3 1-25 0,-2-1-18 16,2 3-19-16,-2-6-23 0,2 6-15 16,-3-2-17-16,3 2-11 0,5-2-9 0,-2 0-14 0,3 1-12 15,3 1-13-15,1-5-18 0,1 5-9 0,4 0-16 16,0-1-11-16,1-1-10 0,0 1-14 0,6 1-10 15,-8 0-15-15,1 0-8 0,-2 1-23 0,-3 1-19 16,-1-2-25-16,-1 0-8 0,-2 1-16 16,1-1-12-16,-4 3-30 0,-2 0-140 0,-1-3-339 15,0 4 150-15</inkml:trace>
  <inkml:trace contextRef="#ctx0" brushRef="#br0" timeOffset="19053.6587">2906 3699 11 0,'-4'2'304'0,"1"0"-8"0,0 0-16 0,2 0-13 0,1-2-11 16,-5 1-15-16,5-1-21 0,0 0-20 0,0 0-24 16,0 0-22-16,0 0-17 0,9 2-13 0,-9-2-16 15,14-4-18-15,-5 3-13 0,5-3-22 0,0 0-15 16,8 1-18-16,-2 1-17 0,-4-1-19 0,4-1-28 15,1 2-29-15,-5 0-22 0,1 2-47 0,3-3-46 16,-3 3-52-16,-4 0-143 0,2 0-411 0,-2 0 183 16</inkml:trace>
  <inkml:trace contextRef="#ctx0" brushRef="#br0" timeOffset="19464.0684">3372 3744 252 0,'-4'1'263'15,"4"-1"-7"-15,0 0-11 0,-6 1-10 0,6-1-11 16,0 0-11-16,0 0-16 0,0 0-12 0,0 0-11 16,0 0 1-16,0 0-29 0,0 0-15 0,-4-3-12 15,4 3-11-15,0 0-12 0,0 0-13 0,13 0-4 16,-5-2-10-16,2 2-8 0,4-2-7 0,3 2-6 15,0 2-7-15,5-2-3 0,0 0-13 0,2-2-7 16,-1 2-19-16,3 0-14 0,-2-2-16 0,-3 0-17 16,6 1-17-16,-3 1-20 0,-3 0-21 0,0-2-26 0,0 1-24 0,-7-1-32 15,-4 1-36-15,0 0-190 0,-3-1-449 16,-2-1 198-16</inkml:trace>
  <inkml:trace contextRef="#ctx0" brushRef="#br0" timeOffset="19748.4056">3647 3623 327 0,'-9'-4'317'0,"1"1"-1"0,2 3-10 0,1-3-10 0,2 3-12 0,-1-3-24 16,-1 2-27-16,5 1-16 0,-5-2-26 15,5 2-23-15,-5-1-21 0,5 1-19 0,0 0-7 16,0 0-14-16,0 0-13 0,2 7-13 0,5-4-17 15,0 2-8-15,6 1-16 0,1-1-12 0,4 3-15 16,-1-5-9-16,3 6-9 0,-1-1-11 0,1 0-4 16,0 1-10-16,-3-1-1 0,-3 1-2 0,-3 0 2 15,-2 1 6-15,-2 0 2 0,-3-1 0 0,-4 3 2 16,0 1 3-16,-3 2 0 0,-7-4 4 0,0 6 1 0,-5-3 10 16,-2 3-19-16,0-5-35 0,-3 1-52 0,1 0-59 15,0-3-77-15,-1-3-235 0,8-1-518 0,3-4 230 16</inkml:trace>
  <inkml:trace contextRef="#ctx0" brushRef="#br0" timeOffset="20964.0184">4274 3511 185 0,'2'-7'327'15,"0"4"-6"-15,-2 0-14 0,1-1-9 0,-1 0-9 16,2 2-30-16,-2 2-15 0,0-4-27 0,1 1-24 16,-1 3-26-16,0 0-16 0,0 0-15 15,0 0-15-15,0 0-13 0,-1 12-8 0,-1-4-6 0,-2 1-10 16,1 2-11-16,2 1-14 0,-1 3-1 0,-2 0-2 15,4 3-5-15,-3 2-7 0,2 0-8 0,-2 0-12 16,4-5-20-16,-3 4-35 0,0-5-10 0,-1 2-10 16,1-2-6-16,0-1-14 0,-1 3-17 15,1-3-19-15,0 1-18 0,-1-1-16 0,-1-2-34 0,1-1-20 0,2-2-26 16,-2-1-46-16,-1 0-139 0,2-3-441 0,-2 2 195 16</inkml:trace>
  <inkml:trace contextRef="#ctx0" brushRef="#br0" timeOffset="21229.5587">4223 3865 229 0,'0'0'234'15,"0"0"-8"-15,0 0 0 0,-6 3-12 0,6-3-10 16,0 0-14-16,0 0-17 0,0 0-11 0,0 0-13 16,0 0-19-16,0 0-14 0,0 0-11 0,7 0-8 15,-7 0-4-15,7 2-12 0,-4 0-10 0,4-1-10 16,2 0-4-16,0 0-3 0,3-2-7 0,0 0-4 15,5 1-5-15,0-1-6 0,4-3-5 0,0 4-8 16,3-2-10-16,-4 0-5 0,2 0-9 0,-6-1-7 16,0 1 2-16,-1 0-3 0,-1 1 0 15,-2-1-3-15,-3-2 4 0,1 3-3 0,-3-2-4 16,1 2-9-16,-2-1-15 0,-2-1-8 0,1 0-35 0,-4-1-41 0,3 0-51 0,-2-1-49 16,-2 1-146-16,0 0-404 0,-2-3 179 15</inkml:trace>
  <inkml:trace contextRef="#ctx0" brushRef="#br0" timeOffset="21521.9503">4297 3498 23 0,'-4'-2'310'0,"3"-1"-16"0,-1 1-21 15,2 2-24-15,-2-3-23 0,2 3-26 0,-3-1-23 16,3 1-20-16,0-5-14 0,0 5-16 0,0 0-9 0,10 0-14 16,-2 0-11-16,3-2-2 0,-1 2-25 15,4 0-20-15,0 0-8 0,3-2-9 0,-1 0-14 16,-1 2-6-16,1-1-9 0,-3 1-7 0,1-2-11 16,-5 4-5-16,2-4-15 0,-2 2-10 0,-3 0-13 15,-1 2-10-15,0-2-5 0,0 1-2 0,-4 1-21 16,-1-2-28-16,1 3-33 0,-1 1-171 0,-5-1-358 15,2 0 159-15</inkml:trace>
  <inkml:trace contextRef="#ctx0" brushRef="#br0" timeOffset="21790.2447">4258 3685 190 0,'0'0'316'16,"-3"3"-24"-16,3-3-24 0,0 0-23 0,0 0-26 16,0 0-25-16,0 0-17 0,0 0-7 0,21-4-27 15,-7 1-15-15,0 0-16 0,3 1-11 0,4-3-16 16,-1 1-12-16,4 0-13 0,-3-1-13 0,-1 3-4 16,-4 0 0-16,-2-1-9 0,-2 1-3 0,-1 0-2 15,-2 0-4-15,-2 0-1 0,-2 2-2 0,-1 0-2 0,-4 0 0 16,6-1-1-16,-3 0-10 0,-3 1-6 15,0 0-18-15,0 0-29 0,0 0-35 0,0 6-39 16,0-6-48-16,-4 3-40 0,1 1-213 0,-1-1-455 16,4 0 202-16</inkml:trace>
  <inkml:trace contextRef="#ctx0" brushRef="#br0" timeOffset="22147.2942">4683 3803 219 0,'0'0'350'16,"0"0"-11"-16,0 0-15 0,-1-1-11 0,1 1-20 0,0 0-20 16,0 0-28-16,0 0-31 0,0 0-22 15,0 0-20-15,0 0-14 0,0 0-18 0,0 0-16 16,0 0-18-16,0 0-5 0,-3 8-12 0,1-2 7 16,1 0-14-16,1 3-18 0,-2 1-18 0,0-1-5 15,2 6-23-15,-3-2-16 0,-1 1-23 0,1 6-19 16,-1-8-27-16,2 1-33 0,-1 0-24 0,0 1-42 15,1-3-56-15,2-2-52 0,-2 0-225 16,3-3-538-16,0-2 238 0</inkml:trace>
  <inkml:trace contextRef="#ctx0" brushRef="#br0" timeOffset="22436.1004">4888 3540 2718 0,'0'-4'97'0,"1"1"18"0,-1 3-35 0,-1-3-33 0,2 0-47 16,-1 3 1-16,0 0 4 0,0 0 10 0,0 0 3 15,0 0-6-15,7 7 3 0,-2 0-3 0,1 1 0 16,2 1-3-16,0 1 3 0,2 2-2 0,3 2-1 15,-2 5-4-15,-1-3-6 0,-1-5-10 0,1-1-21 16,-2 1-24-16,-1 0-24 0,2 1-34 0,-1-2-42 16,-1-3-35-16,-1-1-50 0,0 0-144 0,0-1-418 15,-1-4 185-15</inkml:trace>
  <inkml:trace contextRef="#ctx0" brushRef="#br0" timeOffset="22761.7791">5138 3621 97 0,'-4'-2'333'16,"4"2"-27"-16,-9 1-17 0,9-1-18 0,-11 1-21 0,4 1-17 0,0 2-23 15,-3-1-26-15,1 3-15 0,-3 1-17 0,-2 0-10 0,-3 6-19 16,-1-1-11-16,-1 0-10 0,1-2-14 0,1 2-12 16,3-3-12-16,1-2-10 0,-4 2-7 0,5-2-7 15,3-2-4-15,0-1-7 0,2-1 6 0,1 0-6 16,2-2-6-16,0 2-3 0,-1 0 5 0,5-3-7 15,0 0-1-15,-5-2 1 0,5 2-4 0,0 0-1 16,0 0 0-16,5-8-2 0,0 5 0 0,3-2-5 16,-1 1-4-16,3 0 1 0,2-1-2 0,0 1 4 15,2-2-2-15,2 0 0 0,-1 2-14 16,4-3-7-16,-3 2-9 0,1 1-12 16,4-2-10-16,-1 0-21 0,-4 1-9 0,0 2-25 0,0-1-17 15,-1 0-22-15,-1 1-46 0,-1 1-23 0,-3-1-39 16,-2-1-143-16,-1 2-428 0,-3-2 190 0</inkml:trace>
  <inkml:trace contextRef="#ctx0" brushRef="#br0" timeOffset="22992.2736">5038 3493 341 0,'-1'-4'365'0,"-3"3"-13"0,2-2-14 0,-1 1-11 0,3 2-18 16,-4-3-22-16,4 3-28 0,-1-2-30 0,1 2-20 15,0 0-24-15,0 0-16 0,-3 6-6 0,3-2-15 16,0 2-14-16,0 3-8 0,0-1-20 16,0 6-7-16,0 1-5 0,0 3-10 0,0 3-9 0,0 3 2 15,0 2-20-15,0 0 4 0,-2 8-20 0,2-7-26 16,-3 9-30-16,3 0-52 0,-1-12-33 0,-2 2-24 16,2 2-34-16,2-4-34 0,-1 0-37 0,3-4-47 15,0-1-306-15,-2-4-630 0,1-7 279 0</inkml:trace>
  <inkml:trace contextRef="#ctx0" brushRef="#br0" timeOffset="23263.3111">5410 3554 3266 0,'3'-2'217'0,"-3"2"25"0,0-2-104 0,0 2-45 0,2-3-13 0,-2 3-10 15,0 0 11-15,0 0 11 0,0 0-11 0,0 0-7 16,2 9-3-16,-2-2-5 0,0 1 6 16,0 1-20-16,-1 5 1 0,1 5-1 0,0-2-8 15,0 5-4-15,0-3-5 0,0 1 0 0,-1-1-6 16,1 1-18-16,-1-1-22 0,0-4-29 0,1-3-15 0,0 2-33 16,0-1-27-16,-2-1-21 0,1-2-24 0,-1-1-35 15,1 0-43-15,-2-2-45 0,2-2-43 0,0-1-233 16,-1-1-603-16,2-3 267 0</inkml:trace>
  <inkml:trace contextRef="#ctx0" brushRef="#br0" timeOffset="23641.3137">5292 3509 288 0,'-4'0'331'15,"2"-4"-10"-15,2 4-14 0,-5-1-23 0,3 0-17 0,2 1-17 16,-3-2-21-16,3 2-16 0,0 0-23 0,0 0-7 16,0 0-5-16,0 0-20 0,0 0-16 0,-3-1-20 15,3 1-1-15,0 0-3 0,0 0-6 0,0 0-8 16,0 0-13-16,0 0-5 0,12 3-1 0,-5-3-11 15,1 0-6-15,2 1-8 0,4-2-6 0,3 1-2 16,4-2-13-16,3 1-5 0,3-3 5 0,2-1-16 16,9-1-1-16,-8 2-10 0,8-1-11 0,-11 1 2 0,-1 1 6 0,0 0-18 15,-5 1-6 1,-4 0 12-16,-3 2 0 0,-4-3-5 0,0 3 9 0,-3 0 7 0,-3-1 4 0,1-1 7 0,-5 2 0 31,5 3-3-31,-5-3-4 0,0 0 2 0,0 0-9 16,0 0-11-16,0 0-33 0,-7 5-46 0,2-3-45 15,0 1-51-15,1 0-74 0,-2 0-61 0,2 0-305 16,1 0-673-16,3-3 297 0</inkml:trace>
  <inkml:trace contextRef="#ctx0" brushRef="#br0" timeOffset="25241.6863">3979 4364 19 0,'7'-8'189'0,"2"-1"2"0,-4 0 9 15,1 3 3-15,-2-1-7 0,-1 2-5 16,1 0-8-16,-2-1-6 0,0 2 3 0,1 1-10 15,-3 0-8-15,3 0-8 0,-3 0-10 0,0 3-14 16,4-3-6-16,-4 1-15 0,0 2-9 0,0 0-9 16,0 0-11-16,3-4-12 0,-3 4-1 0,0 0-8 15,0 0-6-15,0 0-3 0,-7 10-7 0,4-5 2 16,-1 2-5-16,1 0-6 0,-2 4 6 0,-4 1-7 16,1 7-3-16,-5-1 2 0,0 2-10 15,1 3-2-15,-8 8 5 0,0 2 0 0,-1-1-1 0,4 3-2 0,-4-1-2 16,1-1-4-16,3-2 5 0,3-7-10 0,3 2 4 31,0-6 1-31,1 1-3 0,3-2-2 0,0-6 2 16,0 0-2-16,4 0-3 0,-1-4-4 0,1 0 2 0,2-2-6 15,-2-2-7-15,3-1-7 0,0 1-6 0,0-2 14 16,0-2-16-16,0-1-11 0,0 0-16 0,0 0-15 16,0 0-24-16,4-7-18 0,-1 2-36 0,1-1-34 15,2-2-30-15,-2-1-46 0,0 1-200 0,2-3-487 0,1 0 215 16</inkml:trace>
  <inkml:trace contextRef="#ctx0" brushRef="#br0" timeOffset="25562.0762">4290 4468 364 0,'2'-6'364'0,"-2"6"-17"0,0 0-16 0,1-3-25 0,-1 3-22 0,0-3-33 16,0 3-15-16,0 0-37 0,0 0-23 0,0 0-15 15,0 0-16-15,0 0-18 0,-3 18-4 16,2-8-17-16,2 4-10 0,-2 4-6 0,1 2-11 0,0 1-2 16,3 3-13-16,-3-2-5 0,1 2-4 0,-1 1-4 15,2 0-8-15,-1 0-11 0,-1 1 4 0,0-1-1 16,-1-1-9-16,-1-2-12 0,2 0 0 15,0-4-32-15,-1-4-7 0,1 1-9 0,-2-2-18 0,2-4-23 16,-1 0-20-16,1-2-22 0,-3 0-22 0,3-2-31 16,0 0-33-16,0-5-48 0,0 3-268 0,0-3-562 0,0 0 249 0</inkml:trace>
  <inkml:trace contextRef="#ctx0" brushRef="#br0" timeOffset="25977.0043">4158 4465 244 0,'0'-3'269'0,"0"3"-16"0,-3-1-23 0,3 1-16 0,-3-3-19 16,3 3-17-16,-2-2-18 0,2 2-15 0,0 0-16 15,0 0-12-15,0 0-11 0,0 0-11 0,0 0-8 16,0 0-7-16,0 0 0 0,0 0 6 0,0 0 0 16,0 0 7-16,0 0-1 0,0 0-1 0,0 0-3 15,5 7-12-15,-1-5 4 0,2 0 0 0,-2-1-9 16,6-1-5-16,4 0-6 0,0-1-2 0,2-1-8 16,8-3-7-16,1 3-3 0,5-2-4 15,-1-3-4-15,9 4-13 0,-9-3 2 0,0 2-3 16,0 1-6-1,-2-1 0-15,-3 2 3 0,-10-1 5 0,3 2-15 16,-7 0 5-16,-1-1-2 0,-4 2 3 0,1-2 17 16,-2 2 6-16,-4 0 6 0,6 0 1 0,-6 0-3 15,0 3-5-15,0-3-7 0,-7 6-1 0,1-3-15 16,-1 2-39-16,1 0-41 0,1 1-39 0,-2-3-52 0,1 2-62 16,3 0-73-16,-1-2-262 0,4 0-605 0,0-3 267 0</inkml:trace>
  <inkml:trace contextRef="#ctx0" brushRef="#br0" timeOffset="27604.0483">2912 5442 88 0,'1'-5'241'0,"2"2"-5"0,0-1-3 0,-2 1-6 0,2-1-3 16,0 2-6-16,-2-1-10 0,1 1-8 0,-2 2-18 16,1-2-8-16,2 0-21 0,-3 2-16 0,0 0-13 15,0 0-7-15,3-3-13 0,-3 3-13 0,0 0-7 16,0 0-9-16,0 0-10 0,0 0-4 0,0 0-3 16,0 0-4-16,0 11-1 0,1-5-5 0,-2-1-5 15,0 4-3-15,1 0 6 0,-2 3-5 0,2 1-1 16,-3 0-3-16,3 1-3 0,-1 0 0 0,-1 5-3 15,0-1-2-15,3 2-8 16,-4-2 5-16,3-4-1 0,-1 4 3 0,-1-2-9 0,5 2-1 16,-6 3-18-16,3-2-10 0,2-6-18 0,-1 1-12 0,-1 0-24 15,2 0-21-15,-1 2-27 0,0-3-36 0,-1-1-35 16,2 0-34-16,-1-3-39 0,-4 1-215 0,3-2-510 16,-2-1 226-16</inkml:trace>
  <inkml:trace contextRef="#ctx0" brushRef="#br0" timeOffset="28004.8378">2754 5430 314 0,'-3'-1'301'16,"2"-1"-13"-16,-2 1-20 0,3 1-18 0,-3-3-20 16,3 3-20-16,-3-2-16 0,3 2-17 0,0 0-23 15,0 0-13-15,-1-4-13 0,1 4-11 0,0 0-12 0,0 0-12 16,0 0-14-16,0 0-5 0,14 4-5 0,-8-4-9 16,4 1-3-16,3-1-10 0,6-1-3 0,3 0-2 15,0-3-5-15,1 3-4 0,4-3-5 0,3 0-1 16,9-2-4-16,-12 0-4 0,1 1-5 0,1 0 3 15,0-1-1-15,-2 2-4 0,-3 0-4 0,-2 1 5 16,-6 1-1-16,-2 1-4 16,-6-1-1-16,0 1-2 0,-3 0 2 0,0 0-1 15,-2 1-2-15,1-1 0 0,-4 1-2 0,0 0 4 0,3 4-5 16,-3-4 2-16,-1 5-19 0,-2-1-21 0,2-1-17 16,-2 2-31-16,0 0-27 0,1 2-36 0,0 2-37 15,1-7-58-15,2 4-236 0,0-2-520 0,2-1 231 16</inkml:trace>
  <inkml:trace contextRef="#ctx0" brushRef="#br0" timeOffset="28388.9677">3326 5619 32 0,'-7'0'302'16,"7"0"-4"-16,-4 2-1 0,4-2-16 0,-3 1-8 15,3-1-15-15,0 0-22 0,0 0-6 0,-6 1-28 16,6-1-15-16,0 0-13 0,0 0-22 0,0 0-11 16,0 0-17-16,0 0-14 0,0 0-6 0,0 0-20 0,0 0-5 15,0 0-3-15,0 0-14 0,20 0-4 16,-11 0-9-16,4-1-2 0,3 0-18 0,5-3-2 16,-6 4-12-16,1-3-12 0,8 1-8 0,-2 0-18 15,1-1-13-15,-1 0-15 16,2 2-24-16,0-2-15 0,-1 2-23 0,-6 0-24 15,5 0-25-15,1-2-35 0,-8 1-47 0,-2 1-223 0,1 0-505 0,-4 0 224 0</inkml:trace>
  <inkml:trace contextRef="#ctx0" brushRef="#br0" timeOffset="28736.016">3597 5465 263 0,'-5'0'310'0,"1"-2"-12"0,1 1-11 0,0-1-13 0,3 2-20 16,-7-2-22-16,7 2-17 0,-4-2-20 0,4 2-22 15,0 0-18-15,-3-1-18 0,3 1-11 0,0 0-9 16,0 0-20-16,0 0-6 0,7 8-18 0,-4-5 1 16,1 1-16-16,6 1-10 0,0 1-17 0,4 0-7 15,-2 1-14-15,3 0-2 0,4 0-15 0,1 3-6 16,-2-2-3-16,2 0-4 0,0 1-1 0,-9-2 1 15,2 1 1-15,-6 1 6 0,4-1 0 0,-7 0 1 16,-1-1 4-16,0 6 12 0,-6-6 8 0,-1 6 6 16,-6 4 3-16,-4-2 2 15,0-2-1-15,-3 2-7 0,-4-1-2 16,1-1-14-16,-1 1-30 0,-2-1-44 0,4-3-59 16,-1 1-78-16,9-1-91 0,1-7-157 0,3 3-499 15,4-6 221-15</inkml:trace>
  <inkml:trace contextRef="#ctx0" brushRef="#br0" timeOffset="30288.6835">4138 5449 25 0,'0'-6'355'0,"0"3"-6"0,0-1-11 0,0 2-6 15,0-2-8-15,0 4-23 0,2-3-18 0,-2 3-29 16,0 0-28-16,0 0-27 0,-2-3-18 0,2 3-10 15,0 0-41 1,0 0 8-16,0 0-28 0,0 0-14 0,-1 13-3 0,1-5-7 16,0 1-7-16,-1 2-6 0,1 2-8 0,0 1-1 15,0 5-8-15,0 0-5 0,1 2-10 0,0-2 1 16,1 1-8-16,-1-1-7 0,-1 0 2 16,0 3-4-16,2-4-2 0,-2-3-14 0,2-1-3 0,-2 1 13 15,0-1-12-15,-1-1-8 0,-2-1-1 16,0 1-40-16,2-3-22 0,-2-1-17 0,0 0-22 0,0-2-25 15,1-1-35-15,-1 0-40 0,0-2-48 0,3-1-49 16,-1 0-251-16,1-3-596 0,0 0 264 0</inkml:trace>
  <inkml:trace contextRef="#ctx0" brushRef="#br0" timeOffset="30585.1075">4128 5409 281 0,'-1'-3'290'0,"1"3"-19"0,0-4-23 0,0 4-21 0,0-3-25 16,0 3-19-16,-1-4-22 0,1 4-19 0,0 0-2 16,5-2-27-16,-5 2-11 0,13-1-4 0,-6 1-13 15,1 0-10-15,4 0-8 0,0-1-12 16,-2 0-12-16,7 1-8 0,-3 0-9 0,-1 1-9 0,2-2-6 15,1 2-6-15,-1-1-5 0,-1 1-2 0,-5-1-5 16,1 1-4-16,-2-1-5 0,-1 2-3 0,0-2-10 16,-2 1-1-16,0-1-2 0,-1 3-9 0,-1 0 0 15,0-2-16-15,-2 1-16 0,-1 1-47 0,0-3-40 16,-1 6-42-16,-5-4-138 0,5 0-368 16,-5 2 163-16</inkml:trace>
  <inkml:trace contextRef="#ctx0" brushRef="#br0" timeOffset="30883.7398">4179 5568 105 0,'-3'1'289'0,"1"1"-13"0,2-2-14 0,-5 1-26 0,5-1-11 15,0 0-32-15,0 0-7 0,0 0-27 16,0 3-19-16,0-3-15 0,7 3-10 0,0-2-11 15,0 1-13-15,3-2-8 0,0 0-10 0,4 0-3 16,0 0-12-16,0 0-5 0,3 0-14 0,-3 0-2 0,2-1-6 16,-2 1-6-16,-3 0-5 0,-1 0-3 0,-1-1-5 15,0 0 1-15,-3 0-1 0,-2 1-4 16,-1-1-4-16,-3 1 1 0,8-1-6 0,-8 1-2 16,6 0-13-16,-6 0-20 0,0 0-26 0,0 0-38 15,0 0-26-15,0 0-49 0,0 0-52 0,0 0-160 0,0 0-419 16,0 0 185-16</inkml:trace>
  <inkml:trace contextRef="#ctx0" brushRef="#br0" timeOffset="31400.9471">4534 5634 174 0,'0'0'282'0,"-6"0"-5"0,6 0-8 0,0 0-18 0,-3-2-20 16,3 2-19-16,0 0-15 0,-4-2-21 0,4 2-15 16,0 0-12-16,0 0-13 0,0 0-15 15,0 0-10-15,0 0-12 16,0 0-6-16,0 0-14 0,13-2-6 0,-9 2-8 0,3-1-4 0,0 1-5 0,3 0-6 0,3 0-3 15,0-3-5-15,3 2-8 0,1-1-6 0,3-2 7 16,-4 4-8-16,0-1-6 0,0-1 2 0,1 0-5 16,-4 2-1-16,-3-2-3 0,-1 2 0 15,0 0 6-15,-3 0 17 0,-1-1 13 16,-1 1 17-16,1-1 24 0,-5 1 2 0,6-3 12 0,-6 3-3 16,0 0-22-16,4 0-1 0,-4 0-9 0,0 0-8 15,0 0-14-15,0 0-32 0,0 0-28 0,0 0-40 16,0 0-38-16,0 0-39 0,-14-2-43 15,14 2-51-15,0 0-56 0,0 0-66 0,0 0-199 0,0 0-589 16,0 0 261-16</inkml:trace>
  <inkml:trace contextRef="#ctx0" brushRef="#br0" timeOffset="31674.375">4970 5406 308 0,'0'-3'381'0,"0"3"-12"0,1-2-20 0,-1 2-28 16,1-5-29-16,-1 5-11 0,0 0-51 15,0 0-36-15,0 0-9 0,0 0-15 0,0 0-22 16,2 9-4-16,0-2-16 0,-2 1-15 0,-2 3-7 0,4 3-17 16,-2-1-5-16,0 1-13 0,0 5-5 0,0-5-1 15,-2 6-12-15,1-5-7 0,1 0 4 0,1-1-11 16,-2 0-4-16,2 6 1 0,-1-6-8 0,0-2-16 15,0 2-10-15,0-2-19 0,2 0-28 0,-2 2-30 16,1-5-20-16,-1 0-33 0,1-2-37 0,-1-1-41 16,0 1-38-16,1-4-59 0,-2 1-217 15,1-4-563-15,0 0 249 0</inkml:trace>
  <inkml:trace contextRef="#ctx0" brushRef="#br0" timeOffset="32100.1401">4812 5406 146 0,'-3'-3'345'15,"-1"2"-16"-15,2-1-14 0,2 2-16 0,-3-4-21 16,3 4-23-16,-3-1-25 0,3 1-18 0,0 0 3 15,-2-3-48-15,2 3-26 0,0 0-10 0,0 0-15 0,0 0-5 16,0 0-9-16,0 0-17 0,5-2-5 0,-5 2-5 16,8 0-6-16,-1 0-5 0,2-1-5 0,5 1-7 15,0-1-1-15,7-2-8 0,-5 0-6 0,8 0-1 16,0-1-9-16,1 1-4 0,2 0-7 16,-2-1-6-16,2 1-5 15,-1-1-10-15,-2 0 1 0,-2 1 2 0,-1 1-5 16,-7 2 6-16,-4-2 6 0,-3 2-12 0,0 0 6 15,-2 0 4-15,1 0 1 0,-6 0 12 0,6 0-8 16,-6 0 3-16,6 0 3 0,-6 0-5 0,0 0 2 16,-3 5-4-16,3-5-9 0,-6 4-29 0,3-1-26 0,0 0-30 15,2 1-42-15,-2 1-46 0,-1-1-49 0,4-1-56 16,-2 1-254-16,1 1-578 0,1-3 256 0</inkml:trace>
  <inkml:trace contextRef="#ctx0" brushRef="#br0" timeOffset="32470.7815">5193 5678 98 0,'-1'-4'382'0,"1"4"-4"0,0-4-20 0,0 4-14 0,0 0-14 15,0 0-25-15,0 0-17 0,0 0-25 0,0 0-24 16,0 0-21-16,0 0-25 0,0 0-19 0,0 0-21 15,0 0-10-15,0 0-14 0,0 0-11 0,0 0-11 16,1 11-12-16,-1-6-8 0,0 2-10 0,0 1-9 16,2 1-4-16,-4 3-7 0,4 1-5 0,-2-2-4 15,1 4-2-15,-1 0-8 0,0-1-19 0,3 1-39 16,-2 1-50-16,1-2-60 0,-1 3-55 0,-1-2-80 0,3-1-101 16,-2-2-274-16,-1-4-692 15,2-1 306-15</inkml:trace>
  <inkml:trace contextRef="#ctx0" brushRef="#br0" timeOffset="34199.0821">4141 6152 173 0,'3'-4'261'16,"0"2"-10"-16,-2-2-4 0,1 2-7 0,-1-2-7 15,0 2-6-15,-1 2-14 0,2-3-17 0,-2 3-14 16,1-2-11-16,-1 2-15 0,0-3-17 0,0 3-10 15,0 0-19-15,0 0-4 0,0 0-17 0,0 0 5 16,0 0-6-16,-3 7-12 0,2 0-9 0,-5-1-6 16,1 4-6-16,-2 3-4 0,0 0-6 0,-5 4-1 15,3 3-9-15,-3 3-7 0,-2-1 4 0,-1 10-2 16,2-8-5-16,-7 7 4 0,6 2-6 0,-4-1-5 0,1 0 2 16,7-7 0-16,-7 7-6 0,6-10-2 0,1-1 1 15,0 2-1-15,-1-4-2 0,4 3-6 0,0-5 0 16,3-5-5-16,-2 0-11 0,6-4-7 0,-4 1-1 15,1 0-14-15,3-2-12 0,-3-1-6 0,3 1-9 0,-3-4-12 16,2 1-8-16,1 1-8 0,0-4-9 0,0-1-8 16,0 5-16-16,0-5-26 0,0 0-40 0,0 0-41 0,0 0-214 15,0 0-479-15,0 0 212 0</inkml:trace>
  <inkml:trace contextRef="#ctx0" brushRef="#br0" timeOffset="34530.3203">4240 6415 28 0,'1'-4'375'0,"-1"0"-11"0,-1 0-11 0,1-1-7 0,0 5-14 15,-2-5-26-15,1 1-26 0,1 4-26 0,0 0-25 16,-1-5-28-16,1 5-23 0,0 0-25 0,0 0-3 15,0 0-17-15,0 0-15 0,-6 16-12 16,4-8-9-16,4 2-9 0,-4 3-11 0,2 0-14 0,2 2-4 16,-2 5-3-16,1 0-16 0,-1 1 8 0,2-1-3 15,-4 0-9-15,1-1-4 0,-1 1-4 0,2-1-1 16,-1-6 0-16,0 8-8 0,-1-8-7 0,1 0-10 16,-1-1-9-16,1 0-10 0,1-3-29 0,-3 1-15 15,3-3-13-15,0 1-11 0,0-4-19 0,-1 2-20 16,-1 0-20-16,2-3-23 0,0-3-29 0,0 4-32 15,0-4-50-15,0 0-245 0,0 0-564 0,0 0 250 16</inkml:trace>
  <inkml:trace contextRef="#ctx0" brushRef="#br0" timeOffset="34834.334">4228 6354 50 0,'0'0'279'0,"2"-3"-20"0,-2 3-22 0,0-3-22 0,0 3-19 15,6-4-23-15,-2 2-18 0,0 2-8 0,4-3-16 16,-2 2-17-16,3-2-9 0,0 1-10 0,5-2-11 16,1 4-10-16,-3-2-8 0,2 1-5 0,0-1-8 15,-1 2-3-15,-2-1-4 0,-1 1-5 0,0 0-4 16,-1 0-5-16,-1 2-4 0,-2-2-1 0,-2 1 1 15,1-1-7-15,-5 0-2 0,6 1-3 0,-3-1 1 16,-2 4 2-16,-1-2-4 0,0-2-8 0,0 0-18 16,0 6-33-16,0-6-35 0,-2 7-39 0,0-4-50 15,2-1-55-15,-3 3-153 0,3-5-407 0,-3 5 180 16</inkml:trace>
  <inkml:trace contextRef="#ctx0" brushRef="#br0" timeOffset="35172.619">4261 6551 185 0,'0'0'313'0,"0"0"-14"15,-4 0-14-15,4 0-18 0,-2 2-20 0,2-2-16 16,0 0-18-16,0 0-19 0,0 0-21 15,0 0-18-15,0 0-9 0,0 0-18 0,0 0-8 16,13 1-13-16,-9-2-13 0,6-1-8 0,-2 0-4 0,2 0-9 16,4 0-11-16,-1 0-9 0,1-1-6 0,0 0 1 15,0 1-6-15,0-1-4 0,2 1-3 0,-2 0-4 16,-1-1-4-16,-3 1-1 0,-1 0-3 16,0 2 2-16,-4-1 2 0,0 0 11 0,0 1 23 15,0-1 18-15,-1-1 2 0,-4 2 20 0,5-1 3 0,-2 0-6 16,-3 1-6-16,0 0-7 0,7 0-6 0,-7 0-9 15,0 0-12-15,0 0-10 0,0 0-34 0,0 0-30 16,0 0-50-16,0 0-46 0,0 0-46 16,0 0-47-16,-10 8-68 0,8-5-75 0,-1 0-271 15,3-3-670-15,-5 2 296 0</inkml:trace>
  <inkml:trace contextRef="#ctx0" brushRef="#br0" timeOffset="37114.5088">2897 7354 275 0,'2'-4'315'16,"-4"0"-11"-16,4 0-1 0,-4 2-25 16,2 2-14-16,2-4-22 0,-2 1-22 0,0 3-17 15,0 0-25-15,-2-4-21 0,2 4-19 0,0 0-8 16,0 0-16-16,0 0-11 0,-2 13-13 0,0-5-6 0,1 0-6 15,-2 3 3-15,3 3-23 0,-3 1-7 16,2 3-3-16,-2 5 0 0,1-3-7 0,1 1-2 16,0 0-1-16,-1-1-5 0,1 4 10 0,1-3-17 15,-3 0 1-15,1 0-2 0,0 1-11 0,-1-2 7 0,0 0-8 16,1 1-7-16,0-8-20 0,2 2-19 0,-2-2-39 16,0 0-23-16,0-1-28 0,1-2-34 15,0 0-35-15,2-1-40 0,-1-3-52 0,-2-3-197 0,2 1-522 16,-1-2 231-16</inkml:trace>
  <inkml:trace contextRef="#ctx0" brushRef="#br0" timeOffset="37381.218">2853 7328 267 0,'1'-4'251'16,"-1"-2"-17"-16,1 2-18 0,2-1-22 0,-2 0-21 0,5 0-18 16,-2 0-15-16,2 0-11 0,1 1-13 0,1-1-14 15,4-1-8-15,2 5-12 0,0-2-11 16,2 0-3-16,4 1-13 0,-5 0-3 0,1 2-16 16,4-2-13-16,-4 4-16 0,-2-2-17 0,1 2-21 0,0 0-23 15,-3 1-17-15,-3 1-21 0,1-2-35 0,-2 2-26 16,0-2-169-16,-4 2-347 0,0-3 154 0</inkml:trace>
  <inkml:trace contextRef="#ctx0" brushRef="#br0" timeOffset="37632.5144">2848 7523 197 0,'-1'2'261'16,"-1"0"-11"-16,2-2-13 0,-1 5-14 0,1-5-10 16,0 0-26-16,2 2-15 0,-2-2-14 0,3 2-12 15,1-2-15-15,2 0-12 0,3 0-12 0,2-2-9 16,3 0-9-16,2 0-11 0,5 1-7 0,1-3-18 16,2 2-23-16,1-1-34 0,2 0-32 0,0 0-44 15,2-1-52-15,9-2-57 0,-12 3-208 0,0-2-430 16,-3 1 191-16</inkml:trace>
  <inkml:trace contextRef="#ctx0" brushRef="#br0" timeOffset="38277.6795">3316 7584 201 0,'0'0'255'15,"0"0"1"-15,0 0-22 0,-4 2-13 0,4-2-22 16,0 0-20-16,0 0-16 0,0 0-19 0,0 0-11 16,0 0-12-16,8 2-18 0,-8-2-5 15,15-1-14-15,-2 0-6 0,3-1-14 0,8 1-14 16,-2-2-15-16,3-1-18 0,-1 2-11 0,2-4-16 0,1 4-14 16,-1-1-18-16,0 0-18 0,-1 0-4 0,-1-1-11 15,-1 0 2-15,-2 0-14 0,-9 2-15 0,-2 0 4 16,0 0-4-16,-3 0-14 0,-1-1 6 0,-3 1 7 0,-2-1 6 15,-1 3 10-15,-4-6 8 0,1 3 6 0,-4-1 10 16,-2 2 6-16,0-2 7 0,-4-1 8 0,0 1 10 16,2-1 7-16,-2 1 15 0,1 0 18 0,-3 1 9 15,6-1 19-15,-1-1 14 0,0 3 22 0,3-3 12 16,0 2-2-16,3 1 7 0,-2-1 6 0,2 0 3 16,-1 1 0-1,3 0-5-15,2 2-6 0,-6-2-7 0,5 0-8 0,1 2-6 16,0 0-3-16,0-3-9 0,0 3-10 0,7-2-4 15,-7 2-3-15,12 1-2 0,-3 2-8 0,5-2 1 16,-1 1-4-16,1 2-2 0,0-1-3 0,7 4-1 0,-8-2 1 16,1 0-2-16,0 1-3 0,0 0 1 0,-3 4 5 15,0-1-2-15,-1 2 7 0,0 0 9 0,-4 2 4 0,-5-1 14 16,2 1 9-16,-3 0 1 0,-4-1 1 0,-2 0-7 16,-1 1-7-16,-4 0-2 0,-1 2-4 0,1-5-6 15,-1 3-8-15,-1-2-16 0,0-2-19 0,1 0-29 16,2 0-38-16,1-5-42 0,1 2-42 0,4-2-57 15,-2-1-221-15,2-3-472 0,4 0 209 0</inkml:trace>
  <inkml:trace contextRef="#ctx0" brushRef="#br0" timeOffset="38514.756">3920 7398 233 0,'0'-2'389'0,"1"-1"-24"0,-1 3-27 0,0 0-19 0,0 0-27 15,0 0-24-15,0 0-3 0,-8 9-35 0,7-3-23 16,-5 2-24-16,3 4-19 0,2 1-14 0,-2 0-14 16,3 0-4-16,0 3-22 0,0-4-10 0,4 3-14 15,-1-1-7-15,-3-1-20 0,7-1-36 0,0 2-7 16,-3-6-22-16,2 4-17 0,-2-6-12 0,3 0-21 16,-1 0-13-16,-1 0-18 0,0-3-16 0,-1 0-27 15,2-2-41-15,1-1-47 0,1 0-55 0,-4-3-223 16,3-1-537-16,0-3 238 0</inkml:trace>
  <inkml:trace contextRef="#ctx0" brushRef="#br0" timeOffset="38786.2682">3926 7207 126 0,'-3'-3'265'0,"0"1"-25"0,0 0-23 0,2-2-24 0,1 4-18 15,0 0-15-15,0 0-16 0,0 0-14 0,0 0-17 16,-3 12-15-16,6-7-13 0,-2 1-14 0,1 1-16 16,-1-4-13-1,2 4-10-15,-2-3-11 0,2 0-4 16,-3 1-2-16,1-3 1 0,1 0 2 0,-2-2 1 16,0 3-4-16,0-3 3 0,0 0 0 0,0 0 9 15,0 0 5-15,-4-9-1 0,2 5 0 0,-1 1-3 0,2-1-5 16,-2 1 2-16,2-1-7 0,-2 2-11 0,3 0-29 15,0 2-44-15,-1-4-49 0,1 4-39 16,0 0-51-16,0 0-123 0,0 0-354 0,-3 8 157 16</inkml:trace>
  <inkml:trace contextRef="#ctx0" brushRef="#br0" timeOffset="39394.7622">4190 7514 6 0,'-1'-3'327'0,"-2"-3"-19"0,0 3-3 0,-1-1-16 0,1-2-4 15,3 3-11-15,-4-1-13 0,-1 0-22 0,2 1-16 16,-2 0-28-16,1-1-19 0,0 1-18 0,-2 1-12 0,1 2-8 15,-1 1-24-15,0-1-5 0,-1 1-22 16,0 3 11-16,0-1-16 0,-1 0-13 0,-1 2 5 16,1 0-10-16,1 1-7 0,0-2-7 0,0 3-3 15,0-1-5-15,0 1-10 0,1 0 1 0,2 2-1 0,-2 2 9 16,2-2-16-16,-2-2-6 0,2 2 6 0,4 1-4 16,-4-2-6-1,4 1-6-15,0-2 3 0,1 1-3 0,2-3-10 16,-1-1-2-16,3 1 2 0,-2-1-26 0,1-2-10 15,3 0-4-15,3-2-8 0,0-2-16 0,6 0 1 0,-2-3-2 16,1-1 3-16,-1-2 2 0,-1-2 4 0,4-2 7 16,-2-2 2-16,2-2 6 0,-6-1 9 0,2-2 15 15,-2-1 13-15,-2-4 16 0,-5-1 16 0,0 1 13 16,-1 1 28-16,-3-2 30 0,0 0-13 0,0-3 8 16,-3 4 12-16,0 1 14 0,2 2 11 0,-2 3-4 0,0 4 3 15,-1 1-1-15,1 5-12 0,2 0-7 0,-5 1-8 16,6 3-11-16,-1 0-15 0,-2 1-13 0,3 1-1 15,0 2-5-15,0 0-9 0,0 0-4 0,-3 9-3 0,-1 0-4 16,4 0-7-16,0 5-5 0,0 6-2 0,4-1 1 16,-4 1-5-16,0 2 2 0,0 3-6 0,3-2 4 15,-3 1 1 1,0 10-6-16,3-8-2 0,1 1-2 0,-4 0-7 0,4-1-10 0,-2-1-11 16,-1-3-11-16,5 0-13 0,-2-1-36 0,2-2-25 15,-1-5-34-15,2-3-31 16,-4-1-32-16,6-1-44 0,-4-5-70 0,5-1-76 0,-3-4-316 15,3-2-766-15,-2-4 340 0</inkml:trace>
  <inkml:trace contextRef="#ctx0" brushRef="#br0" timeOffset="44156.0271">6348 3391 117 0,'-2'-3'243'0,"2"0"-4"0,-1-1-3 0,1 4-7 0,-3-3-15 0,2 1-27 15,-1 1-17-15,2 1-13 0,-4-3-12 16,1 0-14-16,3 3-9 0,-7-1-13 0,3 0-12 15,4 1-9-15,-10 2-8 0,7-2-9 0,-4 3-7 16,-2-1-8-16,4 0-2 0,-3 0-10 0,1 1-1 16,0 3-8-16,1-2-2 0,3 0 1 0,-2-1-4 15,-1 4-3-15,3-3-3 0,0-1-6 16,-1 1-1-16,4 0 0 0,0 1 1 0,0 0-5 16,2 0 3-16,2 0-4 0,3 1 2 0,1 1-4 15,-1-2-2-15,3 0 2 0,2 1 0 0,2 0-25 0,-2 1 5 16,5-1-3-16,-4 0 2 0,1 1-2 0,-3 1 3 0,2-3-4 15,-2 1-2-15,-3-3-2 0,-2 3 3 0,-2-2-1 16,2 1 5-16,-3 0 0 0,-2 1 2 0,-1 1-2 16,-3 1 0-16,-4 0 5 0,-1 1-1 0,-5 2 3 15,-5 0-6-15,-2-1 8 0,2 0-3 0,-2-3 4 16,-1 1 1-16,3-3-4 0,4 1 3 0,0-1-1 0,0-3 0 16,1 3 2-16,0-1 0 0,3-2 2 0,-1-1-3 15,4 2 1-15,0-3-3 0,4 0 4 0,-1 1-3 16,-2 0 2-16,6-1-13 0,-4 2-3 0,4-2-2 15,0 0 2-15,0 0 0 0,0 0 0 0,0 0-2 16,17-1 5-16,-7 1-4 16,-2 0-1-16,1 1 3 0,-1 0-1 0,4 0 5 15,-3 0-1-15,3 0 1 0,0 3-2 16,-3-2 1-16,1 2 5 0,-1 0-2 0,-1 1 4 0,1 2-2 16,-4-2 1-16,0 3 0 0,-1 1 2 0,-1-1 1 15,-3 5 4-15,-3-4 2 0,-1 1 6 0,1 2 2 16,-6-1 6-16,2 2-1 0,-1-4 1 0,-3 3 1 0,1-2-1 15,1-1 4-15,1-1-5 0,4-2 0 0,0 3-5 16,0-3 2-16,1 1-1 0,2-1-1 0,2-1-1 16,-1-2-3-16,6 3 0 0,1-2 1 0,1 1 0 15,6-1-1-15,2-1 0 0,-1 0 1 0,6 0-3 16,-4-5-4-16,4 6 3 0,0-5-2 0,0 0 1 0,-1-1-1 16,-3 0 1-16,4 0-1 0,-7-1-4 0,0 1 3 15,-1-2-11-15,-3 1-6 0,0 2-13 0,-3-2-18 0,0 1-26 16,-1-1-34-16,-1 1-40 0,-1-2-40 0,-1 1-209 15,-1 0-427-15,-1 0 190 0</inkml:trace>
  <inkml:trace contextRef="#ctx0" brushRef="#br0" timeOffset="63354.6726">6692 3473 62 0,'1'-4'213'0,"0"1"-4"0,0 0-5 0,-1 3-5 0,-1-4-6 16,2 1-9-16,-1 3-10 0,0-3-10 0,0 3-13 15,2-2-12-15,-2 2-12 0,0 0-8 0,0 0-11 16,0 0-6-16,0-4-13 0,0 4-7 0,0 0-8 15,0 0-5-15,0 0 1 0,0 0-2 0,0 0-6 16,0 0-1-16,-1 12-3 0,1-7-1 0,0 2 0 16,1 0-1-16,-2 2 0 0,2 4-5 0,-1-1-12 15,0 1-11-15,2 3 1 0,-2 3-2 16,1 0 1-16,0 2-2 16,-2-3-5-16,1-2-3 0,1 1 10 0,-1-3-11 15,0 1-4-15,-1-2-1 0,1 0 3 0,0 0-4 16,-1-1-2-16,1 0 4 0,0-3-4 0,-2-1-4 15,2-2 4-15,0 3 1 0,-1-5-5 0,0 0 4 16,0 1-2-16,1 0-2 0,-1-4-2 0,0 2 1 16,1-3-3-16,0 5 4 0,-2-4-5 15,2-1 7-15,0 4-4 0,0-4 0 0,0 0-3 16,0 0 2-16,0 3-1 0,0-3-1 0,0 0 2 0,0 0-2 16,0 4 3-16,0-4 2 0,0 0-4 0,0 0 0 15,0 0 0-15,0 0 0 0,0 0 4 0,0 0-1 16,6 0-5-16,-6 0 6 0,0 0 1 15,11-2-6-15,-6 0 1 0,1 2 0 0,2-1 0 0,0-1 1 16,2 0-2-16,-1 0 5 0,2 0-6 0,-1 0 2 0,3-1-3 0,1 0-5 16,-1 0-9-16,-2-1-6 0,-1 1-2 15,3-2-7-15,-4 2-10 0,0 0-8 0,-1-2-11 16,0 3-11-16,-1-2-18 0,-2 2-13 0,0-1-17 0,0 0-26 16,-1 0-41-16,0-1-25 0,0 1-39 0,-4 3-133 15,0 0-416-15,0-8 185 0</inkml:trace>
  <inkml:trace contextRef="#ctx0" brushRef="#br0" timeOffset="63654.6001">6751 3451 29 0,'-2'-5'212'16,"1"-1"-11"-16,1 2-23 0,0-1-9 16,0 1-15-16,1 1-19 0,2-1-12 0,0 0-15 15,2 1-10-15,-1 1-8 0,3-2-12 0,2 1-11 16,-1 1 1-16,2 0-9 0,0 2-1 0,0 0-9 16,-1-3-5-16,-1 2-8 0,2 3 1 0,-1-2-5 0,0 0-7 15,1 2-2-15,-2 0-7 0,0 0-9 16,-2 3-12-16,-1-1-14 0,-1 0-18 0,-2 2-31 15,0-2-36-15,-2 1-29 0,-1 3-156 0,-1-1-312 16,-2-1 139-16</inkml:trace>
  <inkml:trace contextRef="#ctx0" brushRef="#br0" timeOffset="63872.9034">6722 3603 36 0,'-5'0'283'0,"5"0"-11"0,-4 0-11 0,4 0-17 16,0 0-20-16,0 0-20 0,0 0-19 16,0 0-17-16,-1-5-21 0,1 5-13 0,0 0-17 15,11-4-11-15,-3 2-17 0,0 1-23 0,1-1-12 0,1 0-17 16,0 0-16-16,5 2-18 0,-3 0-19 0,0 2-15 0,-4-2-33 16,2 1-24-16,0 2-32 0,-1-2-46 0,-2 1-44 15,0 2-116-15,0-1-354 0,-3-1 157 0</inkml:trace>
  <inkml:trace contextRef="#ctx0" brushRef="#br0" timeOffset="64113.5093">6974 3665 14 0,'0'0'336'0,"0"0"-11"0,0 0-23 0,0 0-21 0,0 0-25 0,0 0-28 16,0 0-20-16,0 0-24 0,0 0-26 16,0 0-23-16,0 0-21 0,0 0-24 0,0 0-33 15,0 0-24-15,0 0-20 0,2 3-29 0,2-2-35 16,-1 1-19-16,-2 1-27 0,2 0-30 0,0-2-33 16,-3-1-41-16,4 2-135 0,-4-2-363 0,0 0 161 15</inkml:trace>
  <inkml:trace contextRef="#ctx0" brushRef="#br0" timeOffset="64520.9467">7087 3640 270 0,'0'0'350'0,"-2"-4"-10"0,2 4-24 16,0 0-21-16,-2-2-17 0,2 2-31 0,0 0-26 15,0 0-20-15,0 0-25 0,0 0-16 0,0 0-19 16,0 0-14-16,5 7-10 0,-3-1-4 0,-1-3-14 16,2 4-19-16,0 1-2 0,-1 0-10 0,3 3-7 15,-4-1-4-15,2-1-9 0,-2 1-6 0,2 2-5 0,-1 0-5 16,-1-4-5-16,2 2 1 0,-2-1-5 0,1-1-4 16,-1-2-8-16,1-1-10 0,-1 0-5 0,0-3 0 0,1 2 0 15,-2-1 6-15,1 0 1 0,-1-3 1 0,3 1-1 16,-3-1-6-16,0 0 4 0,9-5 1 0,-7 3-2 15,3-2 2-15,-1-1 0 0,2-2-2 0,-1 1 3 16,0-1-3-16,0-1 4 0,1 1-1 0,2-4-6 0,-3 3 1 16,2-2 1-16,-2-2-2 0,1 1-2 0,-2 3 4 15,0-1 2-15,0 2-2 0,0 1 3 0,-2 1-2 32,0 0-1-32,-1 2 2 0,1-1-7 0,-2 2-8 15,2 0-27-15,-2-2-21 0,0 4-19 0,0 0-16 16,0 0-24-16,0 0-33 0,0 0-35 0,0 0-47 0,-6 12-47 15,5-7-181-15,-1 0-501 0,2-1 221 0</inkml:trace>
  <inkml:trace contextRef="#ctx0" brushRef="#br0" timeOffset="65254.3166">7435 3712 91 0,'0'-4'259'0,"0"-1"-6"16,1 1-7-16,-2-1-13 0,1 2-9 0,0-1-8 15,-3 0-12-15,3 0 4 0,-3 2-24 0,2 0-8 16,-2-1-14-16,-1 2-21 0,4 1-10 16,-8-3-16-16,3 4-6 0,0 1-13 0,-1-1-7 15,-2 2-11-15,0 0-3 0,0 0-12 0,1 3-2 0,0-1-7 16,0 0-5-16,0 1-5 0,0 1-1 0,2 1-7 16,0 0-5-16,2-2 3 0,2 3-9 0,-3-2-2 15,4 0-9-15,0 1-8 0,0-4-10 16,1 1-6-16,3-1-5 0,-1 0-6 0,2-1-3 0,0 0-6 0,1-1-4 0,1-3-6 15,2 1 4-15,-1-1-1 0,1-2 6 0,0 1 3 0,0-2 2 16,-1 2 1-16,-1-3 11 0,-2 2 5 0,-1 0 18 16,1 2 11-16,-1-3 20 0,-1 1 13 0,-2 2 6 15,-1 1 7 1,4-2-5-16,-4 2-11 0,2-2-6 0,-2 2 6 16,0 0-6-16,0 0-24 0,0 0 8 15,0 0-1-15,0 0-10 0,-6 10-2 0,6-7-10 0,0 0-14 16,0 2-13-16,3-2-7 0,-2-1-15 0,4 2-6 15,-1 0-11-15,1-2-7 0,4-1-11 0,-1-1-2 16,1 0 4-16,5-2 6 0,-1-3 6 0,-2 1 2 16,3-1 10-16,-3-4 6 0,0-1 5 0,1 0 7 15,-4-1 23-15,2-2 20 0,-3-4 20 0,-1 3 20 16,-2-7 14-16,0 2 6 0,0-3 16 0,-2-3 1 0,-4 2 9 16,1 1 17-16,-2-1 9 0,3 4 5 0,-4-2 9 0,1 8 11 15,0 0-7-15,2 4-3 0,-2 2-14 0,2 3-14 16,-2 0-14-16,3 0-12 0,-2 1-10 0,1 1-12 15,1 2-3-15,0 0-5 0,0 0-4 0,-4 6-6 16,1 0-5-16,2 1-5 0,-1 2-1 0,1 4-4 16,-1-1-3-16,5 1-5 0,-3 1-3 0,0 2-6 0,2-3-4 15,-1 8-7-15,2 0 0 0,0 0-10 0,-1 0 1 32,1 1-9-32,0-2-26 0,-2 1-20 0,2-1-24 15,-1-1-27-15,-1 0-26 0,-1 0-22 0,0-5-25 0,1 1-41 16,1-1-32-16,-1-2-45 0,2 1-314 0,-3-5-673 15,0-1 298-15</inkml:trace>
  <inkml:trace contextRef="#ctx0" brushRef="#br0" timeOffset="65859.8212">7883 3636 221 0,'0'0'278'0,"0"0"-9"0,0 0-12 0,0 0-9 0,0 0-26 15,-3-2-16-15,3 2-14 0,0 0-11 0,0 0-18 16,0 0-13-16,0 0-13 0,0 0-15 0,0 0-9 16,0 0-9-16,0 0-12 0,0 0-6 0,0 0-10 15,0 0-9-15,0 0-4 0,0 0-8 0,0 0-7 16,0 0-1-16,11 3-8 0,-11-3-3 0,10 0-3 16,-1 0-6-16,-1-1-1 0,2-1-6 0,1 0-5 15,-1 0 0-15,0 2 0 0,-3 0 2 0,4-1-3 16,-2 1 0-16,-2-1-1 0,-3 0-3 0,2 1 7 15,-2-1 17 1,-4 1 2-16,5 0 7 0,-5 0 11 0,6-1-2 16,-6 1-4-16,0 0 6 0,3-2-12 0,-3 2-5 0,0 0-4 15,0 0-16-15,0 0-14 0,0 0-18 0,0 0-36 16,0 0-28-16,0 5-24 0,0-5-24 0,0 2-37 16,0 2-34-16,0-4-53 0,3 4-279 0,-3-4-572 15,0 0 254-15</inkml:trace>
  <inkml:trace contextRef="#ctx0" brushRef="#br0" timeOffset="66174.1796">7919 3768 251 0,'0'0'324'0,"-2"2"-16"0,2-2-12 0,0 0-18 0,0 0-21 16,0 0-16-16,0 0-26 0,0 0-21 0,0 0-25 16,0 0-16-16,0 0-4 0,0 0-28 0,0 0-11 15,17-5-17-15,-8 5-14 0,1-1-13 0,6 0-14 16,-2-1-10-16,0 0-13 0,0 0-2 0,1 1-4 16,1 1-3-16,-3-2-2 0,-3 1-4 0,-2 0 2 15,-1-1-5-15,1 1 3 0,-2 2 4 0,-2-2 7 16,-4 1 12-16,7-1 11 0,-4-1 15 0,-3 2 5 15,3-2-1-15,-3 2-16 0,0 0 0 0,0 0-15 16,0 0-10-16,0 0-30 0,0 0-39 0,0 0-47 16,0 0-53-16,-10-1-70 0,10 1-78 0,-7-2-255 15,7 2-592-15,0 0 262 0</inkml:trace>
  <inkml:trace contextRef="#ctx0" brushRef="#br0" timeOffset="67999.8367">8350 3446 14 0,'3'-4'285'0,"-3"0"2"15,3 0-9-15,-2 1-6 0,1-1-13 0,-1 2-8 16,-1 2-17-16,2-3-15 0,0 1-13 0,-2 2-25 15,0 0-17-15,1-4-19 0,-1 4-14 0,0 0-15 16,0 0-13-16,0 0-12 0,0 0-9 0,2 9-8 16,-2-3-4-16,0 1-6 0,-1 0-10 0,1 3-4 15,-1 1-3-15,1-2-3 0,-1 3-9 0,2 1-1 16,-1-1-4-16,0 1 2 0,0 2-10 0,-1-1-28 16,2 4 3-16,-3-2-11 15,1-1-16-15,-1 0-7 0,-2 5-18 0,1-6-2 0,2 1-23 0,-2-1-15 0,0-1-8 0,0 0-12 31,-1 1-13-31,3-5-14 0,-1 0-7 0,1 1-23 0,0-5-2 16,2 0 5-16,-1-1 11 0,1-2 18 0,-1 2 20 16,0-1 5-16,0-3 25 0,0 0 22 0,0 3 3 15,0-3 12-15,3 1 34 0,-3-1 28 0,0 0 13 16,0 0 15-16,0 0 20 0,0 0 7 0,2-8 12 16,-2 8 11-16,0 0 8 0,1-3 4 0,-1 3 0 0,0 0-5 15,0 0-3-15,1-2-11 0,-1 2-4 0,0 0-3 16,0 0-14-16,0 0 0 0,3-2-11 0,-3 2 0 15,0 0-8-15,7 0-7 0,-3-1 0 0,-4 1-4 16,13 0 0-16,-3-1-5 0,0 1-1 0,3-2-4 16,1 1-2-16,1 0-1 0,2-2-5 0,-2 1-3 15,0 0-7-15,1-1-3 0,-1 1-10 0,0 0-1 0,-2-2-2 0,-1-1-2 16,-3 4-2-16,-1-2-9 0,2 1-6 0,-6-2-15 16,2 3-14-16,-2-2-39 0,0 0-27 0,0 0-39 15,-2-1-47-15,1 1-154 0,-2-1-398 0,-1 0 177 31</inkml:trace>
  <inkml:trace contextRef="#ctx0" brushRef="#br0" timeOffset="68278.3453">8388 3425 241 0,'-4'0'293'16,"4"0"-21"-16,-3-4-23 0,3 4-18 0,-1-3-22 0,1 3-22 16,-3-3-20-16,3 3-22 0,0 0-16 15,0 0-19-15,0 0-10 0,6-4-9 0,-1 4-10 16,2-1-17-16,0 0-16 0,3 2-16 0,4-2-11 16,-1 1-12-16,0-2-17 0,2-1-11 0,-1 2-17 15,1 1-6-15,-1-1-18 0,-1-1-2 0,-3-1-11 16,0 3-10-16,0 0-23 0,-2 1-17 0,-2-1-1 15,-2 0-17-15,-4 0-18 0,6 2-116 0,-9 2-295 16,3-4 130-16</inkml:trace>
  <inkml:trace contextRef="#ctx0" brushRef="#br0" timeOffset="68525.7619">8381 3606 148 0,'0'0'309'16,"-4"3"-20"-16,4-3-22 0,0 0-28 0,0 0-26 0,0 0-20 15,0 0-20-15,0 0-17 0,7-12-20 16,0 9-10-16,0 1-19 0,3 0-24 0,1-1-18 0,2-1-18 16,1 2-20-16,2-1-19 0,5 0-18 0,-6 0-19 15,1-1-21-15,-1 4-16 0,1-3-16 0,-2 2-37 16,-4 0-22-16,2 0-23 0,-5 1-158 0,3 0-347 15,-10 0 154-15</inkml:trace>
  <inkml:trace contextRef="#ctx0" brushRef="#br0" timeOffset="68832.9737">8719 3663 140 0,'0'0'345'16,"0"0"-17"-16,0 0-21 0,0 0-22 0,0 0-32 16,0 0-22-16,0 0-28 0,0 0-19 0,0 0-18 15,0 0-16-15,0 0-17 0,2 8-17 0,-1-3-7 16,0 0-10-16,2 2-11 0,-2 2-7 0,1 0-8 15,1 4-4-15,-1 0-8 0,0-2-16 0,1 2-2 16,-3 1-7-16,2-1-8 0,-2 0-3 0,2 0-9 16,-2-1-9-16,0-2-13 0,0 0-8 0,-2 2-14 15,2-5-18-15,-1 1-23 0,0 0-29 0,1-2-41 16,0 0-33-16,-2-2-47 0,2 2-51 16,-1-2-157-16,1-4-462 0,0 0 204 0</inkml:trace>
  <inkml:trace contextRef="#ctx0" brushRef="#br0" timeOffset="69031.7237">8825 3725 250 0,'-2'-4'333'16,"2"1"-20"-16,0 3-21 0,-1-3-30 0,1 0-31 0,0 3-24 15,-2-3-45-15,2 3-37 0,0 0-34 0,0 0-44 16,0 0-30-16,0 0-44 0,0 0-51 0,0 0-54 15,7 9-64-15,-7-9-121 0,3 4-342 0,-3-4 152 16</inkml:trace>
  <inkml:trace contextRef="#ctx0" brushRef="#br0" timeOffset="69383.3659">8935 3590 10 0,'0'0'308'0,"-2"-3"-23"16,2 3-23-16,0 0-29 0,0 0-16 0,0 0-18 16,0 0-20-16,6 9-22 0,-6-4-13 0,3 1-16 0,0 3-12 0,2 2-11 15,1 0-8-15,0 0-15 0,-2 0-6 0,-1-4-8 0,3 4-4 16,-4-2-8-16,3 0-6 0,-1-2-6 0,-2 0-1 16,0 1-7-16,1 0 0 0,-1-5-6 0,-1 2-3 15,1-1-6-15,-1-3 0 0,1 3-4 0,-1-4 2 16,-1 0-2-16,0 0-4 0,0 0 1 0,0 0 0 15,8-9-4-15,-4 3 0 0,-1-1 6 16,2-1-4-16,-2-2 4 0,2 0-3 0,-2-4-1 16,2 0 13-16,0 3 4 15,-2-4 8-15,1 3-6 0,0-1-3 0,0 0 15 16,-1 6-14-16,-1-2-2 0,0 2-6 0,0 1-1 0,-1 2-3 16,1 0-9-16,-1 2-21 0,0-2-24 0,-1 4-19 15,0 0-28-15,0 0-35 0,0 0-39 0,2 10-39 0,-2-7-48 16,0 4-203-16,0 0-484 0,0-1 214 0</inkml:trace>
  <inkml:trace contextRef="#ctx0" brushRef="#br0" timeOffset="70032.5627">9249 3647 255 0,'-2'-4'317'0,"2"4"-5"0,-4-4-16 0,3 1-20 0,-2 1-28 16,0 0-23-16,3 2-21 0,-9-2-18 0,5 2-20 16,4 0-19-16,-11 2-10 0,5 0-24 0,-1 0-2 15,-1 1-13-15,1 1-11 0,-1 1-8 0,1 1-8 16,-1-2-9-16,1 2-5 0,1 1-4 0,0 0-6 15,0-1-8-15,1 1-13 0,1-1-12 0,-1 0-12 16,4 0-12-16,-1 0-4 0,4-2-1 0,-1 2-8 16,1-3-3-16,1 1 0 0,2-2-3 0,0-1-4 15,1 2 2-15,2-3-3 0,0-1 3 0,0 1 6 16,0-3 1-16,1 1 1 0,0 0 3 0,-1 0 5 16,-1 0 4-16,0-2 10 0,-2 3 21 15,-1-1 0-15,1 1 8 0,-2 1 12 0,-3 0 2 0,4-3 2 16,-4 3-7-16,0 0-3 0,3 0-4 0,-3 0 0 0,0 0-5 15,0 0-3-15,0 0-2 0,-3 10 2 16,0-7-10-16,3 0 1 0,-1 0-16 0,2 2-10 16,0-1-15-16,1 1-10 0,-1-3-9 0,2 1-9 15,1 0-3-15,2-2-3 0,4-2-3 0,0 0 7 16,1-1 6-16,2-3 3 16,0-2 4-16,-1-2 8 0,4-5 4 0,-3-1 5 15,-1-1 11-15,1-4 26 0,-4 1 19 0,0-1 15 0,-2-3 16 16,0-1 17-16,-4-2 1 0,1 2 38 0,-2 0 25 15,2-2 14-15,-4 1 13 0,-2 5 8 0,2 6 11 16,-1 1 4-16,-2 0-2 0,2 5-2 0,-2 0-13 16,1 4-18-16,1-1-15 0,-2 1-18 0,2 0-15 0,-1 3-9 15,2 1-13-15,0 0-11 0,-8 7-7 0,5 2-5 16,-1 5-11-16,1-1-9 0,1 2-17 0,1 4-14 16,1 1-23-16,1 1-16 0,2 0-27 0,1 3-29 15,1-1-25-15,-1 0-27 0,0 2-31 0,-1-3-26 0,3 2-26 31,-6-1-30-31,0-1-32 0,0 1-42 0,0-3-40 16,-6 0-266-16,5-7-682 0,-1 0 303 0</inkml:trace>
  <inkml:trace contextRef="#ctx0" brushRef="#br0" timeOffset="71320.133">9615 3501 186 0,'0'-1'302'0,"0"1"-18"0,0 0-20 0,0 0-24 0,0 0-19 16,3-4-24-16,-3 4-22 0,0 0-19 0,0 0-12 16,3 7-16-1,-2-3-11-15,2 1-15 0,0 0-8 0,1 3-10 16,0 0-9-16,4 4-4 0,0-3-11 0,0 1-8 0,3 0-9 15,-1 1-17-15,3-2-21 0,1 0-15 0,0 4-20 16,-1-4-17-16,-2-4-22 0,0 5-17 16,2-3-24-16,-6-4-13 0,4 1-32 0,-1-2-20 15,0-1-34-15,-3 2-127 0,0-3-363 0,1-2 161 16</inkml:trace>
  <inkml:trace contextRef="#ctx0" brushRef="#br0" timeOffset="71646.841">9891 3533 50 0,'-3'-3'286'0,"0"1"-15"0,1 0-16 0,-3 1-17 0,5 1-21 16,-8 0-18-16,2 1-23 0,-1 1-20 0,-1 1-13 15,-5 0-14-15,-1 4-11 0,0 0-14 0,-3 3-7 16,3-1-12-16,-6 2 2 0,5 0-22 0,2-2-1 16,0 0-8-16,1 0-9 0,-1 0-4 0,2 0-5 15,4-3 1-15,0-3-6 0,-2 4-3 0,4-5 1 16,2 2-3-16,-1-2-4 0,1 0 0 0,0 1 4 15,-1-2 1-15,1 0 10 0,3-1 5 0,0 0-5 16,0 0-7-16,0 0 1 0,0 0-6 0,0 0-2 16,0 0 0-16,0 0-3 0,7-9-3 0,-3 7-3 15,2-1-1-15,1-1-4 0,1 0-1 0,1 0 0 16,5-1 0-16,-2 0-3 0,4 1 3 0,-1-2-16 16,8 3-13-1,-2-1-4-15,-1-1-13 0,4 3-9 0,-10 0-6 16,3 0-16-16,-3 2-10 0,0 0-23 0,-4 0-18 0,-2 0-20 15,2 0-15-15,-3 2-38 0,-1-4-18 0,-2 4-184 16,-4-2-424-16,3 0 189 0</inkml:trace>
  <inkml:trace contextRef="#ctx0" brushRef="#br0" timeOffset="71915.0337">9766 3435 304 0,'-3'-6'346'0,"0"2"-5"0,-1 1-20 0,1 0-20 0,0 0-20 16,2 2-26-16,1 1-36 0,-3-3-24 0,3 3-20 16,0 0-16-16,0 0-18 0,-3 5-9 0,3-1-14 15,0 4 2-15,0-1-24 0,0 4-13 16,0 1-4-16,3 0-9 0,-3 0 0 0,1 1-12 0,2 1-4 16,0 1-11-16,-3 2 4 0,3 3-4 0,-3-1-13 15,1 1 5-15,-1-5-10 0,3-1-5 0,-3 1-11 16,3 3-21-16,-3-4-16 0,3-1-23 15,-3-1-19-15,1-1-24 0,-1-2-29 0,0 1-38 0,3 1-35 16,0-5-46-16,-2-1-57 0,2 0-184 0,0-1-523 16,1-2 233-16</inkml:trace>
  <inkml:trace contextRef="#ctx0" brushRef="#br0" timeOffset="72196.4193">10077 3431 342 0,'0'0'372'0,"0"-2"-27"0,0 2-26 0,1-4-33 0,-1 4-16 0,0 0-36 15,0 0-17-15,0 0-12 0,0 0-27 0,-1 17-14 16,1-7-10-16,4 2-11 0,-4 2-25 16,0 1-8-1,3 4-16-15,1 0-9 0,-4 1-2 0,3 0-5 16,-3-2-10-16,4 2-6 0,-4-2-9 0,2 2-10 15,-1-7-12-15,3 0-18 0,-2-1-16 0,-1 0-16 0,-1-2-28 16,1-2-12-16,1 2-11 0,-2-3-15 0,0 2-22 16,0-5-27-16,3 1-15 0,-6-1-25 0,3-4-39 15,0 5-46-15,-3-3-199 0,3-2-497 0,0 0 220 0</inkml:trace>
  <inkml:trace contextRef="#ctx0" brushRef="#br0" timeOffset="72559.3527">9949 3447 357 0,'-5'-5'377'0,"3"2"-23"0,-1-2-21 0,0 1-9 0,-1 0-26 0,4 3-19 15,-3-2-29-15,3 3-22 0,-3-3-24 0,2 0-24 16,1 3-14-16,0 0-18 0,0-2-19 0,0 2-10 15,0 0-11-15,7-2-9 0,-7 2-14 0,7 0-10 16,4 0-4-16,-1-1-15 0,4 1-9 0,2-1-5 16,-1 0-9-16,6 1-17 0,3-2 1 0,-4 0-15 15,4 2-7-15,0-1-1 0,-3 1 0 0,-6-1 0 16,2 0-2-16,0 0 3 16,-3 0 8-16,-4 1-11 0,-3-2 5 0,0 1-10 0,0 1 9 0,-1 0 3 15,-6 0-2-15,7 0 18 0,-7 0-21 0,4 0 6 16,-4 0 0-16,0 0-4 0,6 1 0 0,-6-1 4 0,1 2-9 15,-1-2-26-15,2 3-20 0,-2-3-32 0,-2 6-33 16,1-3-36-16,-1 1-47 0,2 1-34 0,0 0-49 16,-1 2-239-16,2-1-567 0,-1 0 251 0</inkml:trace>
  <inkml:trace contextRef="#ctx0" brushRef="#br0" timeOffset="72765.2487">10243 3658 301 0,'-7'0'352'0,"7"0"-23"0,-3-2-30 0,3 2-29 0,-4-1-29 16,4 1-21-16,0 0-48 0,-3-3-43 16,3 3-46-16,0 0-41 0,0 0-37 15,0 0-40-15,0 0-27 0,0 0-39 0,0 0-47 0,10 6-39 16,-10-3-132-16,4-1-345 0,-4-2 153 0</inkml:trace>
  <inkml:trace contextRef="#ctx0" brushRef="#br0" timeOffset="73107.5849">10326 3572 134 0,'0'-3'337'0,"0"1"-9"0,0-1-14 0,0 3-17 0,0 0-29 16,0-5-29-16,0 5-27 0,0 0-20 0,0 0-17 15,0 0-19-15,0 0-18 0,7 12-10 0,-5-4-13 16,0 0-17-16,0 1-7 0,2 5-8 0,0-1-9 16,-1-1-4-16,1 2-11 0,-1-2-9 15,1 1-17-15,-1 0-11 0,1-1-9 0,-1-1-6 16,1-2-9-16,-1-1-2 0,-3-1 1 0,3-2-5 0,-3-1 4 16,4-1-2-16,-4 0 6 0,3-1 1 0,-3-2 1 15,4 1-3-15,-4-1 1 0,9-6 3 0,-4 3 1 16,2-5 3-16,-1 1 5 0,0-2 4 0,1-2-4 15,0-1 1-15,0-1 11 0,1 1 4 0,-1-2 6 16,0 4 9-16,-2-3-2 0,0 2 5 0,0 0-7 0,-1 0-6 16,0 4-1-16,-3 2-7 0,2 1-5 0,0-1-9 15,-2 2-16-15,1 0-25 0,-1 0-39 0,1 0-38 16,-2 3-43-16,0 0-20 0,0 0-43 0,0 0-42 16,0 0-254-16,0 0-552 0,-2 12 245 0</inkml:trace>
  <inkml:trace contextRef="#ctx0" brushRef="#br0" timeOffset="73794.5671">10657 3647 59 0,'-1'-6'295'0,"1"2"-5"0,-2-1-2 0,2 2-8 0,-1-1-17 15,0-2-16-15,-1 3-21 0,-1 0-13 0,0-1-4 16,0 1-13-16,-1 0-31 0,1 1-13 16,-1-2-15-16,0 1-13 0,-1 2-11 0,-1-1-14 0,1 2-9 0,-1 0-8 0,0 1-4 31,-1 0-17-31,0 2-3 0,-2 2-4 0,2-1-5 0,0 3-6 15,0-1 1-15,0 1-10 0,0-2 1 0,4 5-7 16,-1-2-3-16,-1 0 0 0,0 0-19 0,3 0-4 16,1 0-9-16,-1 0-10 0,0-2-7 0,4-2-7 15,0 1 0-15,-1 0-4 0,4-1-5 0,-1-1-4 16,1 0-5-16,3-3-1 0,0 0-1 0,2 0 6 0,-1-3 1 16,-1 0 7-16,2-1 3 0,-1 1 5 15,0-1 7-15,-1 0 4 0,-1-1 25 0,0 2 16 0,-2-1 10 16,-1 0 15-16,0 1 8 0,-1 2 9 0,0-2 1 15,-1 2-4-15,0-1-6 0,-2 2-10 0,3-3-4 0,-3 3-5 16,0 0-5-16,0 0 0 0,0 0-3 0,0 0-12 16,-1 10-15-16,0-7-18 0,1 1-24 0,0 1-13 15,0-1-6-15,1 1-14 16,2-1-12-16,1 1-5 0,0-3-8 0,3 3-4 16,1-4-6-16,2-1 4 0,0-1 9 15,0-2 9-15,4-2 12 0,-3-1 4 0,2-3 10 16,2-5 12-16,-4 3 23 0,0-6 31 0,-1 1 24 15,0-2 19-15,-3-2 18 0,0-2 14 0,-2 2 26 0,0 0 9 16,-3 0 5-16,-1-1 19 0,0 6 33 0,-2 3 6 16,1 2-9-16,-1 1-13 0,-2 0-5 0,1 2-9 15,0-1-14-15,1 1-3 0,-2 3-13 0,3 1-10 0,-2-2-17 16,2 2-8-16,-2 2-16 0,2 1-22 0,-1-7-10 16,1 7-8-16,0 0-1 0,-3 10-7 0,1-4-16 15,2 6-4-15,-4 0-3 0,2 8-10 0,1 0-3 16,0 1 0-16,-1 2-1 0,3 1-15 0,-2 0-12 15,0 1-25-15,2 1-22 0,-1-2-28 0,1-1-24 16,0-1-33-16,-3-1-39 0,2 1-46 0,0-9-48 0,-1 1-306 16,1-4-672-16,1-3 298 0</inkml:trace>
  <inkml:trace contextRef="#ctx0" brushRef="#br0" timeOffset="74594.6027">11085 3365 278 0,'0'-2'292'16,"2"1"-9"-16,-1-3-30 0,1 0-24 0,0 1-19 0,0 1-18 15,-1-1-25-15,2 1-18 0,-3 2-18 0,5-1-7 16,-5 1-14-16,7 1-13 0,-3 1-8 0,0 2-12 15,-1 0-7-15,0 4-6 0,1-1-7 0,-3 2-4 16,0 4 2-16,-1 0-10 0,-3 0 1 0,0-1-11 16,-2 1-8-16,-1 0 4 0,1 1-10 0,-1-2 2 15,-1 1-2-15,3-2-2 0,0 0-1 0,0-1-9 16,2-1-7-16,-1-1-6 0,3 0-6 0,0-1-3 16,0-2-8-16,4 3 0 0,-1-2 0 0,3-1-4 0,0 0-4 0,1-1 6 15,1-1-4 1,0 1 1-16,0-1 4 0,-1-1-1 0,-2 1 4 15,0-2 1-15,1 1 6 0,-2-1-1 0,-1 2 6 16,0-3 12-16,0 3 10 0,-3-3 13 0,2 0 7 16,-2 0-1-16,0 0-3 0,0 4-3 0,0-4 1 15,-4 5-4-15,0-3-1 0,-1 1-3 0,-1 3 1 16,0-1-5-16,0 1 2 0,0 1-4 0,-1 0 1 0,1 0-4 16,1 2-11-16,2-1-3 0,1 1-7 0,3 4 2 0,0-1-6 15,1-3-3-15,2 0-1 0,0-2 3 16,3 4 1-16,-1-3 0 0,0-1 1 0,1-1 1 15,-1-1 2-15,-1 2-1 0,-1-5 9 0,0 2 12 0,-2 0 16 16,1-1 10-16,0-1 12 0,-1 1 2 0,-2 0 5 0,2-2-3 31,-2-1 1-31,-4 7-5 0,1-3-7 0,-2-2-4 0,-2 3-8 16,-4 1-28-16,-1 1-45 0,-6 3-56 0,-3-2-58 16,1-1-82-16,-1 3-284 0,-1-4-566 0,4 1 251 15</inkml:trace>
  <inkml:trace contextRef="#ctx0" brushRef="#br0" timeOffset="76791.5667">6263 4414 92 0,'5'-2'138'0,"-3"1"-17"0,1-1 15 0,1 0-1 0,-1-2-1 16,-3 4 5-16,3-1 16 0,1-1 2 0,-4 2 4 15,2-1-2-15,-2 1 0 0,0 0 2 0,0 0-7 16,0 0-12-16,-7-5-13 0,7 5-17 0,-9 0-2 16,2 0-9-16,0 0-13 0,-3 2-4 0,2-1-6 15,-8 1-6-15,5 1-7 0,1-2-4 0,-2 3-2 16,2 0-8-16,-3 0-6 0,6-1-6 0,-3 1-4 16,3-1 1-16,-1 1-4 0,3 0-3 0,1-1-6 15,1 1-2-15,-1 0 1 0,4 0-4 0,4 2 1 16,-4-3-8-16,3 0-1 0,4 2 0 0,0 0-5 15,3-1 0-15,0 2-4 0,4-1-1 0,-3 0-6 16,2 1 0-16,3 0-8 0,-4-2-1 16,2 1-4-16,-4 2 1 0,1 0-6 0,-4-3 2 15,2 1 0-15,-3 1-1 0,-2 1 6 0,1-1 0 16,-5-1-1-16,0 2 6 0,-2 0 1 0,-3 1 3 16,-5-1 6-16,3 4 0 0,-7-6 2 0,0 4 5 15,0-3-1-15,0 1 5 0,0-2 3 0,-3 1-1 0,3-1-1 16,1-2-2-16,4 2 2 0,0-2-1 0,3-2-1 15,2 2-2-15,-1-3-10 0,0 2-6 0,5-1-3 16,0-1-5-16,-4 2-4 0,4-2-4 0,0 0-5 16,0 0 0-16,9 2 3 0,-5-2 0 0,4 2 1 15,-5-2 1-15,1 0 3 0,3 3 1 0,-4-2 2 0,1 2 6 16,2-2-1-16,-3 2 4 0,-2 2 6 0,-1-2 9 16,0 3 16-16,0 0 6 0,-3 0 5 0,-4 4 5 0,0 1 6 31,0 0 1-31,0-1-3 0,0 1-3 0,0-3-1 15,0 3-2-15,1-4-5 0,1 2 4 0,1-2-9 0,2 2-2 16,1-3-1-16,1 3-1 0,1-2-3 0,3 2-3 16,2-3 0-16,3 1-2 0,5-1 2 0,-2 0-3 15,2 0-1-15,3-3-9 0,4 1 1 0,-4-2-3 16,-1-1-1-16,-1 2 0 0,-1-3-2 0,3-2 4 16,-3 0 2-16,-4 2-2 0,-3-2 3 0,3 2 13 0,-6-1 27 15,3-1 10-15,-4 0 6 0,1 2 7 0,-4 0-10 16,3-4-1-16,-3 4-8 0,0-2-16 0,0 2-33 15,0 0-32-15,-7-3-43 0,4 1-54 0,3 2-69 16,-1-2-80-16,1 2-265 0,-3-4-590 0,3 4 261 0</inkml:trace>
  <inkml:trace contextRef="#ctx0" brushRef="#br0" timeOffset="78540.497">6790 4383 158 0,'1'-3'280'0,"0"0"-15"0,-1 3-19 0,2-4-20 0,-2 4-26 16,0 0-12-16,0 0-11 0,0 0-11 0,-6 8-11 15,5-2-12-15,-3 3-16 0,1 2-11 0,-1 1-10 16,1 1-7-16,1 2-12 0,1-1-5 0,-2 6-12 15,3-2-4-15,1 1-9 0,1-1-5 0,-4-4 2 16,4 1-12-16,-2 4 2 16,1-5-13-16,1 0 1 0,-1-1-10 0,-2 0-10 15,-2 1-14-15,3-3-11 0,-4 0-7 0,2-2-14 16,1-2-13-16,-1 1-4 0,1-3-8 0,-1 0-6 0,1-1 5 0,0-2 4 0,0 1 0 0,1-3 0 16,-1 3-3-16,1-3 5 0,0 0 7 0,0 0 1 15,0 0 6-15,0 0 6 0,0 0 10 0,0 0 16 16,0 0 13-16,-5-8 15 0,5 8 13 0,0 0 13 15,0 0 5-15,-1-1 8 0,1 1-1 16,0 0 2-16,-3-2-1 0,3 2-1 0,0 0 0 0,0 0-10 16,0 0-1-16,0 0-6 0,0 0-3 0,0 0-5 15,0 0-3-15,0 0-2 0,0 0-1 0,16 0-5 16,-6-1-3-16,0 0-2 16,3 0 1-16,1 0-4 0,0-3-8 15,3 2-7-15,3-1-9 0,-3 2-5 0,0-1-12 16,-2-1-11-16,2 1-5 0,-2 0-14 0,1 0-10 0,-6 2-9 15,0-2-19-15,0 0-25 0,-2 0-22 0,-1 0-31 16,-1 0-44-16,-2 0-164 0,-2-1-413 0,-1 0 182 16</inkml:trace>
  <inkml:trace contextRef="#ctx0" brushRef="#br0" timeOffset="78790.0813">6797 4383 82 0,'-3'-3'321'0,"3"-2"-14"0,-3 1-21 0,3 0-24 0,-1 0-29 15,1 1-22-15,1-1-17 0,2 0-21 0,0 1-21 16,1 1-14-16,3 2-17 0,3-1-7 0,0-1-18 16,4 2-10-16,1-1-14 0,0 1-21 0,0 1-18 15,0 0-19-15,0 0-15 0,1 0-19 0,0 0-18 16,-2 3-29-16,-4-1-19 0,-3-1-14 0,0 1-17 15,-1 0-18-15,-2 1-20 0,-1 0-38 0,-2 0-146 16,-1-1-368-16,-2 2 163 0</inkml:trace>
  <inkml:trace contextRef="#ctx0" brushRef="#br0" timeOffset="78993.0783">6808 4543 211 0,'0'0'335'16,"-3"1"-3"-16,3-1-25 0,-1 3-17 0,1-3-25 0,0 0-23 16,0 0-24-16,0 0-31 0,0 0-29 0,0 0-18 15,0 0-27-15,14-3-23 0,-4 3-27 16,1-1-30-16,2-1-25 0,5 1-19 0,2-1-35 16,-3 0-22-16,-1 2-29 0,0-2-38 0,-1 2-47 15,0 0-61-15,-7-2-126 0,2 2-399 0,-3 0 177 0</inkml:trace>
  <inkml:trace contextRef="#ctx0" brushRef="#br0" timeOffset="79199.1285">7082 4570 290 0,'0'0'350'16,"0"0"-30"-16,-6 0-21 0,6 0-29 0,0 0-32 15,0 0-29-15,-4 0-19 0,4 0-35 0,0 0-27 16,0 0-27-16,2 4-39 0,0 1-41 0,0-3-44 16,0 1-48-16,-1-1-50 0,2 0-59 0,0 4-193 15,-2-5-405-15,-1-1 179 0</inkml:trace>
  <inkml:trace contextRef="#ctx0" brushRef="#br0" timeOffset="79529.2331">7178 4525 196 0,'0'0'320'0,"0"0"-20"0,0 0-21 0,0 0-18 0,0 0-23 0,0 0-22 0,-2 11-21 16,2-6-16 0,2 4-17-16,1 3-15 0,-1-4-16 0,2 4-17 0,-1-2-7 0,2 3-10 15,-1-2-12-15,1 0-15 0,0 1-14 0,0-1-11 16,0-2-14-16,0-2-12 0,-1 1-13 0,1-1-5 15,-2-3-2 1,0 1-1-16,-1-2 1 0,0 0 1 0,3-3 0 16,-3 0 3-16,-2 0-5 0,8-6 2 0,-3 1 0 0,-2-1 4 15,4-5 7-15,-3-1 2 0,3-1-3 16,0-2 4-16,0 3 4 0,2-5 7 0,-5 4 7 16,3-1 1-16,-4 3-2 0,1 3-1 0,-1 0-10 0,-1 3-5 15,0-1 1-15,0 2-4 0,-1-1-15 0,-1 3-26 16,2 0-30-16,-2 2-25 0,0 0-21 0,0 0-37 15,0 0-41-15,0 0-46 0,-3 13-222 0,2-10-488 0,2 3 217 0</inkml:trace>
  <inkml:trace contextRef="#ctx0" brushRef="#br0" timeOffset="80137.6934">7504 4595 35 0,'-1'-1'344'31,"-2"-5"-17"-31,0 4-20 0,0 0-20 0,2 0-22 0,-5 1-22 16,5-1-16-16,1 2-25 0,-9-2-17 16,9 2-19-16,-7 2-18 0,2-1-12 0,-3 0-13 15,3 2-15-15,-1 0-10 0,1 4-10 0,-3-3-9 0,3 3-9 16,-1-1-6-16,2 1-7 0,-1-1 2 0,2 1-21 15,-1 0-10-15,-1-2-10 0,4 2-10 16,-1 1-11-16,2-3-14 0,0-2-8 0,2 1 3 16,1 0-3-16,-2-1-5 0,3-1-5 0,1-1-7 15,3-1-3-15,0-1 1 0,1-2 4 0,-2-1 4 16,1 2 4-16,1-2 1 0,-2 1 6 0,0-3 10 0,-3 3 14 0,2 1 20 0,-3 0 22 16,1-1 15-16,-3 1 9 0,2 0 8 0,-3 2-11 15,3-2-5-15,0 2-4 0,-3 0-8 0,0 0-2 16,0 0-10-16,0 0-6 0,0 0-17 0,-6 11-23 15,5-7-13-15,1-1-8 0,1 1-12 0,3-1-18 16,-1 1-20-16,0-1-17 0,7 0-13 0,-2-2-13 16,2-1-4-16,3-3 0 0,1 1 5 0,1-5 17 15,2-2 16-15,-4-1 18 0,4-5 13 0,-3-1 27 16,0-1 38-16,-4-2 39 0,-2-2 36 0,1-3 26 16,-2 2 11-16,-3-1 20 15,-3 3 33-15,1-2 22 0,-2 2 19 0,0 6 3 16,-2 1 1-16,-2 2 2 0,3 2-1 0,-2 0-14 15,-1 2-19-15,1 3-17 0,1 0-17 0,1 0-18 0,-2 1-15 16,-1 2-10-16,4 1-14 0,0 0-6 0,-7 5-16 16,4 1-14-16,-1 1-21 0,4 2-20 0,-3 2-16 15,3 3-4-15,-1 0-25 0,5 4-1 0,-7 4-14 16,6-3-17-16,-3 3-18 0,0 1-17 0,3 2-23 16,-2-2-15-16,-1 1-23 0,3 0-8 0,-3-2-17 0,0 1-30 15,0-1-40-15,0-3-45 0,3 0-59 0,-3-5-219 16,0-6-626-16,1-2 277 0</inkml:trace>
  <inkml:trace contextRef="#ctx0" brushRef="#br0" timeOffset="80627.6905">7879 4560 253 0,'0'0'293'0,"0"0"-12"0,-3 0-11 0,3 0-21 0,0 0-17 0,0 0-17 16,0 0-17-16,0 0-16 0,0 0-18 15,0 0-18-15,0 0-17 0,0 0-7 0,0 0-16 16,0 0-10-16,18-3-8 0,-9 2-12 0,2-1-5 15,-1 1-11-15,1 0-4 0,-1 1-6 0,4-2-3 0,-3 0-5 16,-1 1-4-16,0-1-6 0,-3 0-1 0,0 0-2 16,-1 1-5-16,-1 1 3 0,-5 0-2 0,6-2-1 15,-2 2 0-15,-4 0 0 0,7-1-3 16,-4 0-2-16,-3 1-4 0,0 0-7 0,4-2-14 16,-4 2-33-16,0 0-31 0,0 0-40 0,0 0-41 0,0 0-42 15,3 4-59-15,-3-4-239 0,0 0-533 0,0 0 236 16</inkml:trace>
  <inkml:trace contextRef="#ctx0" brushRef="#br0" timeOffset="80920.9281">7935 4699 164 0,'-3'3'337'0,"3"-3"-21"16,0 4-16-16,0-4-27 0,0 0-25 0,0 0-31 0,0 0-21 16,0 0-18-16,17-5-20 0,-7 4-16 15,-3-1-15-15,6 2-6 0,-2-2-17 0,3-1-12 0,-3 0-5 16,-1 3-14-16,3-2-7 0,1 1-8 0,-4 0-4 16,-2 1-7-16,-1-2 2 0,2 2-8 0,-4 0-5 15,-5 0-1-15,7 0-5 0,-4-1 0 0,4 1-6 0,-7 0-5 16,0 0 2-16,0 0-9 0,0 0-17 0,7-1-31 0,-7 1-26 15,0 0-40-15,0 0-48 0,3 2-47 0,-3-2-71 16,0 0-205-16,4 0-512 0,-4 0 227 0</inkml:trace>
  <inkml:trace contextRef="#ctx0" brushRef="#br0" timeOffset="81201.3369">8442 4398 64 0,'1'-2'401'0,"-1"2"-11"0,0-3-26 0,0 3-19 0,0-4-51 15,0 4-5-15,0 0-32 0,0 0-21 0,0 0-27 16,0 0-23-16,0 0-17 0,0 0 0 0,0 9-34 16,0-5-10-16,0 5-12 0,0-2-14 0,0 2-1 15,0 0-16-15,0 4-1 0,0 0-11 0,0 1-4 0,0-1-11 16,0 1-6-16,0 2 1 0,0-1-9 15,2-2-5-15,-1 1-16 0,-1-1-4 0,4 1-27 16,-4 0-41-16,2-1-20 0,-1 0-34 16,-1 0-29-16,3-2-30 0,-2-1-44 0,-1-2-42 0,3 0-49 0,-3-1-235 15,0-2-579-15,2-1 255 0</inkml:trace>
  <inkml:trace contextRef="#ctx0" brushRef="#br0" timeOffset="81569.6963">8315 4378 209 0,'-3'-3'378'15,"2"-1"-1"-15,-2 0-10 0,3 1-13 0,-3 0-18 16,3 3-21-16,-1-4-24 0,-2 3-29 0,3 1-12 15,0-4-47-15,0 4-3 0,-1-3-16 0,1 3-25 16,0 0-10-16,0 0-19 0,0 0-12 0,0 0-11 16,4-2-12-16,0 1-10 0,3 0-10 0,7-3-2 0,0 4-10 15,9-3-14-15,-1 2-13 0,2-1-9 16,3 1-8-16,1-1-15 0,2 1-11 0,-1-1-7 16,-1 0 1-16,-3 0-2 0,0 2 3 15,-4 0 4-15,-7 0-9 0,-3-1 2 0,-1 1 8 16,-2 0-2-16,1 0-3 0,-5-1 12 0,1 2 13 0,-5-1 3 15,5 1 8-15,-5-1-10 0,5 0-5 0,-5 0 1 16,0 0-4-16,2 4-7 0,-2-4-37 0,0 0-42 16,-6 4-40-16,2-2-40 0,-3 4-47 0,4-2-56 15,-1-2-59-15,-1 3-293 0,1 0-665 0,0-1 294 16</inkml:trace>
  <inkml:trace contextRef="#ctx0" brushRef="#br0" timeOffset="81799.813">8621 4576 355 0,'0'0'417'16,"0"0"-9"-16,0 0-28 0,0 0-26 0,0 0-35 15,0 0-29-15,0 0-32 0,0 0-29 0,0 0-40 16,0 0-55-16,-6-6-46 0,6 6-43 0,0 0-30 15,0 0-32-15,0 0-32 0,0 0-41 0,4 11-45 16,-4-8-39-16,2-1-42 0,-1 2-52 0,-1 0-154 16,0-4-458-16,2 2 203 0</inkml:trace>
  <inkml:trace contextRef="#ctx0" brushRef="#br0" timeOffset="82133.9898">8736 4512 75 0,'3'-1'333'0,"-3"1"-11"0,0 0-25 0,2-2-29 0,-2 2-17 0,0 0-19 0,0 0-16 0,2 6-18 16,1-2-16-16,-3 1-17 0,3 2-18 0,-3 2-21 15,1 1-9-15,0 3-11 0,2-2-7 0,0 2-9 0,-2-1-17 16,2 0-10-16,0-3-11 0,1-1-18 0,-2 1-15 16,2-3-6-16,-4 0-1 0,3-2-3 15,0 1-5-15,0-1 3 0,1-1-2 0,0-2 2 0,-2-1-2 31,-2 0 2-31,0 0-2 0,11-3 3 0,-7-3 12 0,0-1 6 16,3-3 3-16,0 0 3 0,-1-2 8 0,1-1 11 16,-2-1 1-16,2-5 12 0,-2 7-5 0,0-1 23 15,0-2 6-15,-1 4 3 0,0 2-4 0,-2 0-6 0,1 4-8 16,-1-3-7-16,-2 4-7 0,0 1-8 0,1 0-30 16,1 1-37-16,-2 2-40 0,1-4-32 15,-1 4-27-15,0 0-35 0,0 0-46 0,0 0-66 0,-3 12-62 16,2-9-245-16,1 2-617 0,0-5 274 0</inkml:trace>
  <inkml:trace contextRef="#ctx0" brushRef="#br0" timeOffset="83011.0504">9132 4568 193 0,'3'-5'207'16,"-2"2"9"-16,0 0-1 0,0-2-5 0,-1 1-1 0,0-1-5 15,0 2 17-15,-2-1-7 0,0-1-7 16,-1 2-8-16,-1 0-21 0,-1 0-8 0,2 0-11 15,-1 2-15-15,-3-1-20 0,1 1-3 0,-1 1-15 0,2 1-9 16,-4-1-8-16,3 2-11 0,-2-1-7 0,1 3-8 16,-3 0-8-16,3 1 0 0,-2 1-11 0,1-1 9 15,1 2-16-15,0 1-6 0,2-3-1 16,-2 5 3-16,1-1-11 0,2-1 0 0,0 0-1 16,1-1-3-16,0 0-6 0,2 0 6 0,-1-1-7 15,2-3-4-15,2 3-8 0,-2-3-6 16,3 1 1-16,1-1-3 0,1-2 7 0,1-1-10 15,2 0-1-15,1-2-2 0,-1-1 0 0,0-1 7 16,5-4-4-16,-3 4 1 0,-2-2 2 0,3-4 6 0,-2 1 5 16,1 1 13-16,-3 2 18 0,-3-2 27 0,2 3 9 15,-3-2 24-15,-2 2 9 0,2 3 2 0,-1-3 4 16,-2 2-6-16,1 0-12 0,-1 3-17 0,1-3-1 16,-1 3-8-16,0 0-7 0,0 0 4 0,0 0-16 15,-8 12-7-15,5-8-3 16,0 5-8-16,3-2-16 0,-3 1-11 0,3 2-13 15,-1-2-14-15,4 0-14 0,-2 2-14 0,2-3-9 16,1 0-12-16,1-2-9 0,0 0-2 0,4-3-1 16,-1 1-1-16,1 0 2 0,1-3 6 0,2-3 6 15,-2-1 10-15,2-1 4 0,1-2 9 0,-3-2 2 0,4-7 8 16,-6 4 7-16,2-5 12 0,-3 3 21 0,2-4 17 16,-2-4 18-16,-3 3 20 0,1-3 14 0,-3 0 16 15,-2 4 20-15,2 2 8 0,-4 3 13 0,2 0 6 16,-2 4 0-16,0 0 7 0,1 3-1 0,1 3-10 0,-2-1-11 15,1 1-13-15,1 0-15 0,-2-1-9 0,2 4-10 16,0 0-6-16,0 0-8 0,0 0-9 0,-7 7-8 16,6-2-11-16,-2 2-7 0,2 2-16 0,-1 0-6 15,-1 4-9-15,3 0-6 0,0 7-15 0,2-3-24 0,-1 4 2 16,1-1-19-16,-1 1-23 0,2-1-19 0,1 0-22 31,0 0-20-31,1-1-20 0,-1-1-18 0,-1-4-23 16,-2 1-28-16,3-3-34 0,-1-1-42 0,-1-1-318 0,-1-2-694 15,-1-2 307-15</inkml:trace>
  <inkml:trace contextRef="#ctx0" brushRef="#br0" timeOffset="83553.8844">9532 4293 7 0,'1'-4'359'15,"1"2"-9"-15,-1-1-18 0,1 0-29 0,-1 0-30 0,2-1-25 16,-1 1-26-16,1 1-24 0,0 0-17 0,1 1-27 16,-1-1-16-16,-3 2-14 0,10 3-12 0,-6-1-5 15,0 3-15-15,2 2-8 0,-3 1-7 16,1 1-6-16,-1 2-11 0,-3 2-1 0,-1 1-6 15,-4 5-2-15,1 0-1 0,-3 0 4 0,-3-3-6 0,3 2 2 16,-4-2-4-16,0 0-12 0,-1-2-4 0,4 0-2 16,-1 2 2-16,4-1-5 0,2-4-8 0,0 1-18 0,3-1-6 15,0-3-11-15,3 2-7 0,3-3-10 0,-1 0-10 16,7-1-6-16,-3-1-5 0,4-2-2 16,3 1 3-16,-1-3-1 0,-1 1 5 0,2-2 7 15,-2 0 3-15,-4-2 6 0,-1 2 9 0,-1-3 30 0,-3 3 24 16,1 0 29-1,-3-1 21-15,-3 1 18 0,5-1 5 0,-5 1 0 0,0 0 2 0,0 0-1 0,0 0-8 16,-10-3-8-16,10 3-12 0,-9 3 1 0,4-1-14 16,0 0-11-16,0 4 0 0,0-2-4 0,2 2-2 15,-1 3-7-15,0 1-11 0,1-1-26 0,3 4-20 0,1 0-20 16,0 0-12-16,1 0-17 0,1 1-1 0,-2 1 2 31,1-3-4-31,-1-3 7 0,2 4 6 0,-3-5 5 0,0 1 12 16,0-2 18-16,0-2 19 0,-3 1 21 0,2-2 23 15,-5 0 3-15,2-1 7 0,-2-1-3 0,-4 0 1 16,2-2-3-16,-2 0-9 0,0 0-5 0,0 0-38 16,-1-1-42-16,1 1-66 0,-4-1-78 0,0 0-104 15,-1-1-339-15,4 0-689 0,2 1 305 0</inkml:trace>
  <inkml:trace contextRef="#ctx0" brushRef="#br0" timeOffset="89277.7157">6335 5399 142 0,'0'-6'232'15,"0"1"-9"-15,0 0-2 0,0 1-6 0,-1-1-12 16,-1-1-13-16,1 2-14 0,1-1-11 0,-3 2-10 16,3 0-9-16,-1 0-12 0,-1 0-2 0,2 3-12 15,0-4-11-15,-1 2-6 0,-2 1-7 0,3 1-11 16,0 0-9-16,-10-2-4 0,10 2-8 0,-10 2-6 15,6 1-8-15,-6 1-5 0,0-2-6 0,3 2 1 16,-1-1-2-16,-2 3-3 0,0 0-2 0,2 0 0 16,-3 0 0-16,2 2-3 0,2-2-6 0,0 2 1 15,0-3-6-15,1 2 0 0,2-1-4 0,0 0 2 16,0-1-2-16,2 1-5 0,2-1 2 0,-1-1-2 0,-2 0 3 16,7 2-9-16,-1-2 2 0,1-1 1 0,5 2 0 15,-1-1-1-15,2 2-5 0,4-3-2 0,0 3-4 16,-4-5 4-16,3 3-3 0,-5 0 0 0,3-2 0 15,-1 1 1-15,-3-1-3 0,0 0-5 0,0 1 2 16,-4 0-2-16,0 0 0 0,1-1 2 0,-4 2 1 0,0 1 4 16,0-2-1-16,-3 1 0 0,-1 2 1 0,0-1 0 15,-6 1-1-15,0 1 3 0,-2 0 1 0,0 0 2 16,-2-2-1-16,3 1-2 0,0 1-1 0,-2-2 6 16,2 1-2-16,2-2-3 0,-2 0-1 0,4-1 3 0,3-1-10 15,-2 0-2-15,3 1-5 0,-1-2-3 0,1 2 0 16,-1-1 1-16,4-2-2 0,-3 4-1 0,6-1 7 15,-3-3-3-15,3 7 1 0,-2-5 1 0,2 0 3 0,1 0-3 16,2 2 4-16,1 1-1 0,0-3 1 16,0 2 1-1,2-1 2-15,-1 0-2 0,1 0 3 0,-1-2-1 16,0 3 4-16,-1 1 1 0,-1-2-2 0,-2 0-1 16,2 2 1-16,-2 0-1 0,-4-1 6 0,0 2-3 0,0 1 1 15,0 0 4-15,-5 1-1 0,0 0 3 0,-2-1 5 16,0-1 5-16,0 3-3 0,-3 0 1 0,3-3 3 15,0 1-3-15,2-1 1 0,0 0 0 0,1-2-2 16,3-1-2-16,-2 2-1 0,3 0 2 0,0 0 1 0,1 1-6 16,2-2 0-16,3 0 1 0,-1 2-1 0,4 0-1 15,-1-2 0-15,2 0 2 0,1 0-2 0,-1-1 0 16,3 0 2-16,-3 1-2 0,0-2 4 0,-2 0-6 0,1 1 2 16,0-2-3-16,-2 0 4 0,-1-1-2 0,0 2 1 15,-1-2 2-15,-2 2-2 0,1-2-20 0,1 0-23 16,-1 1-41-16,-4-1-53 0,10-1-78 0,-5 1-279 15,1 0-531-15,1-4 235 0</inkml:trace>
  <inkml:trace contextRef="#ctx0" brushRef="#br0" timeOffset="90610.9923">6682 5532 12 0,'1'-5'268'0,"1"-1"-10"0,2 3-4 0,-3-1-6 0,-1 1-7 15,2 0-13-15,-2 0-15 0,0 3-18 0,1-4-12 16,-1 4-20-16,1-3-16 0,-1 3-15 0,0 0-11 16,0 0-14-16,0 0-8 0,0 0-15 15,0 0-9-15,-7 10 1 0,6-4-10 0,-2 0-7 16,0 1-3-16,-1 0-8 0,3 2 0 0,-1 0-11 15,-1 1 2-15,1 2-3 0,-3 1-1 0,2 0-8 0,1 5 2 16,0-4-4-16,1-1-5 0,-1 7-2 16,1-5 3-16,1 2-9 0,0-2 5 0,0-1-3 0,0-1-1 15,0 1-6-15,0 0-10 0,0-4-12 0,0 0-18 0,0-2-14 32,-2 0-14-32,4 1-20 0,-4-3-30 0,1-2-24 0,1 1-39 15,0 0-42-15,0-2-52 0,-4 0-164 0,4-3-467 16,-6 0 208-16</inkml:trace>
  <inkml:trace contextRef="#ctx0" brushRef="#br0" timeOffset="90988.7965">6534 5497 75 0,'-3'-4'313'0,"0"1"-13"0,2 0-9 0,-1 0-20 0,1 0-13 0,1 3-21 16,-3-3-25-16,3 3-13 0,-1-3-27 0,1 3-16 16,-2-3-18-16,2 3-13 0,0 0-15 0,0 0-8 15,6-2-7-15,-2 1-13 0,3 1-6 0,2-1-7 16,1 0-10-16,3-1-7 0,3-1-6 0,2-1-1 16,4 0 5-16,0-1-12 0,-1 2-6 0,3-1-6 15,2-2-6-15,-4 0 5 0,1 3-8 0,-1-2 0 16,-8 0-3-1,3 2 4-15,0 0-3 0,-3 0-3 0,-2 0-3 16,-4 2 2-16,-1-1 5 0,1 2-1 0,-3-1 5 0,-1 0 5 16,-4 1 2-16,5-1-6 0,-5 1-2 0,5-3 3 15,-5 3-4-15,0 0-13 0,3 0-19 0,-3 0-20 16,0 0-18-16,0 0-25 0,-1 7-27 0,0-3-31 16,-2 1-33-16,0-1-50 0,1 1-52 0,-1 0-215 0,-1 0-523 15,3 1 232-15</inkml:trace>
  <inkml:trace contextRef="#ctx0" brushRef="#br0" timeOffset="91230.6282">6820 5675 324 0,'0'0'315'0,"-6"-8"-22"0,6 8-24 0,0 0-24 0,3-4-26 16,-3 4-21-16,0-4-21 0,0 4-19 0,3-1-19 16,-3 1-30-16,0 0-30 0,0 0-28 0,0 0-33 15,0 0-28-15,8 5-31 0,-6-3-29 0,-2-2-41 16,0 0-24-16,5 3-34 0,-3 1-174 0,-2-4-373 16,0 0 165-16</inkml:trace>
  <inkml:trace contextRef="#ctx0" brushRef="#br0" timeOffset="91578.397">6923 5624 114 0,'2'-3'302'0,"-2"3"-12"0,1-3-17 0,-1 3-16 0,0 0-23 0,0-2-23 0,0 2-23 0,0 0-16 16,0 0-15-16,0 0-19 0,2 9-14 0,-1-4-8 15,2 3-12 1,-2-1-9-16,2 2-15 0,0 0-5 0,0 2-8 15,2 2-7-15,0-1-6 0,2 6-4 0,-3-7-2 16,3 2-6-16,-1-3-10 0,-2-2-3 0,0 0-3 16,2-1 0-16,-3-2 0 0,0-1-1 0,1 1-10 0,-1-1 1 15,0-3-2-15,0 0 4 0,-1 0-7 0,-2-1 2 16,9-5 10-16,-5 2 2 0,-1-3-2 0,2-1 8 16,-1 0 5-16,0-3 4 0,2-1 3 0,-2-2-5 15,2 1-3-15,0-3 4 0,0-3-5 0,-3 4 1 0,1 1 0 16,0-2-8-16,1 3-2 0,-1-1-4 0,-1 4-4 15,0 0-1-15,-2 2 8 0,1 2-21 0,-1 1-24 16,0 0-25-16,1 2-26 0,-2 2-10 0,0-2-15 0,0 2-26 16,0 0-26-16,0 0-32 0,-6 13-36 0,5-7-29 15,1 1-227-15,-2 1-513 0,0 0 226 0</inkml:trace>
  <inkml:trace contextRef="#ctx0" brushRef="#br0" timeOffset="92257.9187">7304 5719 41 0,'0'-5'280'15,"-1"0"-13"-15,-1-2-9 0,1 2-8 0,-4-4-6 0,4 5-7 16,-3-2-10-16,0-1-13 0,-2 1-19 0,2 0-9 16,-2 2-3-16,0 1-20 0,0-2-19 0,0 5-12 15,-1-4-11-15,1 4-11 0,1 0-12 16,-1-1-10-16,0 2-8 0,0 1-10 0,-1 1-7 16,1 1-10-16,-1 0-5 0,0 1-6 0,1 2-4 0,1-1 1 15,2-1-7-15,0 2-10 0,0 1-11 0,3 0-8 16,-1-1-6-16,1 0-11 0,2-2 5 15,-1 0-1-15,3-1-5 0,1 1-1 0,1-3-2 0,-2 0-7 16,5-1 5-16,0-1 1 0,2 0 3 0,-2-1 3 16,0-1 0-16,0 0 4 0,-1 1 4 0,-3-1 2 0,2 0 8 15,-3 0 8-15,2 1 11 0,-2 0 10 0,-1 0 5 16,-3 1 0-16,4-1 3 0,-4 1-6 0,0 0-2 16,0 0-2-16,0 0-8 0,0 5 1 0,0-5-3 0,-4 7 11 15,2-2-4-15,1 0-19 0,-2 1 5 0,2-1-13 16,1-1-16-16,-2 3-10 0,4-4-14 0,-2 3-9 15,4-2-1-15,-1-1-3 0,2 0-8 0,4-1 5 16,1-2 1-16,0-1 7 0,1-3 2 0,2 0 3 16,-3-5 6-16,2-1 6 0,-2-1 7 0,0-1 10 0,0-5 15 15,0 1 22-15,0-2 14 0,-3-2 12 0,-2-2 8 16,1 0 24-16,-5 0 15 0,2 0-11 0,0 1 19 31,-3 1 14-31,-2 0 6 0,1 5-4 0,-1 3-4 16,2 0-5-16,-1 0 1 0,-2 5-9 0,3 2-14 0,-1 0-2 15,-1 2-10-15,1-1-11 0,1 3-10 0,0 1-7 16,-1-5-11-16,1 5-1 0,0 0-2 0,0 0-6 16,-4 12-3-16,3-5-10 0,0 2-4 0,-2 3-4 0,2 2-4 0,0 0-5 15,-1 7-5-15,2-2-4 0,0 3-12 16,-1-1-9-16,2 1-13 0,-1 0-22 0,1 4-23 16,-1-1-29-16,0 1-26 0,0-5-18 0,0 2-21 15,0-1-34-15,0-3-39 0,1-4-41 0,1-2-49 16,0-1-263-16,-2-4-657 0,0-4 290 0</inkml:trace>
  <inkml:trace contextRef="#ctx0" brushRef="#br0" timeOffset="92691.7089">7628 5637 244 0,'0'0'293'15,"-7"1"-10"-15,4 0-18 0,3-1-11 0,-4 1-15 16,4-1-17-16,0 0-18 0,0 0-14 0,-7 0-11 15,7 0-15-15,0 0-1 0,-4 1-22 0,4-1-12 16,0 0-12-16,0 0-6 0,0 0-21 0,0 0-6 16,0 0-7-16,0 0-12 0,0 0-4 0,15-2-7 15,-9 0-7-15,2 0-1 0,2-1-7 0,0 1-3 16,4 0-9-16,-4 1-9 0,4-2 0 0,-4 1-9 16,2 1-2-16,-2-2-2 0,-1 2 2 0,-2 1 1 15,1-1 7-15,-4-1-13 0,2 2 5 0,-3 0-5 16,-3 0 3-16,5-1 0 0,-5 1-4 0,5 0 4 0,-5 0 1 15,0 0-3-15,4-1-2 0,-4 1-2 0,0 0-15 16,0 0 21-16,0 0-16 0,0 0-31 16,0 0-29-16,-7 6-30 0,7-6-39 0,-4 3-44 15,2-2-49-15,2-1-59 0,-4 2-185 0,4-2-517 0,-4 3 228 16</inkml:trace>
  <inkml:trace contextRef="#ctx0" brushRef="#br0" timeOffset="93028.4384">7638 5739 4 0,'0'0'378'16,"-7"1"-12"-16,4 0-10 0,3-1-21 0,0 0-24 0,0 0-36 15,-3 2-28-15,3-2-28 0,0 0-23 0,0 0-20 16,0 0-13-16,0 0-13 0,9 2-18 15,-5-1-19-15,3-1-22 0,3 1-22 0,-1 0-24 16,3-3-12-16,2 2-16 0,0 0-7 0,1 0-7 16,1-1-6-16,1-1-9 0,-3 1 0 0,-4-1 4 0,1 1 0 15,-1-1-2-15,-3 2 9 0,-3-1-5 0,2 0 13 16,-2 0 7-16,2 1 13 0,-6 0 21 16,7-1 5-16,-7 1 7 0,4-3-4 0,-4 3-7 15,0 0-2-15,1-2-11 0,-1 2-25 0,0 0-27 0,0 0-33 16,0 0-41-16,0 0-53 0,0 0-64 0,0 0-68 15,0 0-269-15,-15 2-587 0,15-2 260 0</inkml:trace>
  <inkml:trace contextRef="#ctx0" brushRef="#br0" timeOffset="94378.0717">8177 5463 157 0,'2'-7'300'15,"-4"1"-11"-15,2 2-5 0,-3 0-10 16,3-1-13-16,-1 2-16 0,0 0-17 0,-1 1-18 0,2 2-26 16,-3-3-17-16,3 3-22 0,0 0-9 0,0 0-15 15,-5 4-14-15,3 0-11 0,-1 2-6 16,2-3-11-16,-2 6-12 0,3 0 0 0,-4 2-7 15,3 4-11-15,-1-3-3 0,-2 2-8 0,4 4 1 0,-3 2-4 16,3-6-3-16,0 6-3 0,-1-5-6 0,-1 4 4 16,1 1-7-16,1-5-3 0,-3 2 4 0,3 2 0 15,-1-4-8-15,1-1-1 0,0 4 0 0,0-7-10 0,-2-2-21 16,4 1-9-16,-4-7-16 0,2 3-17 0,0-2-16 0,0 0-26 16,0 2-20-16,0-3-33 0,0 0-30 0,2-2-37 15,-2-1-43-15,0 0-188 16,0 0-490-16,0 0 217 0</inkml:trace>
  <inkml:trace contextRef="#ctx0" brushRef="#br0" timeOffset="94679.0654">8108 5442 75 0,'0'-4'245'16,"0"0"-22"-16,3 0-22 0,-2 0-18 0,2-1-18 16,4 0-17-16,0 0-17 0,0 0-9 0,3-1-14 15,1-1-10-15,2 4-10 0,1-2-9 0,-2 0-9 16,2 3 6-16,1-4 0 0,-2 5-16 0,2-2-4 16,-5 2-4-16,1 0-8 0,-1 0-2 0,-3 1-7 15,2 1-2-15,-4-1-5 0,0 0-3 0,-5 0-2 16,5 2-1-16,-1-1-3 0,-4-1-2 0,5 3-2 15,-3-1-2-15,-2 0-14 0,2 0-19 0,-2-2-23 16,0 5-19-16,-2 0-31 0,2-3-39 0,0 1-36 16,-2 0-175-16,0 3-370 0,-1-5 164 0</inkml:trace>
  <inkml:trace contextRef="#ctx0" brushRef="#br0" timeOffset="94956.6701">8156 5583 284 0,'0'0'316'15,"-3"2"-20"-15,3-2-20 0,0 0-27 0,0 0-17 16,0 0-23-16,0 0-18 0,0 0-17 0,0 0-19 16,0 0-17-16,17-2-11 0,-7 0-14 0,0 1-12 15,5-2-12-15,-2-2-10 0,3 3-8 0,3-3-13 16,-2 2-8-16,-3 0-8 0,0-1-7 0,2 1-6 15,-4 0 2-15,-2 1-5 0,0-2-3 0,-3 4-2 16,-1-1-7-16,-1 1 3 0,-2-2-3 0,-3 2-2 16,5-2-1-16,-5 2-11 0,4 0-7 0,-4 0-17 15,0 0-30-15,0 0-39 0,0 0-43 0,0 0-53 16,-9 7-49-16,6-3-219 0,2-2-496 0,-2-1 220 0</inkml:trace>
  <inkml:trace contextRef="#ctx0" brushRef="#br0" timeOffset="95205.5101">8374 5676 236 0,'0'0'367'16,"0"0"-23"-16,0 0-14 0,-5-5-20 0,5 5-25 0,-2-3-26 15,2 3-25-15,0 0-21 0,0-4-29 16,0 4-30-16,0 0-24 0,0 0-24 0,3-3-27 16,1 1-33-16,-4 2-32 0,0 0-30 0,7 0-27 15,-4 4-36-15,-3-4-40 0,6 4-36 0,-3-4-48 16,0 1-243-16,-3-1-484 0,2 0 215 0</inkml:trace>
  <inkml:trace contextRef="#ctx0" brushRef="#br0" timeOffset="95585.1073">8539 5619 209 0,'0'0'336'0,"0"0"-26"0,0 0-30 0,0 0-24 0,0 0-12 0,0 0-16 0,0 0-25 15,0 8-21-15,1-5-14 0,1 6-17 0,-1-3-15 16,4 1-14-16,-3 2-8 15,3 2-15-15,0 0-10 0,0 2-9 0,0-1-7 16,-1-1-8-16,0-3-1 0,-1 2-10 16,1-4 1-16,-1 2-6 0,1-2-10 0,-1-2-2 15,1 2-6-15,-2-3-6 0,1 3-3 0,-2-3-1 16,-1-1-2-16,4 0-1 0,-1-1-2 0,-3-1-1 0,0 0 4 16,0 0-2-16,7-4 5 0,-2-1-11 0,-1-2-2 0,0-1-1 15,-1-1 2-15,4-3-3 0,-1 0 3 0,0 0-1 16,0-2 9-16,-1 1-5 0,1 1 5 0,0 0 9 15,-2 0 8-15,1 3-2 0,-1 2 5 0,0-2-3 16,-2 4-9-16,1-3 5 0,-1 6-5 0,0-1-9 16,0-1-15-16,-2 4-28 0,1-2-32 0,-1 2-24 15,1-3-21-15,-1 3-30 0,0 0-40 0,0 0-47 16,0 0-52-16,-2 13-259 0,1-9-575 0,0 1 254 16</inkml:trace>
  <inkml:trace contextRef="#ctx0" brushRef="#br0" timeOffset="96238.7512">8881 5678 197 0,'0'-4'324'15,"-2"0"-2"-15,1 1-11 0,-2-1-18 0,1-1-20 0,-1 1-13 16,-1 1-8-16,2-1-12 0,-1 0-9 0,0 2-47 16,0 0-11-16,3 2-12 0,-8-4-15 0,3 4-14 15,5 0-14-15,-12 0-15 0,7 1-11 0,-2 2-13 16,3-1-3-16,-3 2-10 0,1 1-12 0,-1-1 0 16,1 1-10-16,2 3 0 0,0-3-10 0,1 1-15 15,2 1-6-15,-1 0-12 0,2 1-15 0,0 0 0 16,2-1 0-16,-1-3-9 0,6 2-5 0,0-2 1 15,-2-1 2-15,2-1-2 0,-2 0 2 0,4-3-2 16,-1-1 9-16,-2 2 8 0,2-4-8 0,0 1 10 16,-3 1 14-16,2-1 12 0,-2 1 19 15,-2-2 18-15,-1 1-3 16,1 0 10-16,-3 3 21 0,3-3-30 0,-3 3 6 16,2-1-5-16,-2 1-3 0,0 0-8 0,0 0-5 15,0 0-10-15,0 0-3 0,0 0-1 0,-4 11-6 16,4-6-15-16,0 0-15 0,1 1-12 0,0-1-19 15,2 0-7-15,1 1-1 0,0-1-13 0,1-2 7 16,2 0-5-16,0-1 4 0,3-2 0 0,-2 0 8 16,1-3 6-16,2-1 0 0,-1-4 7 0,0-2 15 0,1-2 19 0,-3 0 15 15,2-6 16-15,0 0 17 0,-1-3 25 0,-1 0 0 16,-1 1 18-16,0-2-4 0,-1 0 6 0,-1-3 9 16,1 1-3-16,-2 2 11 0,-1 1-4 0,1 2 2 15,-2 5-1-15,0 0 0 0,0 5-1 0,-2 1-1 16,0 1-5-16,0 2-10 0,1-1-11 0,1 3-5 0,-2 0-15 15,0 1-3 1,0 2-8-16,0 0-5 0,0 0-3 0,0 0-4 16,-3 14-3-16,0-5-4 0,1 5-4 0,0 1-2 15,-1 3-2-15,-1 1-5 0,1 3-11 0,1-1-15 16,-1 2-33-16,-1-1-23 0,2 3-39 0,2-3-29 16,1 2-44-16,-1 1-29 0,1-2-37 0,1-1-52 0,-2-1-60 15,3-1-82-15,-2-7-238 0,-2-3-737 0,0-3 326 16</inkml:trace>
  <inkml:trace contextRef="#ctx0" brushRef="#br0" timeOffset="97683.0767">9263 5655 137 0,'0'0'228'15,"0"0"-6"-15,0 0-9 0,0 0-9 0,0 0-9 16,0 0-4-16,0 0-15 0,0 0-5 0,-3 3-12 16,3-3-7-16,0 0-7 0,0 0-7 0,0 0-9 0,0 0 6 15,0 0-19-15,0 0-1 0,0 0-2 16,0 0 1-16,0 0-4 0,0 0-3 0,0 0 2 16,0 0-5-16,0 0-6 0,0 0-6 0,0 0-11 15,0 0 3-15,0 0-6 0,0 0-7 0,0 0-9 0,0 0 1 16,0 0-8-16,0 0-19 0,0 0 5 0,0 0-1 15,0 0-2-15,0 0-10 0,17-3 0 0,-7 3-3 16,4-1 1-16,0-1-6 0,1 1-4 16,7-3 1-16,0 2-8 15,-2 2-9-15,-5-2-1 0,1 2-3 0,1-1 4 0,-3-1 5 16,-3 1-2-16,-2 0-15 0,-1 0 13 0,-1 1 4 0,-1-1-2 0,-2 0 5 16,0 0 10-16,-4 1 11 0,6-1 3 0,-6 1-1 15,0 0 0-15,5 0-6 0,-5 0-6 0,0 0 1 0,0 0-1 16,0 0-20-16,0 0-20 0,0 0-26 0,0 0-25 15,0 0-16-15,-3 6-17 0,3-6-33 0,-2 3-28 16,0 0-35-16,1-1-33 0,1-2-43 0,0 0-286 16,5 4-609-16,-2-3 270 0</inkml:trace>
  <inkml:trace contextRef="#ctx0" brushRef="#br0" timeOffset="97951.8543">9794 5461 67 0,'0'-2'359'0,"4"-1"-4"0,-4 1-5 0,0 2-20 0,1-4-23 15,-1 4-12-15,0 0-45 0,0-3-29 16,0 3-25-16,0 0-22 0,0 0-4 0,0 0-26 16,-1 11-7-16,-3-4-14 0,4 2-20 0,0 0 1 0,-2-1-19 15,1 5 2-15,1-1-18 0,-1 1-8 0,1 0 1 16,0 0-10-16,0 0 7 0,1 2-18 0,-1-2-16 15,0 0 10-15,0 0-5 0,0 0-6 16,-1-3-10-16,1-1-14 0,-2 4-13 0,1-4-17 0,1 0-23 16,0-1-17-16,0 1-22 0,-3-2-26 0,3-2-37 0,-1 2-45 15,1-2-53-15,0-1-56 0,-2 0-197 0,2-4-549 16,-1 3 243-16</inkml:trace>
  <inkml:trace contextRef="#ctx0" brushRef="#br0" timeOffset="98349.174">9611 5460 261 0,'-3'-4'351'16,"0"1"-6"-16,-1 0-38 0,4-1-5 0,-4 1-21 15,1 2-20-15,3-3-19 0,-3 2-17 0,3 2-25 16,-3-2-20-16,3 2-24 0,0-4-15 0,0 4-9 16,0 0-17-16,0 0-10 0,6-1-13 0,-6 1-3 15,7 0-15-15,-3 0-6 0,5-2-6 0,2 2-4 16,1-1 7-16,4-2-23 0,1 2-3 0,4-3-3 16,3 2 8-16,3-1-12 0,1-2-5 0,0 1-4 15,-1 2-1-15,1-4-8 0,-3 2 7 0,2 0-15 16,-6-1 11-16,-1 2-9 0,-3 1 18 0,-3 0-24 15,0 1-10-15,-4-2 14 0,-6 3-4 0,2-1 6 16,-3 1 6-16,-3 0 1 0,5 0 0 0,-5 0-1 16,6 0-4-16,-6 0 0 0,0 0-6 0,1 1 2 15,-1-1-6-15,0 0-20 0,-1 6-28 0,1-6-21 0,-4 4-32 16,2 1-25-16,-1-1-24 0,1-1-33 0,0 4-30 16,1-5-42-16,1 3-47 0,-2 0-215 0,1-2-560 15,-1 1 248-15</inkml:trace>
  <inkml:trace contextRef="#ctx0" brushRef="#br0" timeOffset="98734.4465">10005 5641 209 0,'0'-2'385'0,"0"-2"-10"0,0 1-1 0,0 3-14 0,-1-5-19 0,-1 3-29 16,2 2-26-16,0 0-28 0,0-4-30 16,0 4-24-16,0 0-19 0,0-4-20 0,0 4-19 15,0 0-16-15,0 0-12 0,0 0-7 0,0 0-16 16,-3 10-13-16,3-4-5 0,-1-1-7 0,1 0-7 15,0 4-6-15,0-2-8 0,0 2-16 0,0 4 8 0,0-4-3 16,-1 4-1-16,1 0-7 0,1-3-2 16,-1 1-8-16,0-2-14 0,0-1-17 0,1 3-29 15,1-2-27-15,-2-2-34 0,3 2-26 16,-2-2-34-16,-1 1-35 0,0 0-51 16,0-2-47-16,0 0-318 0,0-1-662 0,0-3 292 15</inkml:trace>
  <inkml:trace contextRef="#ctx0" brushRef="#br0" timeOffset="98933.9491">10142 5722 230 0,'0'0'414'15,"0"-6"-18"-15,0 6-18 0,0 0-32 0,0-4-41 16,0 4-40-16,0 0-17 0,0-3-44 0,0 3-53 15,0 0-41-15,0 0-32 0,0 0-34 0,0 0-38 16,0 0-42-16,0 0-55 0,0 0-52 0,10 8-58 16,-9-6-67-16,-1-2-138 0,0 0-441 0,0 0 195 15</inkml:trace>
  <inkml:trace contextRef="#ctx0" brushRef="#br0" timeOffset="99289.2244">10261 5612 23 0,'0'0'351'16,"0"0"-24"-16,0-5-28 0,0 5-28 0,0 0-30 15,0 0-25-15,0 0-22 0,0 0-18 0,0 0-19 0,6 9-13 16,-3-3-21-16,0 1-13 0,-1 1-7 0,3 0-11 16,-1 1-5-16,-3 0-11 0,2 4-6 0,0-4-6 15,0-1-8-15,-2 1-5 0,-1 1-7 0,3-3 0 16,-2 0-13-16,-1-1-7 0,0-2-5 0,2 0-1 0,-1-1 0 15,-1 0 1-15,2-1-8 0,-2-2 6 0,5 1-7 16,-5-1-1-16,7-4 1 0,-2 0-2 0,0-1 1 16,4-2-1-16,-1-3-4 0,3 1 1 0,-4-2-2 15,3 0 1-15,-3-3 1 0,3 1-4 0,-3 0 1 0,3 2 4 32,-3-2-1-32,-3-1 6 0,3 3 10 0,-1-2 3 15,-2 3 1-15,0 2 7 0,-1 1 4 0,0 2-2 16,-2 1-4-16,0 1-6 0,0-1-17 0,0 2-21 0,-1 2-10 15,0 0-28-15,0 0-31 0,0 0-38 0,0 0-38 16,-12 6-52-16,10-3-57 0,-2 1-212 0,1-1-519 0,2 1 229 0</inkml:trace>
  <inkml:trace contextRef="#ctx0" brushRef="#br0" timeOffset="100187.0216">10637 5646 16 0,'2'-4'245'15,"-1"0"-3"-15,0-2-4 0,1 1-13 0,-2 0-11 16,0 0 0-16,1 1-2 0,-1 0-10 0,-1-1-8 16,-1 2-4-16,1-1-11 0,-2 1-15 0,2 0-13 15,-1 1-10-15,-2 0-12 0,1 1-17 0,-1 0-9 16,4 1-11-16,-9 1-2 0,5 0-11 0,-2 2-7 16,-1-1-5-16,-2 3-8 0,2 1-12 0,-1 0-6 15,-1-1 14-15,2 2-16 0,1-1-3 0,-2 5-1 16,2-6-12-16,-1 4 2 0,3-3-16 0,1 3-1 15,1-2-4-15,1-1-10 0,-1 0-4 16,0 0 0-16,6-1 0 0,-4-1-1 0,3 0-6 16,-3-3-3-16,7 2 7 0,-3-3 0 0,5 0-5 15,-5-1 7-15,6-1 2 0,0-1 0 0,-2-1 3 16,1-5 1-16,2 2-3 0,-4 1 9 0,1-3 9 16,2 0 10-16,-7 4 10 0,2-3 31 0,0 3 2 0,-2-1 13 15,-2 1 0-15,2 2 11 0,-2-2-3 0,0 2 6 16,0 1-7-16,1-1-4 0,-2 3-9 0,0-2-8 15,0 2-17-15,0 0 0 0,0 0-4 0,0 0-6 16,0 0-5-16,-5 6-10 0,4-1-14 0,1-1-11 16,-2 2-15-16,1 0-11 0,2 0-5 0,1 3-18 15,2-2 1-15,-1-3-7 0,-1-1-5 0,3 5 4 0,-1-4 2 32,3-1-1-32,1 1 17 0,0-3-7 0,4-1 0 15,-5-2 8-15,7-1 5 0,-4 0 6 0,1-2 0 0,2-2 3 16,0-3 3-16,-3 0 11 0,-1 0 28 0,2-1 17 15,0-7 2-15,-4 5 15 0,2-5 6 0,-1-4 22 16,-3 4 12-16,-1-5 8 0,0 2 7 0,0-1 9 16,-2 4 12-16,-2 4 1 0,0-1-2 0,-2 3-7 0,0 3 5 15,-1 1-9-15,3 2-9 0,-2 1-13 0,1 0-11 16,0 1-7-16,-1 2-14 0,2 2-6 0,-1-3-5 16,1 3 21-16,0 0-9 0,0 0-10 0,-8 8-18 15,5 1-11-15,1-1-11 0,1 5-10 0,0 2-8 0,1 4-9 16,0-1-7-16,-2 1-11 0,2 0-2 0,0 2-11 15,0 1-10-15,0-1-6 0,3 3-20 0,-2-2-27 0,0-1-24 16,1 4-30-16,2 0-17 0,-1-5-28 0,2 3-34 16,1-3-42-16,0-5-51 0,4 4-344 0,-5-8-737 15,0-3 327 1</inkml:trace>
  <inkml:trace contextRef="#ctx0" brushRef="#br0" timeOffset="100802.3947">11137 5321 106 0,'2'-3'330'16,"0"-1"-12"-16,0 1-19 0,0-2-25 0,0 3-19 16,0 0-27-16,1 1-16 0,-1-1-28 0,-2 2-22 0,7-1-17 0,-7 1-15 0,7 3-11 15,-3-1-12-15,2 4-13 0,-2 1-8 0,0 1-5 16,0 2-10-16,1 3-9 0,-1-2-8 0,-1 3-4 16,-3 1-7-16,0 0 4 0,0-1-10 0,-4 0 5 15,-1 1-7-15,-2 2 4 0,0-4-4 0,-3 3-3 16,0-5 0-16,0 2-5 0,0-2-2 0,1-1 1 15,2-1-5 1,1 0 1-16,2-1-6 0,1-1-13 0,0 0-9 0,1 1-5 16,1-2 3-16,2 0-10 0,1-1-1 0,3 1-4 15,1 0-4-15,0-2-5 0,1 0 2 0,0 0 2 16,1-1-3-16,0-1 6 0,0 0 2 0,-2 0 2 16,-1-1 2-16,1-1 6 0,0 1 13 0,-6-1 18 15,7 0 21-15,-3-1 10 0,-4 1 17 0,0 0 17 0,6 2 4 16,-3-1-5-16,-3-1-3 0,0 0-12 0,0 0-4 15,0 3-3-15,0-3-19 0,-3 4 8 0,0 1-5 16,-1-1-5-16,-2 3-11 0,3-1-6 0,-1 2-18 16,-2 5-21-16,2 1-14 15,0-1-28-15,1 0-21 0,0 2-3 0,3-1 0 0,1-1-5 0,0 0 0 0,1 0 0 16,0-3 7-16,-1-1 10 0,1 0 5 0,-1-3 8 16,0-1 23-16,-1-1 44 0,0 1 36 0,2-2 40 15,-2 0 25 1,0-3 3-16,-2 5 2 0,2-5-17 0,-5 0 0 15,1 2-11-15,-1 0-13 0,-1-1-7 0,-2 0-19 16,-1 0-53-16,0 3-64 0,-3 0-64 0,-1 0-81 16,-1 1-105-16,0 1-301 0,-2-1-670 0,2-2 296 0</inkml:trace>
  <inkml:trace contextRef="#ctx0" brushRef="#br0" timeOffset="103245.3735">6315 6284 67 0,'0'-4'224'0,"0"2"-4"0,0-2-2 0,-1-1-4 0,1 1 8 16,-3 3-3-16,0-2-18 0,2-2-13 0,-5 2-5 16,2-1-14-16,-1 1-17 0,0 1-4 0,-2 0-17 15,4 0-11-15,-4 1-12 0,2 0-10 0,-4 1 1 16,0 0-21-16,0 2-10 0,2-2-2 0,0 3-8 0,-1 0-8 0,0-1 2 15,1 1-6-15,2 1-5 0,1-1-8 0,-1 0-2 16,1 3-4-16,1-2 0 0,3 2-4 0,-1-1-5 0,1 2 4 16,1 0-3-16,1 1-2 0,-1-3-12 0,6 2 2 15,-1 0-6-15,1 1 0 0,4-1-5 16,0 1 0-16,-1-2-4 16,4 0 1-16,-2 1-4 0,-1 1 1 0,-3-5 1 15,4 2-2-15,-3 1-2 0,-2-1 4 0,2 0-3 0,-5 0 6 16,3 0-5-16,-3-1 1 0,-1-1-1 0,1 1 7 15,-2-1 0-15,-1 1 2 0,-1 0 2 0,-3 0 0 16,-1 1 8-16,0 0 0 0,-3-1 0 0,-2 1 0 0,-2 1 2 16,-3 0 0-16,1 1-7 0,-1-2 4 0,0 0-2 15,-1 0-1-15,2-1-1 0,-1 0 4 0,3 1 26 16,-2 1-11-16,5-4-2 0,-1 1-7 0,2 1-8 16,4-1-11-16,-1 1-7 0,1-2-4 0,-1 2-3 15,1-1 5-15,3 1-3 0,0-2 4 0,0 2 0 0,3-1 1 16,1-1-3-1,-1 1 3-15,1 0-1 0,3 0 5 0,-1 0 0 16,-2-1 0-16,3 0 1 0,0 1 1 0,-1 1 3 16,2-1-4-16,-3 0 5 0,0 0-1 0,1 2-2 15,-3-2 1-15,2 1 3 0,-2 3-2 0,-1-4 5 16,0 4-1-16,-2-1 7 0,0 3 11 0,-4-1 0 0,3 0 1 16,-5 0 5-16,-1 1 7 0,-3 1-1 0,2-1 3 15,-1-1-1-15,-2 1-2 0,4-2 4 0,3 0-14 16,-2 0 1-16,2-1-8 0,1 0 7 0,3-1-7 15,0 1 1-15,3-1 1 0,1 1-2 0,3-1-4 16,2 1-2-16,5 0-6 0,0-2 3 0,1 0-2 0,5 2 0 16,-6-5 0-16,4 0-6 0,-3 0 5 0,4-1 1 15,-2 2-2-15,-6-2 0 0,-1 0-1 0,-3 0 4 16,3 0-5-16,-6 0 1 0,2 0-4 0,0 0-6 0,-6 0-13 16,7-2-14-16,-3 4-22 0,-4-2-35 0,0 0-40 15,5 0-64-15,-5 0-69 0,0 0-240 0,3-3-549 16,-3 3 242-16</inkml:trace>
  <inkml:trace contextRef="#ctx0" brushRef="#br0" timeOffset="104843.2004">6794 6403 132 0,'3'-14'293'0,"-3"5"-2"0,0 0-8 0,0 1-1 16,0 1-17-1,0-1-15-15,0 4-11 0,0-1-15 0,0 2-16 16,0 0-23-16,0 3-22 0,0-6-19 0,0 6-15 16,0-2-14-16,0 2-14 0,0 0-3 0,0 0-14 0,-3 11-9 15,3-3 10-15,0-1-23 0,-2 2-6 0,2 4-8 16,-2 0-6-16,2-1 1 0,0 2-11 15,0 5-3-15,0-5 0 0,0 1-3 0,0-1-7 16,0 6-2-16,0 0 3 0,-3-2 16 0,1-3-16 0,0-1-5 16,0 1-10-16,-1-1-9 0,1-1-26 15,-1 2-21-15,0-3-18 0,1-3-28 0,-1 2-16 0,1-2-31 16,2 0-36-16,0-1-59 0,2-1-57 0,-2-2-191 16,0-1-529-16,0-2 234 0</inkml:trace>
  <inkml:trace contextRef="#ctx0" brushRef="#br0" timeOffset="105174.4267">6632 6381 125 0,'0'-4'286'0,"0"1"-24"0,3 2-24 0,-2-4-21 0,2 2-22 16,1 1-17-16,3-3-18 0,2 1-14 0,0 1-14 16,5-2-15-16,1 1-10 0,0-2-12 0,5 1-8 15,3-2-8-15,-1 2-11 0,3 0-3 0,1 0-7 16,0 1-7-16,-2-3-8 0,-2 4-2 0,0-3-2 16,-7 4-7-16,0-1 0 0,-3 0-5 0,-3 2 6 15,0 1 2-15,-4-2 5 0,1 1 4 0,-2 0 4 16,-4 1-3-16,6-2-3 0,-6 2-6 0,4 0 1 15,-4 0-7-15,3 3-6 0,-3-3-6 0,0 0-25 16,-6 7-24-16,5-4-27 0,-1 1-33 0,0 1-32 16,-1 2-32-16,1-1-51 0,2 0-235 0,-4 2-476 15,3 0 210-15</inkml:trace>
  <inkml:trace contextRef="#ctx0" brushRef="#br0" timeOffset="105411.6557">6969 6558 296 0,'-5'-1'323'16,"5"1"-27"-16,-2-4-24 0,2 4-27 0,-2-4-22 0,2 4-29 16,2-4-13-16,-2 4-22 0,2-2-20 0,0-1-19 15,-2 3-22-15,0 0-32 0,7 0-23 0,-7 0-23 16,0 0-24-16,7 3-27 0,-5-2-24 0,-1 2-30 15,-1-1-28-15,4 0-31 0,-2 1-36 0,-2-3-165 16,1 4-372-16,-1-3 166 0</inkml:trace>
  <inkml:trace contextRef="#ctx0" brushRef="#br0" timeOffset="105746.0098">7044 6518 43 0,'1'-2'314'0,"-1"2"-2"0,1-2-10 0,-1 2-9 0,1-3-24 0,-1 3-18 0,0 0-26 15,0 0-20-15,0 0-23 0,0 0-16 0,0 0-19 16,0 0-12-16,0 0-17 0,5 10-14 0,-3-4-11 16,1 2-7-16,0 0-9 0,0 1-12 0,2 3-1 0,-1 0-8 15,1 0-10-15,0-1-9 0,1 1-6 0,-3-4-12 16,0 2-2 0,1-3-9-16,2 0-7 0,-4-2 1 0,1 0-2 15,0-1 3-15,0-1-2 0,1-2 4 0,-1 2-2 16,1-2-3-16,-4-1 3 0,8-4-2 0,-4 1 0 0,0 0 2 15,2-3-1-15,-2 0 1 0,0-1 2 0,2-2 5 16,-2-4 4-16,3 2 4 0,-2-2 0 0,0-1-3 16,-1 2-1-16,-1-1 13 0,1 2-5 0,-1 1-2 15,-1 2 1-15,0 1 5 0,-1 2-16 0,0 0 1 16,0 0-13-16,1 3-23 0,-2-3-30 0,0 2-28 0,0 3-19 16,0 0-26-16,0 0-39 0,0 0-41 0,-8 9-43 15,7-5-234-15,0 1-523 0,0-1 232 0</inkml:trace>
  <inkml:trace contextRef="#ctx0" brushRef="#br0" timeOffset="106396.2019">7373 6581 12 0,'-1'-4'319'0,"1"0"-4"0,-2 0-15 0,-1-1-7 0,-1 2-16 0,1 0-18 15,1 0-14-15,-1-1-7 0,0 0-10 0,0 2-19 16,-1 0-22-16,1 0-20 0,-1 1-13 0,-2 0-21 16,1 1-5-16,-1-2-19 0,0 4-24 0,2-1-6 15,-3 2-3-15,3-1-10 0,-2 2-4 0,-1 1-5 16,1 1-6-16,1 1-12 0,1-1-2 0,-1 0-29 15,1 0-5-15,1 1-15 0,1 0-4 0,2-1-6 16,0 0-6-16,1-2-6 0,1 2-6 0,0-1-2 16,2-1-3-16,2-2 2 0,-2 1-1 0,2-2 2 15,2 0 2-15,1-2 2 0,-1 0 5 0,2-1 2 16,-3-1 2-16,-1-1 8 0,1 1 12 0,-1 1 9 16,-2-4 20-16,0 5 16 0,-1-1 16 15,0-1 9-15,-1 1 9 0,0-2 6 0,1 3 0 16,-3 1-6-16,2-3-13 0,-2 3-6 0,0 0-13 15,0 0 11-15,0 0-8 0,0 0-10 0,0 0-30 16,-2 11-6-16,2-9-18 0,0 4-9 0,2-1-6 16,-1-2-4-16,1 2-14 0,1 0 1 0,1-1-6 15,2 0-1-15,0-3 1 0,-1 2-2 0,4-3 5 0,0-1 3 16,1-1 9-16,3-3 3 0,-6-1 6 0,3-3 8 16,1-2 14-16,-1-1 12 0,0-1 21 0,0-4 26 15,-3-2 8-15,0 0 13 0,0-3 14 0,-2-1 14 16,1 1 4-16,-3-1 14 0,0 3 3 0,-2 1 6 0,-1 5 5 15,0 1 8-15,1 0-8 0,-2 4-6 0,0 1-8 16,-1 0-7-16,2 4-12 0,0-1-7 0,0 3-14 16,0 2-9-1,2-4-6-15,-2 4-12 0,0 0-2 0,0 0-3 16,0 0-10-16,-2 11-6 0,1-3-10 0,2 4-3 16,-3 1-12-16,1 2 0 0,1 4-5 0,-2 2-10 15,5 2-18-15,-4-2-17 0,0 4-21 0,-2 1-28 0,2-2-37 16,2 1-27-16,-4 2-32 0,2-3-52 0,-3 0-61 15,4-2-78-15,0-8-254 0,0-1-696 0,0-4 308 16</inkml:trace>
  <inkml:trace contextRef="#ctx0" brushRef="#br0" timeOffset="107706.4387">7876 6478 194 0,'-3'-2'259'0,"0"0"-10"16,3 2-7-16,-3-3-9 0,2 2-5 16,1 1-17-16,0 0-6 0,-3-5-13 0,3 5-15 15,0 0-5-15,-4 0-10 0,4 0-8 0,0 0-22 0,-2-3 0 16,2 3-8-16,0 0-6 0,0 0-10 0,-4-1-10 15,4 1-11-15,0 0-2 0,0 0-7 0,0 0-5 16,0 0 1-16,0 0-18 0,0 0-5 16,0 0-1-16,0 0-10 15,0 0-8-15,0 0 3 0,0 0-7 0,11-2-4 0,-6 1 1 16,3 1-6-16,2-2-2 0,0 0 7 0,3 0-8 16,-1 1-5-16,0-2 3 0,-3 3-3 0,4-1 1 15,-3-2 11-15,1 2-15 0,-1 0-1 0,-2-2-1 0,0 2-1 16,-3-1-1-16,1 1 3 0,-2 1 3 0,-1-1-4 15,-3 1-2-15,7 0 6 0,-7 0 6 16,0 0-13-16,6 1-8 0,-6-1 4 0,0 0-3 16,0 0 0-16,0 0-12 0,0 0-16 0,5 1-9 15,-5-1-17-15,0 0-29 0,0 3-23 0,0-3-36 16,-4 6-34-16,1-3-41 0,3-3-49 0,-1 6-261 16,-2-3-576-16,3-2 255 0</inkml:trace>
  <inkml:trace contextRef="#ctx0" brushRef="#br0" timeOffset="108033.2467">7901 6590 70 0,'0'0'346'15,"0"0"-20"-15,-4 0-19 0,4 0-28 0,0 0-24 16,0 0-24-16,0 0-22 0,0 0-19 0,0 0-19 15,0 0-18-15,10-4-10 0,-3 3-22 0,1 1-6 16,2 0-16-16,0 0-9 0,1-2-10 0,2 2-6 16,1 0 2-16,1 0-16 0,-5 0-5 0,2 0-9 15,2 0-3-15,-6 0-5 0,-1 0-2 0,0 0-3 16,-3 0-6-16,2 0 2 0,-6 0-3 0,7 0 0 16,-7 0 7-16,7 0 6 0,-7 0-2 0,0 0-3 15,4 0 3-15,-4 0-5 0,3-1-4 0,-3 1-11 16,0 0-13-16,0 0-44 0,0 0-36 0,0 0-53 15,0 0-54-15,4 1-31 0,-4-1-47 0,3 3-258 16,-3-3-562-16,0 0 249 0</inkml:trace>
  <inkml:trace contextRef="#ctx0" brushRef="#br0" timeOffset="108343.1894">8369 6344 75 0,'0'-5'405'16,"0"0"-10"-16,0-2 4 0,-2 2-14 0,2 1-5 16,-1-1-29-16,1 2-26 0,0 3-36 0,-1-5-27 15,0 4-31-15,1 1-23 0,0 0-26 0,0 0-20 16,0 0-14-16,-4 10-9 0,1-2-19 0,3 1-12 16,-1 0-7-16,-2 3-12 0,2 3-12 0,-1-1-3 15,2 1-13-15,-1-1-5 0,0 5-8 0,1-5-17 16,0 0-5-16,1 1-9 0,-2 3-6 0,-1-2-9 0,2-1-17 0,0-2-4 15,2 0-22 1,-2 0-15-16,0 0-11 0,0-3-16 0,1-1-10 0,-1 0-16 0,1 0-29 16,-1-4-25-16,-1 3-26 0,2-5-34 0,-2 1-39 15,2-1-34 1,-1-3-272-16,0 3-614 0,0-3 272 0</inkml:trace>
  <inkml:trace contextRef="#ctx0" brushRef="#br0" timeOffset="108612.5447">8325 6287 220 0,'0'-4'324'0,"1"1"-23"0,-1-1-24 0,0 1-28 0,3 1-25 15,0-1-24-15,1 0-18 0,1-1-22 0,2 1-15 16,2 0-15-16,1 1-9 0,0-2-18 0,4 3-10 15,2-1-5-15,-1 2-13 16,3-2-7-16,4 1-9 0,-7 1-11 0,-1 1-13 16,2 0-9-16,-2-2-7 0,-1 2-6 0,-4 0-4 15,0 0-4-15,-1 0-6 0,-1 0-3 0,-3-1-6 16,-1 2-3-16,1-2-1 0,-1 2-1 0,-3 1-5 16,3-1-11-16,-3-2-34 0,-3 3-25 0,3 1-44 15,-2-1-53-15,2-3-51 0,-7 5-154 0,2-4-425 16,2 3 187-16</inkml:trace>
  <inkml:trace contextRef="#ctx0" brushRef="#br0" timeOffset="108915.4789">8384 6442 50 0,'-3'1'341'16,"2"0"-10"-16,1-1-17 0,-6 1-23 0,6-1-25 15,0 3-21-15,0-3-34 0,0 0-14 0,0 0-19 16,0 0-18-16,7 3-19 0,0-5-14 0,3 1-12 16,4 0-11-16,0 1-19 0,2-2-18 0,-1 1-14 15,7 0-15-15,-8-2-5 0,2 1-10 0,-1 0-3 16,-1 0 0-16,-4 0-3 0,-1 1-2 0,-1-1 2 16,-3 0 1-16,2 2-1 0,-3 0 5 0,-4 0 2 15,7-1-1-15,-7 1 3 0,0 0-3 0,4-1-2 16,-4 1-14-16,0 0-19 0,0 0-32 0,0 0-38 15,0 0-35-15,0 0-36 0,-13 6-50 0,12-4-62 16,-3-1-196-16,2 1-500 0,2-2 222 0</inkml:trace>
  <inkml:trace contextRef="#ctx0" brushRef="#br0" timeOffset="109155.803">8615 6590 249 0,'0'0'425'0,"0"0"-12"0,0 0-19 0,0 0-20 0,0 0-42 16,0 0-35-16,0 0-33 0,0 0-26 0,0 0-36 0,0 0-34 16,0 0-51-16,0 0-26 0,0 0-32 15,0 5-29-15,3-4-25 0,-3-1-30 0,3 3-30 16,-2 0-30-16,1-2-38 0,-1 3-31 0,0 0-43 15,1-3-41-15,-2-1-226 0,1 3-502 0,-1-3 222 16</inkml:trace>
  <inkml:trace contextRef="#ctx0" brushRef="#br0" timeOffset="109523.2275">8749 6490 140 0,'0'0'323'0,"-3"-4"-20"0,3 4-27 0,0 0-26 0,0 0-23 0,0 0-20 16,0 0-15-16,0 0-21 0,1 13-14 0,-1-7-20 16,2 0-10-16,-1 2-16 0,2 1-8 0,-2 0-10 0,2 2-12 15,-3-1-5-15,3-1-10 0,0 0-3 0,-2 0-10 16,1 1-5-16,-1-2-5 0,0 1-5 0,1-2-9 16,-1-2-7-1,2 2-8-15,-3-3-6 0,2 0 3 0,-1 0-5 16,-1-2 0-16,3 0-3 0,-3-2 5 0,4 0-5 15,-4 0 1-15,7-3-2 0,0-2-1 0,0 0 2 16,0-2 0-16,-1-1 1 0,3-1 1 0,-3-3 0 0,3-1 9 0,-2 1 0 16,-1-2 4-16,0 2 21 0,0-1 5 15,0 1-3-15,-2 2 1 0,0-3-2 0,0 4 2 16,-1 0 17-16,0 1-4 0,1 0-1 0,-1 1-2 16,-2 3-1-16,3-1-13 0,-2 1-7 0,-1 2-3 0,1-1-16 15,-1 1-23-15,0-1-23 0,-1 3-24 0,0 0-27 16,0 0-33-16,0 0-41 0,0 0-40 0,0 0-55 15,0 0-276-15,0 0-574 0,0 0 254 0</inkml:trace>
  <inkml:trace contextRef="#ctx0" brushRef="#br0" timeOffset="110474.6736">9091 6494 242 0,'-1'-5'270'0,"-1"2"-11"0,-1-4-13 0,2 4-12 0,-2-2-13 0,0 1-6 15,0 0-11-15,0 0-7 0,1 2-14 0,-4-1-20 16,4 0-15-16,0 3-15 0,2 0-11 0,-9-2-4 16,9 2-20-16,-8 3-10 0,2-3-10 0,1 5-7 15,1-1-8-15,-2 2-4 0,0 0-8 0,1 2-4 16,-1-2-4-16,1 3-8 0,1-2 2 0,0 2-6 15,1 0 1-15,1 0-7 0,1 0-3 0,0-3-1 16,0 3 1-16,1-2-8 0,0-3-1 0,1 2-6 16,0-1-2-16,1-2-7 0,2 0 1 0,-1 0-3 15,2-1 0-15,0-1-4 16,0-2-2-16,1-1 1 0,2 0 3 0,-2-1 1 16,1 0 1-16,-1-1-1 0,1-2 2 0,-2 0 2 15,0 2 20-15,0-2 11 0,-3 0 7 0,1 1 16 0,-1 1 32 0,0-4 7 0,1 3-2 0,-2 1 3 31,-2 0 1-31,1 1 6 0,0 0-9 0,0 3-9 16,0-4-4-16,0 4-12 0,-3-3-10 0,3 3-4 16,0 0-1-16,0 0-9 0,-9 8-6 0,6-6-6 15,1 5-4-15,-1-1-7 0,0 3-8 0,2-2-12 0,-1 1-10 16,1 1-18-16,2 0-9 0,1-2-1 0,0 1-10 16,1 0-10-16,1 0 1 0,1-4-3 0,2 2 6 15,0-2-6-15,2-2 9 0,-1-2-1 0,1 0 2 0,2-2 6 16,0 0 7-16,2-5 3 0,1 2 6 0,-2-3 0 15,-1-1 4-15,0-1 21 0,4-3 14 0,-7 0 14 16,3-2-1-16,-2-3 28 0,1-4 6 0,-3 4 12 0,-3-3 6 16,2 1 18-16,-3-3 7 0,-2 2 11 0,2 1 5 15,-4 1 14-15,-1 5-4 0,0 2 3 0,0 0 0 16,-1 3-8-16,2 2-14 0,-2 2-5 0,0-2-17 16,2 3-8-16,-1 0-11 0,1 1-5 0,-2 3-12 15,3 0-5-15,0 0-3 0,0 0-5 0,-9 7-9 16,7 0-13-1,-1-1-9-15,0 3-14 0,3 3-7 0,0 3-9 16,-2-2 2-16,0 8-4 0,2 1-3 0,-2-2-18 0,1 2-2 16,1 1-8-16,0 0-10 0,0-1-16 0,0 2-25 15,1-2-18-15,1-3-31 0,0 1-31 0,-2 0-27 16,2-3-35-16,-2-2-36 0,3-2-45 0,0-2-53 0,-1-4-257 16,0 1-696-16,2-4 308 0</inkml:trace>
  <inkml:trace contextRef="#ctx0" brushRef="#br0" timeOffset="111074.1633">9487 6264 257 0,'1'-3'331'0,"-1"-2"-17"0,0 2-23 0,2-1-9 0,-2 1-21 16,1 1-24-16,1 0-21 0,-1-1-21 0,-1 3-24 15,3-5-15-15,-2 4-15 0,-1 1-16 0,6 0-15 16,-6 0-10-16,5 3-9 0,0 1-7 0,-1-1-6 16,0 0-13-16,2 4-9 0,-2-1-6 0,-1 3-4 15,2 3-4-15,-2-3-7 0,0 2-3 0,0 1-3 16,-5 0 0-16,2 2-8 0,-1-1 4 0,-2 1-3 15,-1 1-3-15,1-1-4 0,-3-1 4 16,1 1-2-16,-2-2-6 0,1 3 5 0,2-3-2 0,1 0-4 0,-1-1-9 0,3-4-9 16,0 6-8-16,1-4-6 0,0-1-2 0,2 2-2 15,1-4-3-15,-1 1-10 0,4-2-2 0,-3-1-7 16,3 1 0-16,1-2 7 0,1 0 1 0,-1-2 6 0,0 0-3 16,2 1 6-16,-1-2 1 0,-2-3 5 0,-2 0 6 31,0 2 12-31,0-1 22 0,-1 1 23 0,0-1 20 15,0 0 20-15,-3 2 17 0,1-4 11 0,-1 4-12 16,0 0-2-16,-4-4-5 0,4 4-6 0,-8 0-10 0,2 0-7 16,0 2-6-16,-2-1-10 0,-1 2-5 0,-1 4-4 15,2-2 4-15,0 1-11 0,-2 3-14 0,-1 0-12 16,2 2-13-16,3 0-17 0,2-1-11 0,3 0-6 0,-2-2-10 16,2 2 9-16,0-1-5 0,1 1 3 0,1-2 8 15,1 1 2-15,0 0-1 0,-1-2 10 0,2 1 3 16,-2-3 3-16,-1 0 5 0,1 1 13 0,1-2 4 15,-2 0 14-15,0 0 6 0,2 0-7 0,-4-3 0 0,4 4 6 16,-2-5-10-16,-5 4-11 0,3-1-28 0,-1-1-38 16,-2 0-52-16,-3 1-71 0,1-1-90 0,-7 2-318 0,3-1-645 15,-2-1 286-15</inkml:trace>
  <inkml:trace contextRef="#ctx0" brushRef="#br0" timeOffset="113488.605">6252 7286 108 0,'0'-3'235'0,"0"0"0"0,0 0-2 0,0 3-11 0,-5-7-6 16,2 4-2-16,0 1-11 0,-1-2-8 0,-1 3-15 16,3-2-8-16,-3 1-13 0,3 0-13 0,-3 0-12 0,1 2-18 15,0-1-12-15,4 1-6 0,-9 1-8 0,2-1-12 16,2 0-9-16,-2 3-7 0,1-1-3 0,-1 2-6 16,1-3-9-16,2 3-3 0,0-2-3 0,-2 2-6 15,2-1-4-15,1 2 1 0,-2-1-4 0,3 0-5 31,-2 0-1-31,3 0 0 0,-1-1-2 0,2 1-7 16,0 1 6-16,0 1-2 0,3-3-5 0,1 1-4 16,-1 3 3-16,4-2 0 0,-3 0-6 0,3-1 3 0,2 1 0 0,-1 0-3 0,2-1 2 15,3 1 1-15,-2-1-4 0,5-1-1 0,-4 1 1 16,0-1-5-16,-1-1 4 0,-3 0-2 0,1-1 2 16,-1 0 0-16,-2 1-6 0,-1-1 3 0,0 1 2 0,-3-1-6 15,1 2 1-15,-3-1 3 0,0 2-3 0,-3 0 6 16,-4 1-4-1,0 1 3-15,-3 0 1 0,-2 1 1 0,-1-1 0 0,-1 3-1 0,1-2 0 0,-1 0 3 16,0-3-1 0,4 1-3-16,-1-1 3 0,4-1 1 0,0 0-3 15,1 1-3-15,-1-3 3 0,3 1 0 0,1 0-2 16,0-1 1-16,2 1 1 0,0 0-2 0,1-2-2 16,1 5 2-16,-1-5-2 0,4 4 1 0,-1-3-2 15,1 0-1-15,2 2 3 0,-2-1-2 0,3 0 1 16,3 0 0-16,-3 0-1 0,3 1 0 0,-3 0 3 0,0 0-1 0,2-1 2 15,-4 1-3-15,2 0 2 0,-3 0-9 0,1 0 4 16,-3 1-2-16,0 0 4 0,-1 1-1 0,-1 1 1 16,-3 2 2-16,-1 1 1 0,-3-1-2 0,0 1 7 15,0 0-10-15,0 2 0 0,-3-1 3 0,0-2 5 16,3 0-6-16,2-1-1 0,-1 0 1 0,2 0 13 0,-2 0-10 16,3-1-10-16,-1 1 1 0,4-2-1 0,0 1 24 15,4-2-7-15,-1 2 0 0,4-1-3 0,0 2 2 16,2-2-2-16,2 0-3 0,2 1 4 0,-1-2-4 0,1-1 7 15,0 0-9-15,-5-2 5 0,3 2-1 0,-2-3 7 32,-1 3 5-32,-1-3 9 0,-2 2 12 0,0-3 6 15,-5 1 5-15,7 0 4 0,-3 0 5 0,-4 0-1 16,6-1-3-16,-6 1-5 0,7-1-2 0,-7 1-7 0,4-2-31 16,-4 2-37-16,2-1-38 0,-2 1-43 0,4-2-59 15,-4 2-81-15,3-1-326 0,-2-2-626 0,3 0 278 16</inkml:trace>
  <inkml:trace contextRef="#ctx0" brushRef="#br0" timeOffset="114666.8833">6714 7308 178 0,'0'-5'353'0,"0"3"-15"0,0-3-16 16,0 2-16-16,0 1-24 0,0 2-23 0,-1-4-27 15,1 4-23-15,0 0-26 0,0 0-14 0,-8 9-17 16,5-4-25-16,2 1-5 0,0 3-7 0,-2 2-20 16,3-2-7-16,0 3-4 0,0 1-14 0,0 1-2 15,2 0-14-15,2 4 0 0,-5 3-10 0,3-3 3 16,-1-3-10-16,1 4 3 0,-2-4-11 0,2-2 13 16,-2 2-13-16,0-1-6 0,0 1-7 0,-2-2-1 15,1-1 4-15,-1 0-5 0,1 0-1 16,-1-5-27-16,1 2-19 0,0-1-23 0,-1-1-17 0,1 0-28 0,0-3-27 15,0 1-36-15,0-1-35 0,1-1-42 0,0-3-42 0,1 3-207 16,-1-3-530-16,0 0 235 0</inkml:trace>
  <inkml:trace contextRef="#ctx0" brushRef="#br0" timeOffset="114924.4986">6694 7267 228 0,'1'-3'262'0,"1"-1"-22"0,0 2-19 0,1 0-12 0,1-1-19 0,4 1-12 0,-3 0-14 15,4-1-22-15,0 2-14 0,5 0-13 16,-2-1-8-16,1 0-11 0,-1 3-10 0,0-3-9 16,2 1-6-16,-3 1-10 0,3 0-6 0,-1-1-2 15,-4 1-10-15,2-1 1 0,-2 1-7 0,-1 0-10 0,-1 0-15 16,-1 0-17-16,-1 1-16 0,-1 0-12 0,0 1-13 15,-2 0-21-15,1 2-28 0,-2-1-36 16,-1 1-37-16,0 1-212 0,-4 0-412 0,-2 1 182 16</inkml:trace>
  <inkml:trace contextRef="#ctx0" brushRef="#br0" timeOffset="115157.6014">6683 7483 196 0,'0'0'351'0,"-7"-1"-15"0,7 1-26 0,-1-3-33 0,1 3-26 0,0 0-28 15,0 0-23-15,8-5-20 0,-4 0-17 0,6 3-17 16,0-1-14-16,2 0-12 0,2-2-21 0,2 3-14 16,-1-2-23-16,1 1-19 0,1 1-12 0,4-2-17 15,-9 2-20-15,3-1-26 0,-1 0-27 0,-4 2-25 16,1-1-29-16,-3 2-28 0,1 0-32 0,-4-1-27 15,0 1-36-15,-2 1-127 0,-3-1-392 0,0 0 173 16</inkml:trace>
  <inkml:trace contextRef="#ctx0" brushRef="#br0" timeOffset="115365.4315">6937 7545 66 0,'0'0'384'0,"0"0"-34"0,0 0-25 0,0 0-33 0,0 0-27 15,0 0-22-15,0 0-31 0,-2-9-38 0,2 9-41 16,0 0-43-16,0 0-42 0,0 0-46 0,0 0-52 16,0 0-63-16,15 5-67 0,-13-4-194 0,0 0-405 15,-2-1 180-15</inkml:trace>
  <inkml:trace contextRef="#ctx0" brushRef="#br0" timeOffset="115768.0344">7043 7518 279 0,'0'-2'410'0,"0"2"-9"0,0-4-20 16,0 4-18-16,0 0-29 0,0-4-32 0,0 4-30 15,0 0-30-15,0 0-25 0,0 0-23 0,0 0-19 0,0 0-20 16,0 0-17-16,0 0-11 0,4 9-12 0,-2-5-21 16,0 2-2-16,2 1-20 0,-1 1-14 0,1-1-13 15,-1 1-1-15,2 1-21 0,-2 0-17 0,0-1-12 0,0 1 3 16,0-1-14-16,-1 0 7 0,1-2-14 0,-1 1-7 16,0-2-2-16,1-1 5 0,-1-2-3 0,0 2 2 15,1-2 6-15,-2-1 2 0,2 1 3 0,-3-2 3 0,0 0-5 16,9-5 0-16,-5 1 5 0,0-1 5 0,2-1-2 15,0-1 5-15,-1-2-1 0,1-2 1 0,0 0 10 16,-1-2-2-16,2 2 8 0,-4-2 19 0,2-1 5 0,-1 2 3 16,1 0-8-16,-2-1 20 0,1 1 1 0,-2 5-4 31,-1-2-3-31,1 1-12 0,-1 1 1 0,0 1 2 16,0 1-10-16,0 0-13 0,0 2-38 0,0 0-36 15,-1 3-7-15,2-1-25 0,-2 1-26 0,0 0-36 16,-1 9-33-16,0-2-43 0,1 0-46 0,0 0-280 15,0 1-605-15,-1-1 267 0</inkml:trace>
  <inkml:trace contextRef="#ctx0" brushRef="#br0" timeOffset="116401.4913">7384 7514 166 0,'-1'-6'312'15,"1"2"-15"-15,-2 0-17 0,1-1-2 0,-2-1-5 16,0 2-18-16,1 0-26 0,-2 1-11 0,0 1-22 16,0 0-7-16,0 0-30 0,-1-1-15 0,-1 3-9 15,-1 0-14-15,0 2-13 0,0 1 0 0,-2 1-23 16,2 1 2-16,0 1-19 0,1 0-8 0,1 2-5 15,-1-1-1-15,2 4-9 0,0-2-4 0,1 0-3 16,0 0-11-16,1-1-15 0,1 1-10 0,1-2-12 16,0 2-6-16,1-3-8 0,1-1 1 0,1 0-9 15,0-1-2-15,1-1-1 0,2 0-1 0,-2-3 3 16,4-3 11-16,-2 2-1 0,4-3 1 0,-3-1 3 16,-1 0 1-16,1 0 8 0,-3 1 13 0,0 0 9 15,-1-1 14-15,1 0 23 0,-2 2 30 0,-1 1-16 0,2-1-4 0,-1 0 13 0,-2 3-1 16,2-3-11-16,-2 3-6 0,0 0-5 0,0 0-9 15,0 0-1-15,0 0 1 0,-2 9-15 0,3-4-14 16,-2-1-17-16,1 2-19 0,3 1-15 0,0-3-11 16,0 1-15-16,3 0-12 0,-1-1-6 0,4-1-8 15,-2-2-4-15,3-1-3 0,-1 0 6 0,1-1 4 16,3-6 9 0,1 1 12-16,-3-2 4 0,5 0 14 0,-5-8 18 15,-1 3 20-15,3-4 27 0,-4-2 35 0,1 0 13 16,-3-3 25-16,-2 0 29 0,-1-2 18 0,-1 3 2 15,-1-5 8-15,-3 2 3 0,0 1 11 0,1 2 10 16,-2 7 12-16,1 0-1 0,-1 5-10 0,2 1-13 16,-2-1-12-16,0 4-22 0,1 1-12 0,1 1-20 0,0 0-6 15,0 3-7-15,-3-3-10 0,3 3-9 0,0 0-8 16,-2 15-6-16,0-5-17 0,-1 3-10 0,0 2-17 16,3 3-17-16,0 3-11 0,0 2-20 0,3 1-12 15,-3-1-13-15,0 2-28 0,3-1-40 0,-3 1-37 16,0 1-21-16,2-3-28 0,-2-1-36 0,-1 1-31 0,1-9-55 0,0 4-346 15,1-4-753-15,-3-5 333 0</inkml:trace>
  <inkml:trace contextRef="#ctx0" brushRef="#br0" timeOffset="116967.7563">7759 7450 128 0,'-4'0'300'0,"-2"-1"-5"0,6 1-8 0,-7-3-10 0,4 2-14 0,3 1-14 16,0 0-10-16,-7 0-22 0,7 0-19 0,0 0-16 15,0 0-13-15,-4 0-17 0,4 0-13 0,0 0-11 16,0 0-17-16,0 0-10 0,0 0-9 0,-2-4-10 16,2 4-7-16,0 0-9 0,9-1-7 0,-5-3-8 15,5 4-4-15,-1-3-8 0,2 0 10 0,0 2-12 16,1 0-12-16,3 0 8 0,-1-3-10 0,1 2-7 16,-1-1 2-16,-2 1-4 0,-3 0 2 15,1 2-4-15,-4-2 8 0,1 2-7 0,0 0-6 16,-2-1 11-16,-4 1 2 0,4-1 7 0,0 0 5 15,-4 1 21-15,0 0-15 0,6-2 2 0,-6 2-13 0,0 0 7 16,4 0-8-16,-4 0-3 0,0 0-15 0,0 0-15 16,0 0-26-16,0 0-28 0,0 0-14 0,0 0-13 15,3 3-17-15,-3-3-30 0,0 4-34 0,0-1-31 16,0-3-56-16,0 4-63 0,1-1-203 0,-2 1-564 0,1-4 249 16</inkml:trace>
  <inkml:trace contextRef="#ctx0" brushRef="#br0" timeOffset="117290.9758">7780 7574 115 0,'0'0'348'0,"0"0"-21"0,-10-4-11 0,10 4-22 0,2-4-30 16,-2 4-19-16,0 0-23 0,5-5-19 0,1 2-22 15,-2 1-16-15,6 0-20 0,0 2-8 16,4-2-14-16,0-1-15 0,0 2-10 0,0 2-11 0,-1-2-8 16,2-1-6-16,-2 2-11 0,1 0-8 0,-4 0 0 15,-2 0 1-15,1 0-12 0,-2 0-2 0,-3-1 9 16,0 1 8-16,-4 0 18 0,6 0 3 0,-6 0 9 16,7 0 2-16,-7 0-6 0,0 0 1 0,0 0-4 15,6-2-13-15,-6 2-9 0,0 0-7 0,0 0-23 16,0 0-26-16,0 0-35 0,0 0-43 0,0 0-40 15,0 0-38-15,0 0-47 0,0 0-49 0,0 0-62 16,-16 3-290-16,16-3-652 0,0 0 289 0</inkml:trace>
  <inkml:trace contextRef="#ctx0" brushRef="#br0" timeOffset="118450.3655">8250 7378 276 0,'0'-3'301'15,"0"3"-11"-15,3-4-13 0,-3 4-22 0,0-4-13 16,0 4-22-16,0 0-25 0,0-2-19 0,0 2-20 0,0 0-16 16,0 0-16-1,0 0-11-15,0 0-8 0,0 11-12 0,0-5-4 16,0 1-6-16,0 0-2 0,0 2-6 0,0 2-13 16,0 0 0-16,0 1-3 0,-3-1-9 0,3 3 5 0,0-2-13 15,-2 0-6-15,2 1-3 0,2-3-8 0,-2-1 1 16,0 0 3-16,3 1-9 0,-3-1 0 0,4-1 1 15,2 1-4-15,-4-2-8 0,3-1-3 16,-1-1-12-16,3 1-8 0,-4-1-11 0,4 0-12 0,0-3-6 0,2 0-29 0,-1-2-21 16,2-2-36-16,0 1-41 0,0-2-49 0,2-2-48 0,0-3-198 15,-2 0-504-15,-3 0 223 0</inkml:trace>
  <inkml:trace contextRef="#ctx0" brushRef="#br0" timeOffset="118732.4383">8319 7187 64 0,'-7'0'193'16,"7"0"-14"-16,-5 2-17 0,3 0-9 0,-2 2-18 16,4-1-11-16,-3 1-14 0,2-1-11 15,1 1-7-15,0 0-11 0,1-1-9 0,-2 2-5 16,1-1-11-16,0-2-4 0,0-2-5 0,0 4-1 15,0 0-7-15,0-4-9 0,0 0 9 0,0 0-4 0,0 0-6 0,0 0 6 0,0 0-1 16,3-10-1-16,-2 4-1 0,-1 2-1 0,0 0 9 16,0-2 0-16,0 3 1 0,3-3-2 0,-3 0-7 15,0 3-4-15,1 0-1 0,-1 1-7 0,0 2-27 16,0-4-17-16,0 4-15 0,0 0-26 0,0 0-24 16,0 9-43-16,0-4-44 0,-4 2-125 0,4 1-326 15,0 1 145-15</inkml:trace>
  <inkml:trace contextRef="#ctx0" brushRef="#br0" timeOffset="119334.1009">8522 7467 77 0,'-3'-3'276'16,"2"-2"-7"-16,-1 3-12 0,-2-1-7 0,3 1-22 15,-3-4-15-15,1 2-12 0,-1 2-16 0,0 0-11 16,-1 0-4-16,1-2-14 0,-2 2-15 0,1 1-7 16,-1 0-13-16,0 0-12 0,1 1-6 0,5 0-21 15,-13 1 1-15,6 0-12 0,0 2-2 0,1 1-6 16,-1 1-7-16,0-1-8 0,2 1-2 0,-1-1-5 15,1 3-7-15,0-1-2 0,2 1-6 0,-1-1 4 16,1 2-4-16,-1-1-5 0,3-1-8 0,-1 0-3 16,2 0-11-16,0-1-4 0,0 0 0 0,3-1-3 15,-1-1-3-15,0 1-5 0,5-2-5 16,-4 0-2-16,4-1-5 0,0-1 3 0,0-1-1 0,3-1 1 0,3-4 2 16,-5 1 0-16,5 0 6 0,0-3 1 0,-2 1 2 15,0-4 3-15,-1 0-1 0,-1-1 4 0,-1-1 7 16,3-4 5-16,-2-1 7 0,-1 0 8 0,-2 1 1 15,-1-4 17-15,0 1 1 0,-2-2 6 0,-1 0 8 16,-2 1 12-16,0 2 6 0,0 5-1 0,-3-2 21 0,3 4 16 16,-2 3 1-16,1 0 3 0,0-1-10 0,0 4-2 15,-1 1-7-15,2 0-11 0,-3 1-8 0,1 2-11 16,0 0-4-16,2 2-8 0,-7-1-6 0,7 1-3 0,0 0-7 16,-7 6 2-16,5-1-7 0,0 3-6 0,-1 0 3 15,2 0-6-15,1 4-1 0,-1 2 2 0,1 1-8 31,0 5-1-31,1-1 1 0,-1 1 0 0,1 1-12 0,-1-1-1 16,3 0-4-16,-1 1-8 0,-1-1-15 0,0 3-10 16,1-1-17-16,-1-1-29 0,0-3-21 0,0-2-27 15,0-2-17-15,0 0-15 0,4 1-39 0,-3-3-45 16,0-2-41-16,1-2-53 0,-1-3-229 0,0-1-616 0,1-2 273 16</inkml:trace>
  <inkml:trace contextRef="#ctx0" brushRef="#br0" timeOffset="119666.4287">8698 7476 92 0,'0'0'288'0,"0"0"-23"16,0 0-22-16,0 0-21 0,0 0-20 0,0 0-20 15,0 0-18-15,0 0-6 0,0 0-23 0,2 9-13 16,-2-9-13-16,2 5-14 0,-1-3-4 0,-1-2-12 15,1 3-9-15,0-2-8 0,-1-1-6 0,0 0-2 16,0 0 13-16,0 0-10 0,0 0 6 0,0 0 9 16,7-6 16-16,-6 4 3 0,1-3-6 0,-1 0-1 15,0-1-1-15,1 1 15 0,-2 2 22 0,0-2 4 16,0 2-3-16,0 0-5 0,0-1-17 0,0 0-6 16,0 0-10-16,0 4-8 0,0-3-4 0,-2-1-8 15,2 4-18-15,0 0-8 0,2-4-24 0,-2 4-35 16,0-2-25-16,0 2-39 0,0 0-11 0,0 0-33 15,0 0-31-15,0 0-44 0,0 0-37 0,0 0-47 16,0 0-254-16,0 0-589 0,0 0 260 16</inkml:trace>
  <inkml:trace contextRef="#ctx0" brushRef="#br0" timeOffset="120047.034">8848 7363 140 0,'1'-2'361'0,"-1"2"-4"0,-1-6-1 0,2 4-27 16,-1 2-26-16,0-4-29 0,0 4-27 0,0 0-32 15,1-2-15-15,-1 2-23 0,0 0-18 0,3 8-11 16,-1-1-18-16,0 0-15 0,2 0-7 0,-1 2-9 16,1 4-10-16,-1 0-15 0,1-1-13 0,2 1-13 0,-4 1-4 0,3-1-12 15,-2-1-9-15,-1 1-13 0,0-6-10 0,1 2-6 16,-2-2-3-16,1-2 3 0,-2 0 1 0,2-1 0 15,-2 0 3-15,2-3-1 0,-1 1 11 0,-1-2-14 16,0 0 4-16,9-3 5 0,-5-2-1 0,-1-1 3 0,4 0 16 16,-1-1-5-16,1-6-3 0,1 0-2 0,-1 1 2 15,2-1 7-15,1-2 5 0,-3 0 3 0,1 3 1 16,-1-1-3-16,0 3 34 0,-1-3-14 0,-1 1 4 16,1 2-3-16,-1 2 3 0,-2 0-3 0,0-1-4 15,0 7-9-15,-1-4 2 0,0 3-7 0,-2 0-5 0,1 2-27 31,1-2-28-31,-2 3-38 0,0-4-32 0,0 4-28 16,0 0-33-16,0 0-40 0,-13 7-46 0,10-6-46 16,-1 2-290-16,0 0-633 0,1 1 281 0</inkml:trace>
  <inkml:trace contextRef="#ctx0" brushRef="#br0" timeOffset="120963.5987">9203 7417 217 0,'0'-5'256'16,"0"-2"-4"-16,2 1 11 0,-2 2-11 0,0-2-13 0,-2 2-14 16,0-2-22-16,0 1-6 0,0 0-6 0,-2 1-14 15,1 0-9-15,-2 1-7 0,0 0-12 0,-1 1 4 16,-1 0-13-16,-4 2-7 0,2 0-7 0,0 3-14 16,-4 1-3-16,3 0-11 0,-1 1-11 0,-1 4-10 15,1 0 1-15,4-2-13 0,0 2 0 0,1-1-10 16,2 4-6-16,1 0-5 0,2-3-3 0,1 3-6 15,0-2-7-15,1-2-15 0,2 1-13 0,1-1-14 16,2-1-9-16,1-1-5 0,0-1-4 16,0-4-4-16,3 3 3 0,-1-3 2 0,1 0 6 15,-1-2 1-15,1-2 1 0,-1 0-1 0,1-4 5 16,-2 1 10-16,-1-1 1 0,0-1 15 0,-2-2 10 0,1 3 11 16,-3-1 16-16,0 0 7 0,-1 1 14 0,-1-2 23 15,0 6 1-15,-2-3-5 0,1 1 2 0,0 1-5 0,-1 0 1 16,1 1-12-16,0 3-7 0,-2-3-7 0,2 3-10 15,0 0 1-15,0 0-5 0,-7 5-8 0,5 0-4 16,1-1-7-16,-1 1-10 0,0 2-12 0,1 1-10 16,2 1-14-16,-1 0-5 0,1 0-15 0,0-1-4 0,2-1-6 15,-1 0-6-15,1 0-17 0,-2-1-3 0,2-2-2 16,1 1-2-16,-1-2 6 0,2-1 8 0,1 0 5 16,1 0-2-16,-2-2 0 0,3-2 1 0,0 0 3 15,2-2 13-15,0 0-2 16,0-4 9-16,1-1 2 0,-1 0 5 0,0-7 9 15,1 4 4-15,-1-5 12 0,-1 0 14 16,0-1 11-16,-1 0 21 0,-4-2 17 0,1 0 18 0,-2-2 24 16,-2 2 5-16,-2 0 20 0,0 6 13 0,-1 1 5 15,-2-1 8-15,1 3-6 0,0 1-6 0,0 5-7 16,-1-4-12-16,0 2-11 0,1 1-8 0,0 4-15 0,1-3-9 16,0 3-8-16,2 2-3 0,-5-1-9 0,5 1-8 15,0 0-12-15,-5 8-14 0,4 0-20 0,2 0-15 0,-1 1-14 16,1 5-4-16,1 0-12 0,1 4-3 15,3 2-15-15,-3 0 0 0,1 0-24 0,-1 0-1 0,2 3-18 16,-2-2-9-16,1 0-4 0,1 0-7 0,-1 1-26 16,-1-1-19-16,-1 0-27 0,0-4-26 0,-2-1-32 15,1-4-32-15,1 0-49 0,-1-2-228 0,2-2-613 16,-2-3 272-16</inkml:trace>
  <inkml:trace contextRef="#ctx0" brushRef="#br0" timeOffset="121497.5212">9568 7198 57 0,'2'-8'305'0,"-2"1"-20"0,3 2-13 0,-2 0-17 0,2-2-15 16,-3 2-12-16,6 2-22 0,-5-1-20 0,3 1-19 15,2 1-15-15,-5 0-20 0,5 1-6 0,-6 1-17 16,10 2-8-16,-6 1-12 0,2 0-9 0,-2 1-7 0,3 5-7 16,-4-2-6-16,1 2 1 0,-1 3-9 15,-1 2 0-15,-2-1-4 0,0 1-7 0,-2 5 1 16,-3-1-2-16,0-5-4 0,1 2-7 0,-2 2-1 16,2-3 11-16,-7 3-17 0,5-4-2 15,2-1-2-15,-2-1-3 0,3-2-3 0,-1 0 2 0,3-2-21 0,-1 0-7 0,2-1-6 16,2 0-8-16,-1-2-8 0,6 2-5 15,-1-4-16-15,2 3-4 0,2-1-4 0,0-2 0 0,0-2 4 16,0 1 1-16,-1-2 14 0,0 1 3 0,-1 0 5 31,-1-2 19-31,-1 2 26 0,-2-1 22 0,-1-1 23 0,-3 2 14 16,3-2 9-16,-3 2 17 0,0 0 4 0,0 0 13 16,0 0 0-16,-19 5 1 0,12-3-7 0,-2 0 5 15,2 2-14-15,-3 0-10 0,0 2-13 0,0 0-3 0,3 0-4 16,0 2-7-16,3 0-4 0,1 1-12 0,-1 2-28 15,1 2-28-15,3 1-32 0,4-2-20 0,-1 0-18 16,1 1-8-16,-1-1-12 0,2 0-7 0,1 0 5 16,0 0 6-16,-3-1 5 0,-1 2 12 0,0-6 7 15,-2 1 9-15,0-1 20 0,0-1 25 0,-2-1 26 0,-3 1 22 16,1-2 13-16,-2 0-6 0,-2-2 1 0,-1 2-3 16,-2 0-2-16,-2 0-4 0,-1-1-22 0,-3-2-33 15,3 2-50-15,-7 0-75 0,8-2-86 0,-1-1-288 0,3 0-573 16,4-1 254-16</inkml:trace>
  <inkml:trace contextRef="#ctx0" brushRef="#br0" timeOffset="126392.2788">1512 8731 23 0,'0'0'253'0,"0"0"-5"0,0 0-5 0,0 0-12 0,0 0-7 31,0 0-10-31,0 0-15 0,0 0-13 0,0 0-12 16,0 0-8-16,0 0-24 0,0 0-17 0,0 0-12 15,0 4-11-15,0-4-6 0,0 0-9 0,0 4-8 0,1-2-10 0,-1 1 0 16,2 3-10-16,-2-3-5 0,1 1-7 0,2 2-1 16,1-3-7-16,2 3-2 0,-2-2-4 0,3-1-2 15,0 0-5-15,2-1-3 0,0-2-4 0,1 0-3 16,4-3 2-16,2 1-3 0,2-5 1 0,2-1-1 16,1-1-2-16,-3-3-2 0,3 1 1 0,-2-2-1 15,-2-1-7-15,-2 0 0 0,-2-2 1 0,-5 4 4 16,1-1 0-16,-5 2 9 0,3-1 22 0,-4 3 29 15,0 0 17-15,-1 3 5 0,0 1 3 0,-2-1-9 0,-2 2 2 16,2-1-1-16,-1 1-10 0,0 2-12 0,1-1-5 16,0 3-7-16,0 0-2 0,-9 1-12 0,5 1-5 15,-3 6-7-15,0-4 7 0,4 5-8 0,-4 3 0 16,-3 1-1-16,4 1 0 0,-1 6-15 0,2-1-6 16,2 0-9-1,0-1 2-15,2 1-12 0,1-4-9 0,1 3 3 16,5-4-15-16,1-1-14 0,-2-2-8 0,5-1-4 0,0-2-6 15,3-1-2-15,0-4-7 0,1 1-3 0,1-4 0 16,3-6-6-16,2-1 0 0,0-2 8 0,1-5 3 16,0-2 6-16,0-3 5 0,3-10 8 0,-7 9 2 15,4-10 10-15,-4-1 2 0,-6 6 14 0,2-8 7 16,-6 7 14-16,2-8 34 0,-4 8 13 0,-2 1 26 0,-3 3 20 16,0 1 17-16,0 8 22 0,0-2 11 0,0 8 10 15,-3-2 0-15,3 3-13 0,-3 1-8 0,3 2-16 16,-2 0-13-16,0 0-8 0,2 3-17 0,0 0-5 15,-10 6-5-15,3 0-3 0,0 5-14 0,-1 8 1 0,-1 0-7 16,1 5 2-16,2 2-8 0,-1 10-2 0,2 0-1 16,0 5-4-16,3 4-5 0,0 20-9 0,1-22-16 15,-1 20-13-15,2-19-27 0,0 18-23 0,-1-20-21 0,-1 3-14 32,1 0-6-32,0 15-31 0,-2-21-6 0,-1 0-8 15,-2-2-13-15,2-1-13 0,0-12-4 0,-1 1-13 16,-2 0-6-16,0-3-14 0,0-4-12 0,3-5-24 15,-3 0-23-15,1-4-155 0,2-2-468 0,-2-5 207 0</inkml:trace>
  <inkml:trace contextRef="#ctx0" brushRef="#br0" timeOffset="126550.8838">1899 8862 113 0,'17'-12'150'0,"0"2"-29"0,4 1-34 0,2 1-44 0,-1-1-69 16,1 3-56-16,2 0-88 0,-4-1 40 0</inkml:trace>
  <inkml:trace contextRef="#ctx0" brushRef="#br0" timeOffset="127658.0431">2377 8679 233 0,'-1'3'245'0,"1"-3"-2"0,0 0-16 0,0 0-15 16,0 0 2-16,0 0-18 0,0 0-15 0,0 0-12 15,0 0-16-15,0 0-13 0,2 4-8 0,-2-4-10 16,0 0-9-16,0 0-8 0,0 0-12 0,2 2-12 16,-2-2-4-16,0 0-7 0,0 0-8 0,12-7-5 15,-5 3 4-15,1 2-5 0,1-1-9 0,4-5-3 16,-2 1-2-16,0 0-5 0,1-5-5 0,3-1 0 16,-5 3 3-16,-2 0 1 0,3 0 13 0,-2 1 1 0,-1-2 10 15,-3 4 7-15,0 0 7 0,0 0 18 16,0 0 9-16,-3-1 16 0,0 4 4 0,-2 1 0 0,1-1-4 15,1 1-11-15,-2 1-18 0,0 2 2 16,0 0-14-16,-3-4-8 0,3 4-8 0,0 0-7 0,0 0-5 16,0 0-9-16,-14 6-3 0,8 1-10 0,0 0-6 15,-2 5 5-15,1 0-3 0,-1 5 1 0,1 2-4 16,3-4-3-16,-1 2-3 0,3 2-10 0,1-5-15 16,2 5-8-16,1-4-13 0,2-3-16 0,2 0-24 0,-1-1-14 15,0-3-17-15,6 1-10 0,-2-5-14 0,2 1-15 16,-1-4-29-1,2-2-26-15,3-5-27 0,3 0-15 0,1-4-42 16,-2-2-13-16,-2-3-234 0,-3-2-573 0,-2-1 254 16</inkml:trace>
  <inkml:trace contextRef="#ctx0" brushRef="#br0" timeOffset="127793.0273">2592 8372 77 0,'-3'-1'108'0,"3"1"-6"0,0 0-19 0,0 0-11 0,0 0 0 15,0 10-4-15,0-6-26 0,2 2-41 0,-1 0-44 16,0 2-54-16,2-1-106 0,-1 1 47 0</inkml:trace>
  <inkml:trace contextRef="#ctx0" brushRef="#br0" timeOffset="128075.3573">2809 8523 54 0,'3'-1'332'0,"-3"1"-13"0,0 0-11 0,0 0-24 0,4-1-14 15,-4 1-26-15,0 0-17 0,0 0-10 0,-2 5-12 16,0 1-23-16,0 0-12 0,-2 3-12 0,-2 2-14 16,0 1-10-16,-3 6-18 0,-1 1-17 0,2 0 2 15,-2 2-13-15,0 4-10 0,-4 6-2 0,4-6-8 16,-7 7-12-16,2 3-12 0,-4 0-5 0,5-3-16 15,-1 1-17-15,3-11-11 0,1 0-14 0,0-1-14 16,4-2-14-16,0-1-28 16,0 0-17-16,1-4-35 0,0-3-28 0,1-2-34 0,3-2-25 15,2-3-41-15,0 0-218 0,2-3-510 0,-2-1 226 0</inkml:trace>
  <inkml:trace contextRef="#ctx0" brushRef="#br0" timeOffset="128521.0828">2792 8773 323 0,'2'-5'332'0,"0"3"-11"0,0 0-20 0,-1 1-16 0,-1 1-23 15,3-4-24-15,-3 4-19 0,0 0-17 0,0 0-16 16,0 7-19-16,0-1-15 0,0 1 4 0,0 3-26 16,0 3-20-16,0 2-14 0,2 3-9 0,-2 1-5 15,1 0-6-15,0 2-19 0,1 0-13 0,-2 1-18 16,1-1-15-16,0-1-17 0,-2 0-17 0,2 0-13 15,-1 1-18-15,-2-7-13 0,1-1-15 0,0-3-9 16,0 3-9-16,0-5-15 0,1-3 3 0,0-1 4 16,-2-1-11-16,2-2-38 0,0-1-22 0,0 0-14 0,0 0 1 0,0-10 15 15,0 3 15-15,0 0 14 0,-1-2 19 0,1-3 25 16,-1-2 28-16,1-1 18 0,0-5 28 0,-2-2 24 0,0 1 25 16,0-1 7-16,0-3 23 0,2 0 15 0,0 1 10 0,-1-2 16 15,2 4 16-15,1 0 10 0,2 3 9 0,-1 0 3 31,1 5-14-31,1 1-11 0,0 0-7 0,2 3-11 16,-1 4-9-16,3-3-7 0,-1 3-3 0,1 0-7 16,0 2-12-16,1 2-2 0,0 1-5 0,-1 2 0 15,1 1-6-15,-2 3 1 0,-1 1 4 0,3 2 0 0,-1 2-1 16,-3 1-1-16,-4 2 7 0,0 0-6 0,-2-1-2 16,-3 3 0-16,-3-1-10 0,-1-2 1 0,0 0-6 15,-4 0 2-15,-1-1-6 0,1-2-17 0,0-3-23 16,-2 2-41-16,1-3-51 0,1-2-59 0,3-1-81 0,-6-2-218 15,4-2-512-15,2-3 227 0</inkml:trace>
  <inkml:trace contextRef="#ctx0" brushRef="#br0" timeOffset="129038.8441">3290 8580 178 0,'-1'-5'344'0,"0"-2"-4"0,1 2 4 0,-3 0 3 0,2 1-14 15,-2-3-40-15,0 1-5 0,0 3-33 0,-2-3-21 16,-1 2-16-16,-1 1-28 0,0 1-24 0,-2 1-14 16,1 0-19-16,-1-1-10 0,1 2-17 0,-2 3-9 15,3 0-23-15,-2-1 5 0,2 3-8 0,1 1-16 16,0 0-12-16,2 0-11 0,1 0-15 0,2 1-16 15,3 0 1-15,0 0-23 0,2 2 6 0,3 1-7 16,0 1-3-16,2 0-2 0,3 0 0 0,-2 0 1 16,1 0 4-16,2 1-4 0,1 2 1 0,-4-3 2 15,0-1 6-15,-1 2 7 0,-4-5-9 16,2 3 3-16,-4-2 3 0,-2 0 7 0,0 0 8 0,-2 0-3 16,-2-1 4-16,-1 0 6 0,-2-1-1 0,-2 1 5 15,-4-2-5-15,0 1 0 0,-2-1-2 0,1-2 0 16,2-1-6-16,-2 1-35 0,0-5-20 0,2 1-24 15,3-1-39-15,-1-1-48 0,1-2-44 0,2 0-56 0,2-3-286 16,0 0-597-16,3-2 264 0</inkml:trace>
  <inkml:trace contextRef="#ctx0" brushRef="#br0" timeOffset="129256.3811">3368 8465 299 0,'3'-4'372'16,"2"0"4"-16,-2 1-10 0,0 0-20 0,0 1-18 15,0 0-41-15,-2 0-22 0,-1 2-27 0,0 0-14 0,6 7-25 16,-5-4-7-16,1 5-18 0,-1 2-20 16,0 1-16-16,1 2-11 0,1 6-12 0,-2 3-13 15,2-2-7-15,-3 4-10 0,0 1-13 0,1 0-23 16,1 0-13-16,-1 2-41 0,-1-3-21 0,3 1-45 16,-3-2-16-16,0 0-10 0,0 1-16 0,-3-6-25 0,2 1-18 15,-2-6-26-15,0 0-33 0,0-2-43 0,0-4-46 16,-1 0-195-16,0-4-538 0,-2 0 238 0</inkml:trace>
  <inkml:trace contextRef="#ctx0" brushRef="#br0" timeOffset="129823.0427">3323 8691 95 0,'0'-3'287'0,"1"0"-20"16,-1 3-30-16,0-6-27 0,2 4-19 0,2-2-19 15,2 3-17-15,1-3-19 0,3 0-11 0,2 3-22 16,2-2-21-16,-1-1-14 0,1-1-15 0,-1 2-10 16,1-2-16-16,-4 0-9 0,1 3-9 0,-4-1-7 15,3-1 1-15,-3 1 3 0,-3 0-5 0,2-1 2 16,-2 2 4-16,0-2 14 0,-1 1 22 0,1 1 10 16,-2 0 6-16,2-1 6 0,-4-1 9 0,3 3 2 15,-1-3 3-15,0 3-3 0,1-2-1 0,-2 2-9 16,-1 1-4-16,6-1-6 0,-5-1 3 0,-1 2-16 0,0 0-4 15,0 0-5-15,8 3 0 0,-6-2-4 0,2 3 0 16,2 1 1-16,-2 2-1 0,2 1-8 0,-2 1 2 16,0-3-2-16,-1 3 1 0,1 3-3 0,2-2-6 15,-3-1 4-15,-2 2-2 0,2 2-1 16,0-3-1-16,-2-1-3 0,0 3 0 0,1-4-3 0,-5 1-15 0,2 0-6 0,1 0 3 16,-3-3-4-16,3-1 2 0,-3 1-1 0,3-3 2 15,0 2 2-15,-1-3 0 0,1 0-1 0,0-2 7 16,0 0-3-16,0 0 1 0,0 0 5 0,0 0-3 15,-10-9 6-15,10 3-1 0,-3-1 5 0,3 0-1 16,0-2 0-16,0 0-1 0,3 0 0 0,-2-4 1 16,2-1-2-1,3 2 1-15,-2-1 0 0,3 2 3 0,-2-2-3 16,4 2 0-16,-1 0-1 0,1 2 1 0,-5 1 1 16,2 1 4-16,1 3 0 0,1 1 1 0,-1-1 3 0,-1 4 3 15,-1-3 0-15,1 3 0 0,-6 0-4 0,10 3 2 16,-3 1 3-16,-1 2-4 0,1 1-2 0,-2 0 2 15,4 4-3-15,-5 2 3 0,-1-3-4 0,1 3-17 0,2-2-23 16,-6 3-14-16,0-2-13 0,0 0-23 0,0 1-36 16,0 0-31-16,0-3-38 0,0-1-29 0,0-1-43 15,-3-1-193-15,3-2-486 0,-3-1 215 0</inkml:trace>
  <inkml:trace contextRef="#ctx0" brushRef="#br0" timeOffset="130606.1728">3821 8590 306 0,'2'-4'379'0,"-1"1"-23"0,-2 1-3 0,1 2-50 16,3-4-18-16,-3 4-31 0,0 0-26 16,0 0-18-16,0 0-13 0,0 0-29 0,5 8-15 15,-3-4-16-15,1 5-19 0,-2-1 2 0,0 4-19 16,2 1-10-16,-1 3-8 0,-2-3-2 0,0 1-12 0,-2 4-7 15,2-3-27-15,0-1-6 0,0-1-11 0,0 1-7 16,-1-6-11-16,-1 0-6 0,1-2 1 0,1-1-4 16,0-1 5-16,0-1-3 0,0 0-2 15,0-3-5-15,0 0 5 0,0 0-6 0,0 0 3 0,6-13 1 16,-2 4-1-16,0 0 0 0,3-2 8 0,0-6-6 16,3 1 0-16,-3 1 4 0,0 4 5 15,-1-1 2-15,-2 0 6 0,3 0 16 0,-4 5 15 0,1 1 12 0,-1 1-4 0,-2 1-4 16,2 1-6-16,-3-1-4 0,1 2-2 0,-1 2-4 15,0 0 0-15,0 0-7 0,0 0-16 0,5 9 3 16,-5-1-10-16,-2 1-13 0,4-1-15 0,-1 1-21 16,-1 3-13-16,3 1-13 15,0-4-10-15,0 0-6 0,2-2-10 16,-1 0-11-16,3-2-19 0,3-2-10 0,0-2-11 16,3 0 4-16,2-3 11 0,-2-2 15 0,2 0 9 0,1-1 12 15,-2-4 18-15,-3 1 16 0,3-7 29 0,-4 5 42 16,0 0 33-16,-3-2 25 0,2 1 24 0,-4-3 27 15,-1 5 17-15,-1 0 23 0,0 0 24 0,-3 2 8 16,0 0-7-16,-1 0-22 0,-1 2-13 0,-2 1-13 0,1 1-21 16,-2-1-12-16,-2 1-12 0,-2 3-1 0,-1 1-14 15,0 1-5-15,1 2-1 0,-3 1-34 0,1 2-22 16,1 1-29-16,3 2-30 0,0-2-15 0,1 0-22 0,2 0-15 16,0-2-12-16,1 3-7 0,3-4-9 0,0 2 0 15,2-3 8-15,-1-1 15 0,3 0 12 0,-2-1 8 0,0-1 12 16,4 2 8-1,-2-3 22-15,-4 0 25 0,0 0 24 16,7 0 18-16,-7 0 17 0,6 0 17 0,-6 0 8 16,7 0-3-16,-7 0 3 0,0 0-8 0,4 1-3 15,-4 2-3-15,0-1 5 0,3 4-5 0,1 1 2 0,-2 2-3 16,2 1-9-16,0 4 1 0,-1 5-3 0,0 3-8 16,-2 2-4-16,-1 10-12 0,0 4-7 0,3 3 13 15,-3 4 11-15,4 14 7 0,2-14-8 0,-2-3-4 16,2 3-1-16,-3-1-4 0,1-2 0 0,0-5 5 0,-3-1-9 15,-1-10-1-15,0-5 7 0,-1 1-6 0,-2-7-12 16,0-1 0-16,-1-3 1 0,-3-2 8 0,1-1 2 16,1-3-4-16,-4 0 11 0,1-2-9 0,-2-2 10 15,-4-3-16-15,-3-2-14 0,-3-6-14 0,1-1-23 0,-2-2-36 16,1-2-49-16,0-1-47 0,-1-2-51 0,-6-7-73 16,2-3-208-16,1-1-555 0,3-5 245 0</inkml:trace>
  <inkml:trace contextRef="#ctx0" brushRef="#br0" timeOffset="130772.7367">3869 8300 73 0,'0'0'33'15,"0"0"-51"-15,0 0-19 0,0 0 8 0</inkml:trace>
  <inkml:trace contextRef="#ctx0" brushRef="#br0" timeOffset="134949.9275">4770 8456 101 0,'0'0'107'15,"0"0"-5"-15,0 0-6 0,0 0-5 0,0 0 2 16,0 0 1-16,0 0-3 0,0 0-1 0,0 0 7 16,0 0-4-16,0 0 9 0,0 0 2 0,0 0 9 15,0 0 0-15,0 0-1 0,-5 1 2 0,5-1-2 16,0 0 0-16,0 0 1 0,0 0-4 0,0 0-2 15,0 0-1-15,0 0-6 0,-1 3-7 0,1-3 1 16,0 0-15-16,0 0-6 0,0 0-1 0,0 0-16 16,0 0 2-16,0 0-6 0,0 0-2 0,0 0-1 15,0 0 0-15,0 0-7 0,0 0-4 0,0 0-5 16,0 0-2-16,0 0 2 0,14-1-7 0,-7 0-5 0,2 0 0 16,4 0 2-16,2-1-5 0,1-1-3 0,5 0 5 15,1 0-8-15,-1 0-2 0,0-1 3 0,-5 1-5 16,-1 2 3-16,1-2-3 0,-3 1-3 0,0-1 2 0,-2 3-3 15,-3-1 2-15,0-1 1 0,-3 2 1 0,0-1 4 0,0 1-1 16,-5 0 8-16,6 0-4 0,-6 0 3 0,0 0 1 16,4 1 8-1,-4-1 0-15,0 0-5 0,0 6-3 0,-3-3 0 0,1 0-1 0,-3 1-4 16,1 2 1-16,-2 1-3 0,1-1 4 16,-4 2-6-16,-1 2 5 0,3-3-8 0,3 2 0 15,-6 0-2-15,0 0 0 0,1 3 1 0,-1-5 1 0,1 3 0 16,1-1-6-16,2-1 0 0,-1-3 3 0,-1 1 2 15,2-3 5-15,-1 2-6 0,4-1-4 0,-1-1 4 16,4 1-2-16,-3-1 3 0,1-2-3 0,0 2 0 0,-1-1 2 16,3-2 4-16,-3 1 8 0,3-1 19 0,-1 3-5 15,1-3 2-15,0 0 3 0,0 0-9 0,0 0-6 16,0 0-3-16,0 0-1 0,0 0 3 0,11-4-4 16,-6 2-1-16,0 1 5 0,4-2-10 0,-1 3-7 15,3 0 3-15,-1 0-6 0,0 1-2 0,-1 2 5 16,5 0-1-1,0 2 2-15,-1 2-8 0,1 0 6 0,-1 3 0 0,0-1-8 16,-1 0-8-16,-3-1-6 0,0 4 0 0,-2-1 0 16,0-2 0-16,-1 3-1 0,-3-4-6 0,-2 1 3 15,0 1 1-15,-5-2 0 0,1 1 12 0,-2-1-6 16,-2 2 0-16,-2-2 8 0,-4 0 1 0,2 0 0 0,-3-3 1 16,-1 1-6-16,0-3 5 0,2 0 1 0,-2-2 5 15,1 0 2-15,0-1 3 0,-1-3 0 0,2 1 1 16,4 1-3-16,-2-1 2 0,3-2-1 0,-1 2 2 15,2-1 2-15,1 1 0 0,2 0 0 0,0-1-8 0,1 0-14 16,0 2-15-16,-1-2-31 0,2 0-29 0,2 3-32 16,2-3-30-16,-2 3-39 0,4-4-46 0,-1 4-60 15,3-4-181-15,-2 2-519 0,3 1 230 0</inkml:trace>
  <inkml:trace contextRef="#ctx0" brushRef="#br0" timeOffset="135449.2121">5223 8675 215 0,'0'0'249'16,"-3"-2"-7"-16,3 2-12 0,0 0-13 0,0 0-16 15,-3-3-12-15,3 3-19 0,0 0-17 16,0 0-12-16,0 0-17 0,0 0-9 0,0 0-14 15,0 0-7-15,0-2-7 0,0 2-8 0,0 0-11 0,0 0-7 16,0 0-5-16,0 0-6 0,10 0-6 0,-3 0-4 16,1-2 6-16,1 2-15 0,1-2-1 0,4-1-5 15,-1 2-1-15,2-2-2 0,0 0 1 16,2 3-2-16,-1-2-7 0,-2 0 9 0,0 0-13 16,0-1 2-16,-4 2 0 0,-2 1-5 0,1-1 5 0,-5 2-3 0,2-2 12 15,-6 1 13-15,7-2 13 16,-7 2 6-16,5 0 21 0,-5 0 1 0,5 0-12 15,-5 0-8-15,0 0-5 0,0 0-8 0,0 0-8 16,0 0-5-16,0 0-18 0,0 0-23 0,0 0-30 16,-17 0-27-16,15 3-31 0,2-3-39 0,-4 4-34 15,4-4-53-15,1 2-55 0,-2 0-185 0,1-2-505 0,0 0 225 16</inkml:trace>
  <inkml:trace contextRef="#ctx0" brushRef="#br0" timeOffset="135894.7451">5569 8476 207 0,'1'-3'317'0,"1"-1"-18"0,-2 4-15 0,0-4-23 0,0 4-23 16,0 0-26-16,0 0-15 0,0 0-17 0,0 0-14 16,0 0-5-16,-2 13-17 0,2-6-14 0,2 2-10 15,-2-1-18-15,-2 4-10 0,2-1-4 0,-1 3-12 16,2-1-9-16,-1 0-2 0,2-1-10 0,-4 0-5 0,2 0-3 15,0 0-9-15,0-3-12 0,0-5-2 0,2 2-3 16,-2-1 3-16,0-2 4 0,0 1-2 16,1 0-7-16,-1-2-1 0,0-2 0 0,0 0 1 15,0 0-6-15,0 0-4 0,10-6 2 0,-7 3 3 0,1-1-5 16,0 1 2-16,2-2-3 0,1 1 0 0,0-1-6 16,2 2 2-16,-1 0-2 0,0-1-1 0,2 2 3 15,-1 1-2-15,-1 2 1 16,2 0-1-16,0 0-5 0,0 3 6 15,0-1-6-15,-1 3 0 0,0-2 6 0,1 6-5 16,0-2 1-16,-3 1 1 0,0 0-7 0,0 0 5 16,-3 0 2-16,-1 0-3 0,1-1 1 0,-3 1-1 15,1-1 4-15,-4 2-4 0,1-2 4 0,-3 1-1 16,0-1-3-16,-5 2 5 0,1-2-2 0,-4 0-1 0,0-1-4 16,-1-2-4-16,-1 1-7 0,0-2-4 0,1-1-5 15,2 0-22-15,-3-2-10 0,4 1-31 0,2-2-33 16,-2 0-51-16,3 0-39 0,0-3-59 0,0 0-207 15,1 0-515-15,2 0 229 0</inkml:trace>
  <inkml:trace contextRef="#ctx0" brushRef="#br0" timeOffset="136239.4679">5583 8467 51 0,'-1'-1'324'0,"1"1"-15"0,-2-3-19 0,1 1-25 0,1 2-23 16,0 0-18-16,-2-4-14 0,2 4-22 0,0 0-22 15,2-3-13-15,-2 3-21 0,10-2-9 0,-5 2-16 16,1 0-12-16,4 0-3 0,4 0-12 0,0 0-9 16,3 2-8-16,-3-2-5 0,3 1-4 0,3 0-9 15,-2-1 20-15,-3 1-9 0,2-3-6 0,-1 1 1 16,-2 1-9-16,-1-2-5 0,-5 2-2 0,-1 0-4 15,-1-1 0-15,-1 1 4 0,1 0 8 0,-6 0 7 16,7 0 20-16,-4-1 6 0,-3 1-3 0,0 0 9 16,0 0-35-16,4-1 0 0,-4 1 5 0,0 0-10 15,0 0-23-15,0 0-31 0,0 0-35 0,0 0-35 0,0 0-32 16,-7 7-37-16,4-4-43 0,2-1-45 16,-2 1-56-16,3-3-246 0,0 5-585 0,0-5 259 15</inkml:trace>
  <inkml:trace contextRef="#ctx0" brushRef="#br0" timeOffset="136747.5643">5923 8641 129 0,'-7'-1'221'0,"7"1"-5"0,-6 0-8 0,6 0-8 0,-3-2-9 15,3 2-13-15,0 0-12 0,-6-1-3 0,6 1-8 16,0 0-9-16,0 0 2 0,-4-2-7 0,4 2-9 15,0 0-2-15,0 0-11 0,0 0-7 0,0 0-7 16,0 0 1-16,0 0-13 0,0 0-8 0,0 0-3 16,0 0-9-16,0 0-6 0,0 0-7 0,0 0-5 15,0 0-8-15,0 0-7 0,17 1-5 0,-11-2 5 0,2 1-6 0,2-2-3 16,3-1-1-16,2 5-6 0,-1-3 3 0,3-2-10 16,-3 2-2-16,6-1 7 15,-5 0-5-15,1 1-3 0,-1-2-1 0,0 1-3 16,-3 1-1-16,-2 0 1 0,-3 0 2 0,2-1 4 15,-4 2 13-15,2-2 10 0,-4 1 16 0,-3 1 8 0,7 0 10 16,-3-2 9-16,-4 2-5 0,3-1 8 0,-3 1-13 16,0 0-10-16,0 0-5 0,0 0-2 0,0 0-8 15,0 0-9-15,0 0-17 0,0 0-29 0,-14-1-36 16,14 1-38-16,0 0-29 0,-7 1-38 0,7-1-47 0,-3 4-46 16,0-4-72-16,1 3-296 0,0 0-659 0,2-3 292 15</inkml:trace>
  <inkml:trace contextRef="#ctx0" brushRef="#br0" timeOffset="138381.5573">6608 8455 106 0,'1'-3'227'16,"1"-1"0"-16,-2-1 12 0,0 1-3 0,0 3-2 16,-3-2-11-16,1 0-9 0,0 0-8 0,-1 0-7 15,-2 2-17-15,-1 1-6 0,0-2-16 16,-1 2-11-16,-2 0-5 0,-1 0-13 0,0 0-14 0,0 2-4 16,0-1-9-16,0 4-13 0,0-1-5 0,-1 0-7 15,0 2-6-15,-2 1-4 0,3 0-9 0,0 1 0 16,3-1-4-16,0 3-8 0,-2 0 9 15,2 3-10-15,1 1-7 16,0 3-15-16,3-1 0 0,-1 3 3 0,1 2 5 0,3 0-7 0,3-2 1 16,0 1-5-16,3-1-3 0,1 1-2 0,2-3-6 15,-1-3-6-15,4-1-11 0,0-2-5 0,1-2-10 16,0 0 0-16,3-2-7 0,-2-1-2 0,1-3 2 16,0-1 5-16,0-1 6 0,0-2-7 0,-2-2 13 0,0-1-5 15,-1-3 6-15,-2 0 9 0,-3-1-5 0,0 1 19 16,-4-1 4-16,1-1 8 0,-2-4 13 0,-4 1 0 15,1 0 9-15,-2-2 15 0,0 2-3 0,-4 0-5 16,0 1 2 0,0 2-9-16,-3 0-4 0,1 5-6 0,0-1-9 0,-1 3 6 15,0 1 1-15,-4 2-15 0,2 3 2 0,-1 2-18 16,0 3-13-16,-1 1-16 0,0 4-28 0,1 1-24 16,2 0-16-16,1-1-21 0,3 2-13 0,2 4-22 15,0-3-18-15,5-1-22 0,0-2-32 0,3 0-44 0,1 0-48 16,-1-1-190-16,2-4-544 0,0-2 241 0</inkml:trace>
  <inkml:trace contextRef="#ctx0" brushRef="#br0" timeOffset="138679.4873">6804 8507 131 0,'0'-3'345'15,"-2"0"-15"-15,2 3-28 0,-1-4-27 0,1 4-27 0,0 0-25 16,0 0-16-16,0 0-23 0,0 0-17 0,0 0-20 16,10 13-13-16,-6-7-13 0,2 3-14 0,-2-2-16 15,1 0-15-15,4 4-16 0,0 0-14 0,0-2-19 16,1 1-16-16,4 4-25 0,-4-4-17 0,-1 1-21 15,1-3-24-15,-2 2-20 0,-1-3-17 0,-2 1-23 16,1 0-22-16,0-1-21 0,-3-2-19 0,1-1-166 16,-3 0-393-16,2-1 174 0</inkml:trace>
  <inkml:trace contextRef="#ctx0" brushRef="#br0" timeOffset="139028.7179">7047 8574 124 0,'2'-6'268'0,"-1"1"4"16,1 1 4-16,-1 0 3 0,0 3-2 0,-1-3-4 15,0 1-14-15,0 3-18 0,0-3-21 0,0 3-27 16,0 0-6-16,0 0-20 0,0 0-5 0,-17 6-25 16,8-2-15-16,-1 3-4 0,-4 0-7 0,1 2-19 15,-2 3-4-15,-2 0-8 0,2 1-14 0,3-2-5 16,-4 0-7-16,3-3-6 0,2 2-8 0,1-3-4 16,3 0 4-16,-1-3-12 0,2 1-3 0,2-2-5 15,-1 0 5-15,2 0-3 0,1-1-13 0,2-2 2 16,-5 3 9-16,5-3-9 0,-4 2 1 0,4-2-3 15,0 0 7-15,0 0-2 0,0 0 1 0,0 0-3 16,0 0 4-16,0 0-12 0,0 0-2 0,3-11 3 16,1 8-3-16,3-1-5 0,0 1 0 0,2-1-5 15,3-1-6-15,3 1-6 0,-1-1-6 0,-1 1-4 16,4 2-13-16,-4 1-12 0,2-3-7 0,1 1-19 16,0-1-6-16,-1 2-16 0,0 1-18 0,-2 0-18 15,-2 0-21-15,-1 1-31 0,0-1-20 0,0 0-29 16,-2-1-24-16,-2 1-188 0,-2 0-488 0,0-1 216 15</inkml:trace>
  <inkml:trace contextRef="#ctx0" brushRef="#br0" timeOffset="139295.3988">7013 8497 92 0,'-9'-12'288'16,"-1"5"-1"-1,2-2 11-15,-2 1 6 0,4 1-13 0,-1 1 6 16,1 0-10-16,1 2-5 0,2 0-8 0,-1 0-16 15,1 0-26-15,0 3-24 0,1-1-22 0,2 2-24 16,0 0-12-16,0 0-17 0,0 0-18 0,-5 6-5 16,3 0-16-16,2 1-6 0,2 2-20 0,-2 3 6 15,1 2-9-15,2 3-3 0,0 2-8 0,0 2-4 16,-1-1-7-16,3 3-4 0,-4-1-3 0,3 2 1 16,1-3-4-16,-2 1-6 0,-2 0-14 0,2-2 11 0,-3 0-17 0,0-5-19 15,1 1-21-15,2-3-26 0,-3 0-22 0,0-1-33 0,0-2-31 16,2-3-30-16,-1 1-37 0,-1-3-37 0,1-1-40 15,2 0-67-15,0-3-202 0,-3-1-603 0,0 0 267 16</inkml:trace>
  <inkml:trace contextRef="#ctx0" brushRef="#br0" timeOffset="139743.8591">7417 8438 248 0,'1'-2'363'0,"-1"2"-9"16,2-2-28-16,-2 2-28 0,0 0-18 0,0 0-32 16,2-2-13-16,-2 2-31 0,0 0-18 0,0 0-17 15,-5 10-23-15,0-4-5 0,0 1-11 0,-2 3-20 16,-2 1-11-16,0 0-5 0,-1-1-11 0,-4 3-8 15,0 3-10-15,-2-1 10 0,6-4-19 0,-5 2-8 16,5-2-6-16,-3 3-2 0,-1-1-5 0,4-4 2 16,0-1-5-16,5 0 0 0,-2 0-1 0,1-3 11 15,1 1-15-15,2-2-5 0,0-1 8 0,0 0-2 16,2 0 0-16,1 0 6 0,0-3-8 0,0 5-15 16,3-3 12-16,1 0 2 0,4 1-2 0,0-3 5 15,4 1-12-15,1-2-4 0,3 2 4 0,5-2 2 0,1 1-11 16,0 0 1-16,0-2-4 0,-2 1-4 0,2 1-11 15,0-2-10-15,-7 0-3 0,7 0-3 0,-1 0 0 16,-6 1 13-16,1 1-19 0,-2-3-6 0,-2 3-1 16,-2 0-12-16,-1-1 5 0,-1 1-9 0,-4-2 2 0,2 2-2 15,-3-1-8-15,-3 1-8 0,7-2-14 0,-3-1-25 16,-4 3-37-16,0 0-32 0,0 0-34 0,0 0-40 16,-7-7-35-16,3 6-177 0,4 1-503 0,-13-6 223 15</inkml:trace>
  <inkml:trace contextRef="#ctx0" brushRef="#br0" timeOffset="139963.6598">7442 8438 16 0,'-3'-6'389'16,"2"0"10"0,-2 3-24-16,0-2-12 0,2 1-29 0,-1 1-30 15,1 1-28-15,1 2-27 0,-2-3-35 0,2 3-16 16,0 0-20-16,0 0-17 0,0 0-28 0,-1 12 0 15,1-4-14-15,0 1-11 0,0 4-7 0,0 2-10 16,1-1-13-16,1 6-10 0,-1 4-6 0,1 0-5 16,-2-1-1-16,1 3-3 0,0 0-11 0,-1 8 1 15,-1-9-15-15,1-2-26 0,0 0-34 0,1-4-39 16,-1 0-28-16,2-5-41 0,-2 1-49 0,1 0-65 0,1-3-58 0,-2-3-278 16,0-2-637-16,0-2 283 0</inkml:trace>
  <inkml:trace contextRef="#ctx0" brushRef="#br0" timeOffset="141702.8127">7811 8626 187 0,'0'0'205'16,"0"0"-9"-16,0-3-6 0,0 3-3 0,0 0-15 15,0 0-1-15,0 0-7 0,0 0-7 0,-4 0-10 16,4 0-9-16,0 0-4 0,0 0-11 0,-3-3-8 15,3 3-7-15,0 0-9 0,0 0-10 0,0 0-5 16,0 0-8-16,0 0-1 0,0 0-12 0,0 0-2 16,0 0-7-16,0 0-4 0,0 0 0 0,0 0-8 15,0 0-5-15,0 0-4 0,0 0-4 0,14 3 2 16,-7-4-6-16,2 1-3 0,0-3-3 0,1 2-5 16,0 0 3-16,4-1-3 0,-1 2-2 0,-2-2 3 15,-1 1-5-15,0-1-1 0,-2 1-1 0,2 0 1 0,-7 1-1 16,4-1-1-16,-4 0 0 0,1 1 1 0,-4 0 7 15,7-1-2-15,-7 1 6 0,6 0-2 0,-6 0-1 16,0 0 0-16,0 0 1 0,0 0-11 0,4-1-4 16,-4 1-3-16,0 0-16 0,0 0-15 0,0 0-22 0,0 0-42 15,0 0-47-15,-7 6-43 0,7-6-51 16,0 0-234-16,-3 2-511 0,3-2 226 0</inkml:trace>
  <inkml:trace contextRef="#ctx0" brushRef="#br0" timeOffset="142243.4119">8121 8519 143 0,'-3'-3'273'15,"3"3"-14"-15,-7 0-14 0,4-1-14 0,-1-1-17 16,4 2-17-16,-3-3-21 0,3 3-6 0,-7-1-27 0,7 1-12 15,0 0-13-15,-3 0-16 0,3 0-13 16,-5-3-1-16,5 3-9 0,-2-1-7 0,2 1-3 16,0 0 0-16,-5-3 7 0,5 3-16 0,-2-3-4 15,2 3-5-15,-3-5-3 0,3 4-7 0,0 1-1 0,0-5-9 16,0 1 0-16,2 0-1 0,-1 0-4 0,2 1-3 16,1-2-3-16,0 0 0 0,2-1-6 15,1 1 0-15,0 0 0 0,3 0 0 0,-3 2-9 16,7-1 5-16,-1 1-5 0,0 1 0 0,-4 1 1 0,7 2 0 15,-1-1 2-15,-2 2-5 0,3 1-1 0,-4 0 1 0,2 2-3 16,-1 1 3-16,-2 1-5 0,-1 1 4 0,-3 4-3 16,0-3-3-16,-3 3 1 0,1 1 3 0,-4 2-3 15,-1 5-3-15,-3-1-4 0,-4-2 3 0,0 3 0 0,-3-1-1 32,-4-1 1-32,2 0-1 0,-3-2 1 0,1-2 4 15,0 1-3-15,-1-3 2 0,2-3 4 0,2-1 3 16,0-1-3-16,-1 1 3 0,5-2 5 0,-1-3 3 15,1 2-2-15,1-1 1 0,3-2 5 0,-1 1 3 0,1-1 6 16,2 0 1-16,1-2-2 0,-6 1 0 0,6-1-3 0,0 0-1 16,0 0 2-16,0 0-5 15,0 0-5-15,17-1 1 0,-7-3 2 0,0 2-1 0,3 0-4 0,2 1 1 16,6-3-5-16,0 0-9 0,0 1-13 0,3 1-25 16,-3-1-34-16,2 0-49 0,-2 1-48 0,2 1-71 15,-9 0-271-15,1 0-559 0,-1-1 248 0</inkml:trace>
  <inkml:trace contextRef="#ctx0" brushRef="#br0" timeOffset="145107.0062">8798 8392 183 0,'0'-4'262'16,"2"0"-3"-16,-1 1-3 0,-1 0-13 0,2 1-10 15,-2 2-17-15,0-4-18 0,0 4-19 0,1-3-18 16,-1 3-14-16,0 0-4 0,2-2-30 0,-2 2-9 0,0 0-11 16,0 0-9-16,0 0-5 0,0 0-11 0,1 10-7 15,-2-4-1-15,1-1-9 0,0 5-4 0,-2-1-1 16,1-2-3-16,-1 8 1 0,2-2 1 0,0 1-12 15,-3 7-7-15,2-6 4 0,1 3-4 0,0-3-6 16,-1 4 3-16,0 1-2 0,1 1-3 0,-1-8-1 0,0 1-2 16,-1 0-8-16,1 1-21 0,-1-2-21 0,2 1-26 15,-1-3-30-15,0 1-30 0,-1-4-41 0,2-1-32 0,2-1-51 16,-4-1-211-16,4-3-493 0,-2-2 219 0</inkml:trace>
  <inkml:trace contextRef="#ctx0" brushRef="#br0" timeOffset="145638.944">8639 8403 171 0,'7'-3'192'16,"1"1"-22"-16,2-2-1 0,3-2-16 0,2 2-14 15,6 0-13-15,2 0-11 0,1-1-10 0,0 1-12 16,-1-2-7-16,3 2-12 0,-3-1-5 0,0 0-3 16,0 1 2-16,-6 1 2 0,3-1 4 0,-7 0 7 15,-3 1 21-15,-2 0 7 0,2 2 10 0,-5-1 7 16,1 1 7-16,-1-1 10 0,-1 2-3 0,-4 0-1 16,7 0 2-16,-7 0-12 0,5-2-8 0,-5 2-11 15,0 0-17-15,4 4-10 0,-4-3-8 0,0 2-8 16,-1 1-11-16,-1 4-1 0,1 0-8 0,0 2-2 15,1 3-2-15,-1 2-7 0,0-1-16 0,1 4 11 16,0 2-1-16,-1-1-7 0,0 4-2 16,-2-2-3-16,2 0-6 0,-1-2-12 0,-1 3-6 0,0-4 1 15,0 4-4-15,1-8-2 0,0-2 2 0,1 0-5 16,-1-3 3-16,1-3-3 0,0 0 6 0,1-2 2 16,0 0 4-16,-1-2 7 0,1 1 7 0,0-3-7 0,0 0 0 15,0 0 1-15,0 0-6 0,2-10 7 0,0 1 1 16,2-2-4-16,0-1 3 0,1-1 9 0,2 1-16 15,-1 1-4-15,1 1 4 0,-1 1-1 0,1-2-2 16,-1 5 4-16,1 1-4 0,-1-2 0 0,1 3 1 0,-2 0-3 16,2 1 3-16,0 2-5 0,-3 0 3 0,3 1-2 15,0 1 1-15,0 2-4 0,2 0-8 0,-3 3-13 16,-1 1-13-16,0-2-17 0,-1 2-17 0,-1 0-14 16,-2 1-18-16,1 1-23 0,-2 0-20 0,1 0-26 15,-1 2-35-15,0-2-36 0,-1 0-229 0,0-1-517 0,-1-2 229 16</inkml:trace>
  <inkml:trace contextRef="#ctx0" brushRef="#br0" timeOffset="146338.315">9161 8612 76 0,'1'-3'225'16,"-1"3"-18"-16,0 0-15 0,0 0-15 0,2-4-20 15,0 2-16-15,-2 2-13 0,8-2-15 0,-3 0-10 16,3-1-12-16,1 1-12 0,0 0-9 0,5-2-16 15,-1 1-7-15,-2-3-10 0,2 2-3 0,-5-1-1 16,5 0-5-16,-6 0-3 0,0-1-1 0,1 0-1 16,-2-3 9-16,-3 4 11 0,0-1 21 0,-1 0 17 15,-1 0 19-15,-1 0 7 0,-1 1-7 0,0 1 12 16,-1 0 6-16,-4-1-5 0,0 0-4 0,-2 1 2 16,1 2-7-16,1 1-9 0,-2 0-6 0,-1 2 8 15,1 0-21-15,-1 1-6 0,2 3-7 0,0-1-8 16,1 1-4-16,0 1-6 0,1 1-2 0,0 5-10 15,0-2-4-15,3 3 1 0,1-2-1 16,1 1-22-16,1 1-10 0,1 0-14 16,1-1 0-16,0 0-10 0,3 0-4 0,2-3-5 0,-1 0-2 15,0-3-3-15,3 1-1 0,0-4 5 0,0 1-3 16,0-3 4-16,4-2 6 0,-1-1 2 0,2-1 1 16,0-3 8-16,-1 0-2 0,0 0 0 0,3-6 4 15,-7 2 0-15,1 0 6 0,-1-1 2 0,0 1 9 0,-1-2 23 16,-2 4 8-16,0-3 8 0,0 1 19 0,-3 2 11 15,2-3 17-15,-3 2 15 0,1 2 8 0,-3 0 3 0,2 0-5 16,-3 2-3-16,0 1-5 0,0 0-5 0,3 0-13 16,-3 2-10-16,1-2-8 0,0 2-9 0,-1 2-4 15,0 0-1-15,0 0-9 0,0 0-9 0,-5 13-18 16,4-9-7-16,-2 5-12 0,0 3-10 0,0 0-10 0,2 0-8 16,-3 3-5-16,2-1-14 0,1 4-5 0,-1-5-6 15,1 2-1-15,-2-3 4 0,3-3 9 0,0-3 5 16,0 3 5-16,0-5-1 0,3 1 11 0,-3-3 4 0,3 0 6 15,-3-2-3-15,0 0 11 0,0 0 3 16,18-11 12-16,-10 3 9 0,1-2 10 0,1-1 2 16,-1-2 2-1,1 2-3-15,0-2 0 0,3-1-3 0,1 1-3 16,-4 2-4-16,1 2 9 0,0-1 1 0,-2 4 0 0,-2-1-1 16,0 3-15-16,0 1 5 0,-1 2-14 0,1 1 4 15,-3 0 1-15,3 2 4 0,-1 2 0 0,1 2-7 16,-3-1-1-16,0 4 5 0,-1 1-7 0,1 1 4 15,-3 2-17-15,1 2-8 0,-2 0-5 0,-4 4-12 16,2-6-8-16,1 2-13 0,-1-3-13 0,0-1-5 0,2-2-23 16,-3-1-25-16,3-1-14 0,0-4-11 0,1 1-19 15,1-1-34-15,2-3-44 0,-4 0-241 0,12-4-534 16,1-1 237-16</inkml:trace>
  <inkml:trace contextRef="#ctx0" brushRef="#br0" timeOffset="146789.4339">10025 8392 76 0,'0'0'324'0,"-9"-2"-18"0,9 2-15 0,-11 2-16 0,4 0-19 15,0 1-7-15,-1-2-25 0,-1 6-21 16,-2 0-20-16,4-1-9 0,-3 2-20 0,3 4-14 16,0-1-16-16,0 1-9 0,1-2-6 0,2-1-15 15,1 3-7-15,0-2-8 0,6 2-7 0,-3-3-8 0,0 0-6 16,6-2-9-16,-2 2-8 0,3-3-10 0,0 0-8 15,3-1 2-15,0-2-17 0,2 1-5 16,3-3-10-16,-3-2 0 0,4-1-3 0,-2 0 1 16,-3-3 3-16,3-1 0 0,0 0 1 0,-4-1 2 0,0-2-1 15,0-1 2-15,-3 0 8 0,-4-1 1 0,-1-1 16 16,3-1 5 0,-5 0 10-16,1 1 10 0,-2 0 11 0,-5 0-3 15,3 0-5-15,-2 4-8 0,-1-1-11 0,-1 4 6 16,0-3-13-16,0 4 3 0,-3 1-17 0,0 0-25 15,0 3-23-15,0 1-26 0,2 1-32 0,0 1-34 16,-1 1-34-16,2 4-30 0,0-1-46 0,6 1-39 16,1-1-232-16,1 0-553 0,5-1 244 0</inkml:trace>
  <inkml:trace contextRef="#ctx0" brushRef="#br0" timeOffset="147053.8013">10323 8397 185 0,'3'-3'372'15,"0"1"-3"-15,0 0-6 0,-2-1-11 0,-1 3-37 0,4-3-16 0,-4 3-33 32,3-1-22-32,-3 1-22 0,0 0-18 0,0 0-28 15,-3 9-21-15,-1-3-13 0,1 3-10 0,-1 2-13 16,1 2-16-16,-4 4-9 0,0 2-10 0,0 1-28 16,0 2 12-16,-3 3-15 0,3-1-6 0,-1 0-10 15,-3 10-20-15,2-9-26 0,-2 0-19 0,-2 1-20 16,3-1-12-16,-1-1-12 0,0-1-18 0,-2-1-29 0,2-3-26 0,1 0-29 0,0-1-19 15,3-7-21-15,0 0-36 0,4-3-39 16,-1-3-176-16,1-4-502 0,3-1 223 16</inkml:trace>
  <inkml:trace contextRef="#ctx0" brushRef="#br0" timeOffset="147507.3699">10322 8663 132 0,'3'-3'374'16,"-2"-1"-7"-16,3 2-26 0,-4 2-16 0,3-6-10 0,-3 6-34 0,2-1-21 0,-2 1-16 15,0 0-30-15,0 0-16 0,1 10-10 0,-2 3-18 16,1-2-18-16,0 2-10 0,0 1-34 0,2 4 4 16,0 3-9-16,-4 0-19 0,2 0-19 0,0 0-20 15,2 0-20 1,-1 1-24-16,-1 0-14 0,0-2-22 0,0 1-15 16,0-2-2-16,-1-4-11 0,-1-1-7 0,2-2-2 0,-1 1-4 15,-2-4 1-15,3-1 5 0,0 0 6 16,0-3 6-16,0-1 7 0,0 0 8 0,0-2 0 15,0-2 7-15,0 0 2 0,0 0 4 0,0 0 2 16,2-10 2-16,-1 6 12 0,0-4 1 0,1-1 4 0,-1-3 6 16,1-1 10-16,-1-3 13 0,2 2 7 0,-2-6 12 15,2 1 3-15,1-4 5 0,-4-1 2 0,0 0-1 16,0 1-3-16,3-12-5 0,-1 10-4 0,0 0-1 0,5 1-8 16,0 0-2-16,1 1-4 0,1 6-1 0,1 2-2 15,-3 3-5-15,0 6 4 0,2 0-2 0,-1 1 1 0,1 1-9 16,-1 1-1-16,-1 2-2 0,3 1 0 0,-3 0 2 15,2 1-5-15,-1 2 2 0,0 1 0 0,-1 2 1 32,0 4-4-32,0 0 3 0,-4 2 2 0,1 0 1 15,-1 1 5-15,-3 1-11 0,0-1 5 0,-3 2-3 0,-1-3-3 16,1 1 1-16,-4-2 1 0,0 2 3 0,0-4-1 16,0-1 0-16,-2 1-3 0,-3-3-14 0,1 1-20 15,-2 0-17-15,1-2-35 0,-1-1-47 0,3-2-59 16,0-3-66-16,-4 0-266 0,4-3-565 0,3-1 250 0</inkml:trace>
  <inkml:trace contextRef="#ctx0" brushRef="#br0" timeOffset="147885.357">10666 8534 8 0,'0'0'309'15,"0"0"-10"-15,0 0-16 0,0 0-22 0,0 0-16 16,2 1-31-16,-2-1-20 0,0 0-20 0,0 0-13 16,10-4-17-16,-5 2-16 0,1 1-11 0,0-1-16 15,4 1-6-15,0-1-13 0,-2 1-3 0,6-1-12 16,-4 2-4-16,0-1-11 0,0-2-6 0,-1 2-14 0,-1 0-2 16,-3 0-23-16,0 0-20 0,0-1-13 0,-1 2-21 15,-4 0-20-15,6 2-25 0,-6-2-20 0,0 0-38 16,3 3-48-16,-3-3-217 0,0 0-449 15,-8 6 199-15</inkml:trace>
  <inkml:trace contextRef="#ctx0" brushRef="#br0" timeOffset="148073.1367">10726 8639 10 0,'0'0'349'0,"-1"2"-16"0,1-2-7 0,-2 3-26 15,2 0-23-15,0-3-19 0,0 0-25 0,0 0-25 16,0 0-18-16,2 3-22 0,-2-3-22 0,8 1-29 0,2-1-35 16,-1 0-28-16,5 0-31 0,-1 0-35 0,3 0-37 15,4 0-40-15,-5-1-46 0,7-2-51 0,-6 0-249 0,-2-1-469 16,-1 0 208-16</inkml:trace>
  <inkml:trace contextRef="#ctx0" brushRef="#br0" timeOffset="148419.7419">11093 8371 312 0,'-2'-4'381'16,"-2"-3"-2"-1,1 1-6-15,0-2-36 0,0 3-16 0,1-1-9 16,1 1-22-16,-3 1-28 0,3 0-17 0,1-2-22 15,-2 3-26-15,2-1-31 0,2-1-3 0,1 1-22 16,0 0-22-16,4 0-18 0,2-2-27 0,1 4-14 16,2 0-4-16,2-2-31 0,1 5-17 0,0 1-9 15,2-1-2-15,-4 2-2 0,-3-1-4 0,1 4 9 16,-2-1-15-16,-2 0 13 0,1 1 0 0,-4 2-2 16,-1 0-4-16,-1 2 0 0,-4 1 4 0,-1 3 1 15,-1 0-10-15,-3-3 2 0,-6 5 14 0,-1 1-4 0,0-3 0 0,0 1 3 16,4-3-14-16,0-2-17 0,2 1-37 0,1-1-33 0,2 2-34 15,1-4-32-15,3 7-36 0,1-6-32 0,3 2-51 16,-1-2-256-16,2-3-585 0,1 1 259 0</inkml:trace>
  <inkml:trace contextRef="#ctx0" brushRef="#br0" timeOffset="148637.5407">11164 8868 95 0,'-1'2'533'0,"3"1"12"0,-2-3 6 0,-2 4-6 0,1-2-7 16,1-2-21-16,0 0-34 0,0 0-25 0,0 0-40 15,0 0-48-15,0 0-31 0,0 0-35 0,0 0-25 16,7-6-46-16,-7 6-17 0,0 0-46 0,2-4-58 16,-2 4-63-16,0 0-81 0,2-3-89 0,-2 3-101 15,0 0-102-15,0 0-108 0,0 0-123 0,0 0-291 0,0 0-915 31,0 0 406-31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30T14:09:45.329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17583 2307 183 0,'1'-3'229'0,"1"1"-8"0,-1-2-7 0,-1 0-6 0,0 3-10 0,0 1-12 16,0-5-11-16,0 5-14 0,2-3-11 16,-2 3-14-16,0 0-12 0,0 0-13 0,0 0-6 15,2-3-14-15,-2 3-10 0,0 0-5 0,0 0-8 16,0 0-12-16,0 0-6 0,0 0-6 0,0 0-6 15,0 0-6-15,0 0-5 0,0 0-3 0,0 0-2 16,0 0-2-16,-1 9-1 0,1-3-1 0,-1 3-2 16,1 0 0-16,-2 4 2 0,1 3-4 0,-1 3-2 15,-2 3 1-15,1 1 0 0,-1 2-1 16,0 0-3-16,-2 0 6 0,2-1-2 0,-2 1 2 16,1 0 11-16,-1-1-18 0,0-2 2 0,0-3 1 15,3 2 0-15,0-8-1 0,-1 0 0 0,1 0-3 0,1-3-2 16,-1-2 1-16,1-2 0 0,1 1 2 0,0-2-3 15,1-2-1-15,0 1 6 0,-2-1-7 0,2-1 3 16,0-2 2-16,0 4 1 0,0-4 7 16,0 3 6-16,0-3 1 0,-1 3-2 0,1-3 3 15,0 0 1-15,0 0 1 0,0 4-6 0,0-4 3 0,0 0-3 0,0 0 6 16,0 0-10-16,0 0-5 16,0 0-2-16,0 0 0 0,0 0-1 0,0 3-1 0,0-3-4 15,0 0 2-15,0 0-1 0,0 0 1 16,0 0-7-16,0 0 5 0,0 0 1 0,0 0-1 15,0 0-2-15,0 0-3 0,0 0 6 0,3 1-3 0,-3-1 1 0,7 1 4 16,0-1-2-16,0 0 0 16,7 0-1-16,0 1 1 0,3-2-2 0,3 0 3 0,5 0 0 0,-1 1 2 15,0-5-5-15,0 3 0 16,0-1-3-16,0 2 7 0,0-3-1 0,-1 2 0 16,-1-1-5-16,-6 0 0 0,-1 0 5 0,-1 1-1 15,0-1 0-15,-4 0-4 0,-1 2 0 0,-4 0 4 16,1 0 2-16,-2 0 1 0,2 0-5 0,-6 1 3 15,4-2 0-15,-4 2 3 0,6-1 1 0,-6 1 8 0,4-1-24 16,-4 1-30-16,0-4-21 0,0 0-22 0,0 0-17 0,0 4-27 16,-4-5-26-16,1 0-40 15,0 2-38-15,0-1-256 0,2 0-522 0,-2 0 231 16</inkml:trace>
  <inkml:trace contextRef="#ctx0" brushRef="#br0" timeOffset="433.9592">17610 2347 227 0,'-3'-2'237'15,"-1"1"-12"-15,4 1-7 0,-5-2-10 0,5 2-11 0,-5-1-14 16,5 1-17-16,-2-1-12 0,2 1-16 0,-4-3-13 0,4 3-10 16,0 0-11-16,0 0-6 15,0 0-9-15,0 0-4 0,-3-1-11 0,3 1-4 16,0 0-10-16,0 0-5 0,0 0-9 0,0 0-1 16,0 0-5-16,10-3-6 0,-4 3-6 0,2-2-1 15,5 0-6-15,1-1-1 0,2-1-3 0,0 2-1 16,4-2-4-16,1 1 0 0,-4 3-3 0,4-4 3 15,-5 2 0-15,-1 2-4 0,1-3-5 0,-6 2 6 16,1 0-1-16,-3-2-3 0,1 2-2 0,-4 0 3 16,0 1-3-16,0 0 5 0,-2-3-3 0,-3 3-2 0,6 0 1 15,-6 0-2-15,4-1 0 0,-4 1-11 16,0 0-13-16,4-2-18 0,-4 2-21 0,0 0-20 0,0 0-23 16,0 0-31-16,0 0-18 0,0 0-32 15,-10 11-18-15,3-9-174 0,2 1-406 0,-3 0 180 0</inkml:trace>
  <inkml:trace contextRef="#ctx0" brushRef="#br0" timeOffset="750.19">17570 2433 34 0,'-4'0'245'0,"4"0"-12"0,-6 1-10 16,3 0-2-16,3-1-17 0,-4 3-10 0,4-3-17 0,0 0-12 0,-4 0-14 15,4 0-11-15,0 0-14 16,-1 3-15-16,1-3-17 0,0 0-6 0,0 0-12 0,5 3-4 0,2-3-5 16,3 1-9-16,4-1-4 0,3 2-8 0,6-4-2 15,-1 2-6-15,3 0-2 0,-2 0-4 16,1 0-2-16,-1-1-2 0,-8 1-3 0,3-2-4 16,-2 1 1-16,-6 1 6 0,-1-1 5 0,0 1 7 15,-3 0 5-15,-1 0 9 0,1 0 1 16,-6 0 5-16,6 0 5 0,-6 0-4 0,7 0-1 15,-7 0 0-15,2-2-8 0,-2 2-18 0,0 0 0 0,0 0-10 16,6 0-28-16,-6 0-21 0,0 0-30 0,0 0-32 0,0 0-35 16,0 0-40-16,0 0-49 0,-6 7-52 15,5-5-210-15,-2 2-510 0,-1-1 226 0</inkml:trace>
  <inkml:trace contextRef="#ctx0" brushRef="#br0" timeOffset="1710.202">17397 3038 209 0,'0'0'224'0,"3"-1"-3"0,-3 1-15 16,0 0-11-16,0 0-8 0,0 0-14 0,0-3-17 16,0 3-16-16,0 0-17 0,0 0-13 0,0 0-11 0,0 0-12 15,0 0-8-15,-15 4-8 0,8 1-7 0,-1-1-7 16,-5 3-3-16,-6 3-8 15,1 1-4-15,-4 4-6 0,-9 3-2 0,-4 5-3 0,-2 1-3 16,-5 1-4-16,-17 10 0 0,-1-3-4 0,-1 0-2 0,2-2-1 16,-2 1-5-16,-1 4 5 0,0-1-1 15,17-12 3-15,-12 7 10 0,14-9 0 0,5 1-2 16,-1-1 2-16,0-3 2 0,13-4 3 16,-8 4-2-16,9-6 2 0,3 1-1 0,2 0-5 0,1-2-3 15,7-5-3-15,2 2 2 0,0-3-5 16,3 1-2-16,0-3-2 0,4 1 1 0,-1-1 4 0,-2-1 5 15,5 0-6-15,-2 1 4 0,0 1-3 0,3-3 3 0,-4 1-2 16,4-1-2-16,-3 1 0 0,3-1-1 16,0 0 0-16,-4 2-2 0,4-2-1 0,0 0-2 15,0 0 2-15,0 0-4 0,0 0 2 0,0 0-1 16,0 0-3-16,0 0 0 0,0 0-4 0,0 0 4 0,0 0-2 16,0 0-6-16,0 0-6 0,0 0-4 0,0 0-11 15,0 0-10-15,0 0-10 0,0 0-12 0,0 0-12 16,0 0-17-16,0 0-19 15,0 0-20-15,0 0-27 0,0 0-27 0,0 0-26 0,0 0-42 16,0-7-152-16,0 4-425 0,0 3 188 0</inkml:trace>
  <inkml:trace contextRef="#ctx0" brushRef="#br0" timeOffset="2610.3225">15858 3899 167 0,'0'-5'312'0,"1"1"-23"16,-1-1-16-16,1 2-25 0,1 0-23 0,-2 0-7 0,0 1-17 0,0 2-21 16,0-5-13-16,0 5-18 0,0-3-19 0,0 3-13 0,0 0-14 15,0 0-16-15,0 0-11 16,0 0-9-16,0 0 1 0,0 0-10 0,0 0-6 16,-6 12-7-16,6-8-5 0,-3 7 0 0,1-1-9 15,-1 4 2-15,0-1-5 0,0 0-3 0,0 1-5 0,1 6 2 16,-1-7-2-16,0 2-3 0,-1 2-4 15,1-3-3-15,1-1 5 0,0 0-3 0,0 0-3 0,1-2 3 16,-2 2-3-16,2-4-3 0,-1 0-2 0,1-2 3 16,1 1 0-16,-3-1-1 0,2 0 2 15,2-1-3-15,-1-1 0 0,0 0 2 0,0 1-4 0,3-2-4 0,-2 1-1 16,2 0 5-16,1-2-5 16,-1 1 4-16,0 0-3 0,5-1 2 0,-1-1 2 0,3 0-5 15,0 0-1-15,6-1-8 0,-1-2-9 0,1-1-13 0,-1 0-9 16,2 0-14-16,3-3-19 0,-2 3-12 15,2-2-13-15,-5 1-28 0,5 0-11 0,-5-1-21 0,5-2-15 16,-3 2-21-16,-3-1-38 0,-4 0-131 16,3-2-396-16,-2 1 176 0</inkml:trace>
  <inkml:trace contextRef="#ctx0" brushRef="#br0" timeOffset="2867.2568">15879 3892 140 0,'-4'-3'223'15,"2"-1"-21"-15,2 1-21 0,0-1-18 0,0 0-18 0,2-2-14 16,0 2-16-16,4-3-6 0,1 3-12 0,6-2-17 15,-2 0-8-15,3 0-10 0,6-1-9 16,-6 3-23-16,3 1-16 0,-2 0-24 0,1 1-18 0,1 0-29 16,-2-2-18-16,-1 4-26 0,-1 0-38 0,-3 0-96 0,-3 2-254 15,0-2 112-15</inkml:trace>
  <inkml:trace contextRef="#ctx0" brushRef="#br0" timeOffset="3122.3147">15897 3968 84 0,'-3'3'211'0,"0"-2"-10"0,3-1-9 0,0 0-10 16,-4 3-3-16,4-3-7 0,0 0-5 16,0 0-4-16,0 0-22 0,-1 1-13 0,1-1-11 0,0 0-10 15,0 0-16-15,0 0-5 0,0 0-15 16,14-1-5-16,-6-1-10 0,6 0-10 0,2-1-10 15,-2 3-8-15,10-2-15 0,-4 0-16 0,2-2-20 16,-1 4-20-16,-4-1-16 0,-1 1-26 0,2-2-18 16,-5 0-14-16,1 1-23 0,-3 0-32 0,-2 1-127 0,-4-1-324 15,1-1 144-15</inkml:trace>
  <inkml:trace contextRef="#ctx0" brushRef="#br0" timeOffset="6959.5492">17748 3069 104 0,'1'-3'203'15,"2"0"-12"-15,-3 1-3 0,3 0-12 16,-3 2-7-16,0 0-10 0,0-5-13 0,0 5-14 15,1-1-12-15,-1 1-11 0,0 0-10 0,0 0-4 16,0 0-19-16,0 0-10 0,0 0-3 0,0 0-10 0,0 0-4 16,0 0-7-16,0 0-4 0,0 0-3 15,0 0 0-15,0 0 1 0,0 9 2 0,-1-5-3 0,2 4 5 16,-1 2 14-16,0-1-4 0,-1 4 0 0,1 0-5 16,1 3-6-16,-2-2-3 0,2 6-3 15,2 1-2-15,-2-2-1 0,-1 2-5 16,-1 0 3-16,1 1-5 0,0 0 0 0,0 0 0 0,-3 3 1 15,3-3-3-15,0-1 2 0,0-1-3 0,3-5-4 0,-3 0 1 16,0-1 0-16,0-1-3 0,0 0-4 16,1-4 1-16,-1 0-2 0,0-2-2 0,0-3 6 0,0 3-5 15,2-2-1-15,-2-1-1 0,0-1-1 16,0-1 1-16,0 1-1 0,0 0 0 0,0-3 1 16,-2 5-3-16,2-2 0 0,0-3 2 0,-1 4-4 15,1-1-22-15,0-3-18 0,0 5-19 0,0-2-24 0,-3 1-36 16,2 0-27-16,1-1-33 15,0 3-50-15,-3-1-169 0,0 0-430 0,0 1 191 0</inkml:trace>
  <inkml:trace contextRef="#ctx0" brushRef="#br0" timeOffset="7369.7989">17653 3851 269 0,'-1'-3'329'0,"1"3"-30"0,-1-4-21 0,1 4-17 0,-2-3-18 16,2 3-30-16,0 0-15 15,-1-1-19-15,1 1-19 0,0 0-22 0,0 0-10 0,0 0-18 16,0 0-13-16,0 0-12 0,0 0-18 0,0 0-7 16,0 0-3-16,0 0-6 0,8 5-5 0,-4-2-3 15,3 3-7-15,2-1-3 0,-1 2-13 16,2 1-8-16,1-1-12 0,-1 0-5 0,1 1-9 0,2-2-17 15,-3 1-16-15,3-1-15 0,-1 0-14 0,-3-1-18 16,3 1-8-16,0-1-18 0,0 1-10 16,1-2-14-16,-3-1-14 0,1 0-11 0,-2-1-22 0,-1 0-155 0,1 0-373 15,-1-2 166-15</inkml:trace>
  <inkml:trace contextRef="#ctx0" brushRef="#br0" timeOffset="7724.8861">17995 3897 86 0,'-1'-4'237'0,"1"4"-20"0,0 0-14 0,-6-1-10 0,2-1-15 16,4 2-10-16,-11 0-17 0,2 0-8 15,-3 0-12-15,-2 0-14 0,-2 2-15 0,-5 2-7 16,-1-1-10-16,-1 0-5 0,0 1-11 0,0 2-8 16,3-1-3-16,-1-1-6 0,1 1-4 0,5-3-2 15,-1 2-4-15,3-1-6 0,-1 1-3 0,4-2-2 16,3 0-4-16,0-1-1 0,2 1-4 0,0-1-3 0,0 0 0 15,2 1-3-15,3-2 3 0,-4 0 6 0,4 0 6 0,0 0-2 16,-6 2 1-16,5-1 4 0,1-1-5 0,0 0 0 16,0 0-3-16,0 0 2 15,0 0-3-15,0 0-4 0,0 0 2 0,15 0-3 16,-6-1-1-16,-1-1-5 0,6-1 1 0,-4 0-2 0,4 2 1 16,2-2-5-16,5-2 0 0,-6 5-2 0,5-3 0 15,2-1-2-15,0 2-7 0,2-1-13 16,-9 1-16-16,8 0-19 0,-8 1-15 0,-1 0-18 15,2-1-25-15,-2 1-23 0,-2 1-24 0,-2-1-25 0,0 0-14 16,0-1-183-16,-3 0-407 0,0-1 180 0</inkml:trace>
  <inkml:trace contextRef="#ctx0" brushRef="#br0" timeOffset="7989.8185">17921 3828 8 0,'-6'-4'274'16,"-1"1"-22"-16,0-1-9 0,3 1-12 0,-2 1 0 0,2-1-8 0,1 1-6 15,-1 0-11-15,1 0-13 0,3 2-7 16,-6-2-9-16,6 2-29 0,-4-2-16 0,4 2-12 16,0 0-16-16,0 0-11 0,-3-3-10 0,3 3-12 15,0 0-7-15,0 0-12 0,0 0 1 0,0 0-10 16,-4 7-2-16,3-1-3 0,-1 2-2 0,1 2-10 16,-2 3 2-16,3 4-1 0,-4-2-6 0,1 3-2 15,0 4 0-15,0-2-3 0,1 1 1 16,-1 0-4-16,-1-6 3 0,2 6-1 0,-5-3-6 15,4-4-10-15,1 0-6 0,0-2-17 0,1 1-20 0,-3-6-23 16,2 6-30-16,1-4-44 0,1 2-52 0,0-4-49 0,1 2-247 16,3-4-528-16,-2-1 233 15</inkml:trace>
  <inkml:trace contextRef="#ctx0" brushRef="#br0" timeOffset="8809.3292">17819 3151 92 0,'-4'-4'203'0,"-1"-2"-12"0,2 2-10 0,1 1 9 15,-1-3-3-15,-1 3-2 16,3 0-13-16,-2 0-6 0,2 1-9 0,-2-2-11 16,3 4-8-16,-2-1-12 0,0-2-8 0,2 3-5 15,-2-1-15-15,2 1-2 0,0 0-9 0,-1-4-3 0,1 4-4 0,0 0-8 16,0 0-6-16,0 0-7 15,0 0-3-15,-2-3-1 0,2 3-4 0,0 0-2 0,0 0 1 0,0 0-5 16,0 0 1-16,0 0-7 0,0 0 3 0,0 0 0 16,0 0-5-16,0 0 2 15,0 0-2-15,0 0-3 0,0 0-6 0,0 0 5 0,0 0-7 0,0 0-2 16,0 0-2-16,0 0 1 16,0 0-4-16,0 0-3 0,0 0-4 0,0 0 5 0,0 0-6 15,0 0-3-15,0 0-1 0,0 0-5 16,0 0-2-16,0 0 2 0,0 0 1 0,0 0 0 15,19 5 0-15,-5-2-1 0,8 1 0 0,4 2 1 0,13 3 5 16,9 0-9-16,20 5 0 0,1-1 2 0,1 3-1 16,2-1-1-16,1 1-2 0,0 2-1 0,5 0 4 0,-5-2-9 15,0 0-6-15,-2-1 1 0,-1 4-7 16,-24-8-5-16,2-1 4 0,0 0-1 0,-3-1-1 0,-3 1 0 16,-2-1 5-16,-13-2-1 15,-3 2 4-15,1-5 4 0,-5 2-2 0,-7-2 0 0,1-1 4 0,-4 1 1 16,-3-2 0-16,0 0 1 15,-2 0 3-15,-1-2 11 0,-1 1 4 0,1 0-1 0,-4-1-2 16,7 0 4-16,-4 2 3 0,-3-2 1 16,4 2-1-16,-2-1-1 0,-2-1-2 0,0 0-1 0,0 0 1 15,0 0-4-15,0 0 0 0,5 0-6 0,-5 0-10 16,0 0-8-16,0 0-9 0,3 3-13 0,-3-3-17 16,0 0-15-16,0 0-18 0,0 0 1 0,0 0-5 0,0 2-14 15,2 0-21-15,-1 0-34 0,2 1-24 0,0 1-63 0,-2-2-152 16,3 2-435-16,-1-1 192 15</inkml:trace>
  <inkml:trace contextRef="#ctx0" brushRef="#br0" timeOffset="9293.4647">19725 3727 154 0,'0'0'307'0,"1"-4"-11"16,0 3-9-16,-1 1-10 0,0 0-4 16,0 0-9-16,6-3-22 0,-6 3-15 0,0 0-19 0,0 0-25 0,0 0-21 15,0 0-15-15,0 0-12 16,0 0-14-16,0 0-17 0,0 0-16 0,0 0-4 0,0 0-20 16,0 0-2-16,2 8-11 0,-4-3-7 15,1 1-3-15,-2 0-4 0,1 5 1 0,0 1-7 0,-2 2-4 16,-2 4 0-16,2-3-2 0,1 2-2 0,0-3 0 0,2 0-8 15,-2 2-2-15,0-2 9 0,2-1-8 16,-1 2-4-16,1 3 4 0,-1-5 0 0,1-1-4 16,0 0 3-16,-1 0-7 15,1-2-5-15,-1-3-4 0,2 1-3 0,-4-2 3 0,4 1-11 0,-1-2-8 16,-1-2-13-16,2 2-18 0,-1-1-21 16,1-3-19-16,-2 3-24 0,2-2-34 0,0-2-31 0,-2 4-35 15,2-4-33-15,0 3-244 0,0-3-536 0,0 0 238 16</inkml:trace>
  <inkml:trace contextRef="#ctx0" brushRef="#br0" timeOffset="9740.5094">19471 3744 2948 0,'-6'-3'107'0,"-1"-4"-50"0,1 3-16 0,1 0-13 0,-2-1 5 16,2 0-2-16,0 2 17 0,1 0 3 0,0 0 12 16,1 1 4-16,0 0 13 0,0 1 1 0,1-1 6 15,-1 0-9-15,3 2-10 0,-3-2 3 0,3 2 0 16,0 0-16-16,0 0-14 0,0 0 1 0,-3-2 2 0,3 2-9 0,0 0-1 16,0 0-5-1,0 0-5-15,0 0-2 0,0 0-5 0,0 0 10 16,0 0-15-16,0 0-6 0,0 0 1 0,14 0 0 15,-4-1-3-15,12 2 6 0,2-1 0 0,5 2-4 0,10-1-2 16,4 1 1-16,0-2-2 0,2-1 3 0,0 2 2 16,0-2-4-16,0-1-1 0,-1 2 2 0,-2-2-8 0,-2 1 3 15,-12-1 2-15,-3 0 8 16,1 0-11-16,-4 0 9 0,-6 0-1 0,-1 0-2 0,-2 1 16 16,-5 0-14-16,1 0-1 0,-4 1 7 0,1-1 5 15,-2 0 1-15,-1 1-2 0,-3 0 3 0,7-2 5 16,-7 2 2-16,4-1 5 0,-4 1-21 15,0 0 8-15,3-1-15 0,-3 1-25 0,0 0-29 16,0 0-35-16,0 0-29 0,0 0-38 0,0 0-50 16,0 0-75-16,-11 7-94 0,4-2-209 0,-3-2-627 0,1 2 278 15</inkml:trace>
  <inkml:trace contextRef="#ctx0" brushRef="#br0" timeOffset="14984.5598">15887 4534 66 0,'0'-3'272'0,"-1"0"-25"16,-2 0-22-16,3 3-12 0,0-4-15 0,0 4-11 16,-4-3-14-16,2 1-10 0,2 2-10 0,0 0-12 15,-2-2-15-15,2 2-14 0,0 0-9 0,-2-5-7 16,2 5-9-16,0 0-12 0,-3 0-8 0,3 0 0 15,0 0-13-15,0 0-7 0,0 0-6 0,0 0-2 0,0 0-5 16,-2-3-5-16,2 3 3 0,0 0-10 0,0 0-3 0,0 0-2 16,0 0-3-16,0 0-3 0,0 0-5 15,0 0 2-15,0 0 2 0,-3 8 1 0,0-4 1 0,3 2 1 16,-3 2-2-16,0 5 3 16,-1 1 0-16,1 8-8 0,-2 0 3 15,2 3 0-15,-1 9 1 0,-2 2 20 0,0 5 0 0,1-1-5 16,2 2 3-16,-1 0-1 0,-2-2-1 0,5 0-2 0,-2 3-2 0,0-3-1 15,0 0 0-15,2-4-2 16,-2-1-1-16,2-8 0 0,-1-1-1 0,2-3-1 0,-1 0-5 16,1-3 0-16,-2 0-2 0,1-6 3 0,1-2-1 0,0-3-3 15,-3-2 1-15,3 0 2 0,3-1-5 16,-3-3-1-16,0 3 15 0,0-2-18 0,-3-1 3 16,3-1 0-16,0-2-3 0,0 5 2 0,0-3-2 15,0-2 4-15,0 0 0 0,0 3 8 0,0-3-14 16,0 0-8-16,0 0-8 0,3 2-11 0,-3-2-12 15,0 0-15-15,0 0-19 0,0 0-22 0,0 0-29 16,0 0-26-16,0 0-26 0,0 0-25 0,-6 4-53 0,5-3-171 16,1-1-460-16,0 3 204 0</inkml:trace>
  <inkml:trace contextRef="#ctx0" brushRef="#br0" timeOffset="15400.2026">15675 5757 50 0,'-2'3'309'16,"2"-3"-25"-16,0 0-28 0,-3 1-15 0,3-1-13 16,0 0-17-16,0 0-17 0,0 0-17 0,-2 2-13 15,2 2-11-15,0-4-17 0,-2 5-14 0,1 3-7 16,1 0-12-16,-4 0-5 0,1 5-8 0,0 2-12 0,2-1 0 16,-1 5-17-16,-1 1 0 0,1-1-4 15,-1 4-3-15,1-1-7 0,-2-2-3 0,3 3-7 16,-1-3 0-16,1 2-6 0,-3-2 5 0,2-2-7 0,2-2-7 0,-1 2 4 15,-2-5-3-15,2 2-3 16,-1-1-8-16,2-2-1 0,-3-2 1 0,3 1-7 0,-2-1-9 16,0-4-13-16,1 1-10 0,1 1-15 15,-2-5-16-15,2 1-22 0,0 2-23 0,-1-4-21 16,-1 1-24-16,2-3-21 0,0 4-25 0,0-4-49 0,0 0-175 0,-4 1-451 16,4-1 200-16</inkml:trace>
  <inkml:trace contextRef="#ctx0" brushRef="#br0" timeOffset="15803.8828">15454 5837 270 0,'-3'-5'307'0,"1"0"-22"0,-1 3-16 0,2-1-14 0,-2 0-16 15,2-1-12-15,-2 3-7 0,3 1-13 0,-3-3-12 0,3 3-22 16,-1-3-14-16,1 3-15 16,0 0-14-16,0 0-15 0,0 0-18 0,1-3 8 0,-1 3-25 0,0 0-4 15,7-3-14-15,-3 2-1 16,6-1-4-16,0 0-11 0,4 1 1 0,7-1-10 16,0-2-5-16,3 0-11 0,3 1-3 0,0-1-10 15,4 0 6-15,10-3-10 0,-2 4 5 0,-11-1-3 16,12-4-6-16,-2 4 3 0,-11-2 0 15,-2 2 0-15,-1 1-3 0,-2 1 1 0,-2-2 4 0,-6 1 1 0,-1 2 4 16,-3 0-3-16,0 0 4 0,-3 1 7 16,-2 0 8-16,-5 0 8 0,6-1 6 0,-6 1 1 15,6 0 0-15,-6 0 1 0,0 0-3 0,0 0-7 16,0 0-7-16,0 0-1 0,0 0-18 0,0 0-26 16,-13 3-18-16,9-2-33 0,-1 0-30 0,0 1-30 0,1 1-54 15,-2 0-62-15,6-2-66 0,-3 0-235 16,3-1-594-16,0 0 264 0</inkml:trace>
  <inkml:trace contextRef="#ctx0" brushRef="#br0" timeOffset="20230.5699">15431 6451 93 0,'3'-2'184'0,"-3"2"1"0,3-4-10 0,-2 3 1 16,-1 1-7-16,3-1-3 0,-3 1-5 0,0 0-12 16,4-3-9-16,-4 3-7 0,0 0-15 15,0 0-2-15,3-1-7 0,-3 1-8 0,0 0-8 16,0 0-6-16,0 0-7 0,0 0-5 0,0 0-9 16,0 0-2-16,0 0-4 0,0 0-4 0,0 0-5 0,-7 8-3 15,1-4-7-15,-1 2-2 0,-3 2-6 16,-3 3-3-16,-4 3 1 0,-2 4-3 0,-2 1-9 0,-6 3 2 15,-7 0-1-15,3 3-5 0,-5-3 1 16,1 0 0-16,-1 2-2 0,0-3-2 0,-1 0 0 0,0-2-1 16,0 2-3-16,1-2 3 0,1-2-3 0,9-4 0 0,0 0 5 15,2 2 1-15,0-2-4 16,3-1 8-16,-2-1-9 0,2-1 0 0,4 0 2 0,3-2-1 16,2-2-1-16,-2 2-2 0,2-2 2 15,3-2-3-15,1 1 1 0,1-2-3 0,-1 1 2 0,2-1-4 16,2 0-7-16,1-3-6 0,-1 3-5 15,1-2-11-15,2 2-12 0,1-3-11 0,-6 0-17 0,5 3-17 16,1-3-25-16,-3 1-25 0,3-1-35 16,0 0-42-16,0 0-201 0,0 0-446 0,0 0 198 0</inkml:trace>
  <inkml:trace contextRef="#ctx0" brushRef="#br0" timeOffset="20636.1267">14127 7182 172 0,'0'0'281'0,"0"0"-26"0,-7-4-21 16,7 4-19-16,0 0-12 0,0 0-13 0,-7 2-15 0,4 0-14 0,2 1-10 16,-2 1-14-16,0 3-11 15,-1 1-9-15,1 4-10 0,0 1-15 0,-1 7-2 0,0-2-12 16,1 0-9-16,0 2-5 0,-4 2-4 16,4-5-7-16,-1 5-2 0,0-2-10 0,1 1 0 0,0 0-6 15,-1-2-4-15,3 2-2 0,-1-1-1 0,1-1-3 16,-2-6-2-16,3 1 0 0,-2-2-8 0,1-2-4 15,0-1-10-15,1-2-6 0,-2 2-11 0,1-2-11 0,1-3-17 16,1 1-8-16,-2-1-18 0,1-1-17 16,-2 0-5-16,2 0-19 0,0-3-21 0,2 3-20 15,-2-3-22-15,0 0-42 0,0 0-152 0,0 0-399 16,5-8 177-16</inkml:trace>
  <inkml:trace contextRef="#ctx0" brushRef="#br0" timeOffset="20875.2185">14075 7337 261 0,'-2'-8'248'0,"1"-1"-17"0,-2 3-14 0,2-1-9 0,-1 1-13 16,1 0-18-16,1 2-11 0,0 0-14 16,0 0-18-16,3 0-13 0,0-1-13 0,2 0-12 15,2 0-12-15,0 2-4 0,3 0-10 0,3-1 1 16,2 1-12-16,2-1-8 0,3-1-12 0,-3 4-3 0,4-2-8 15,-5 2-6-15,-1 0-18 0,1 1-12 0,-2 0-14 16,-2 1-14-16,-2-1-20 0,0 3-18 16,-6-1-26-16,3-2-17 0,-4 2-25 0,1 1-35 0,-1-1-178 15,-3 0-384-15,-1 2 171 0</inkml:trace>
  <inkml:trace contextRef="#ctx0" brushRef="#br0" timeOffset="21197.4085">14092 7485 185 0,'-7'0'282'0,"3"2"-17"0,-2-1-14 16,2 0-6-16,-2 0-15 0,3 1-2 0,0-2-11 15,3 0-26-15,0 0-16 0,0 0-21 0,0 0-14 16,-5-2-15-16,5 2-2 0,0 0-28 0,0 0-10 0,7-7-10 15,0 3-8-15,0 1-6 0,4 1-6 0,0-4-11 0,4 5 2 16,-1-2-9-16,8 0 2 0,-8-2-8 0,2 3-4 16,-1 0-7-16,1 0-1 0,-1-1-8 0,-2 2 4 15,1 0-3-15,-4 1-3 16,-2 0-3-16,1-2-3 0,-4 2-10 0,1-2-8 0,-2 2 0 16,-4 0-6-16,7 0-1 0,-7 0-10 15,7 0-10-15,-7 0-20 0,0 0-19 0,0 0-26 16,0 0-26-16,0 0-31 0,3 0-28 0,-3 0-36 0,0 0-181 15,0 0-441-15,0 0 196 0</inkml:trace>
  <inkml:trace contextRef="#ctx0" brushRef="#br0" timeOffset="21757.0044">15057 7334 189 0,'0'0'244'0,"0"0"-5"0,0 0-3 0,-9-2-6 16,9 2-5-16,0 0-12 0,-4-3-13 16,4 3-11-16,-5 0-13 0,5 0-18 0,-5 0-12 15,5 0-8-15,-5-1-7 0,5 1-12 16,-5-1-4-16,5 1-10 0,0 0-7 0,0 0-10 0,0 0-5 15,-8 0-7-15,8 0-6 0,0 0-10 0,0 0-5 16,0 0-6-16,0 0 0 0,0 0-4 0,0 0-8 16,0 0-2-16,0 0 2 0,16 0-9 0,-3 0-2 0,1 0-3 0,7 1-5 15,-1 0 0-15,5-2 2 16,0 0-5-16,0 1-3 0,1 0 2 0,1-3-2 16,-3 3-1-16,0 0 0 0,-1-3-2 0,-2 2-4 15,-5-1 1-15,-3 2 0 0,-3-2 1 0,-1 1-6 0,0 1-1 16,-3 0 2-16,-1-1 1 0,0 1 0 15,-5 0-3-15,5-1 2 0,-5 1-3 0,2-2 5 16,-2 2-5-16,0 0-1 0,0 0-8 0,-11-4-18 0,11 4-16 0,-9 0-28 16,4 0-23-16,5 0-25 0,-7 0-36 15,7 0-37-15,0 0-41 0,-7-2-68 0,5 0-171 0,2 2-511 16,0-5 227-16</inkml:trace>
  <inkml:trace contextRef="#ctx0" brushRef="#br0" timeOffset="22505.2356">15488 6483 78 0,'1'-4'202'0,"-1"4"-5"0,-1-5-2 15,1 5-8-15,-1-3-9 0,1 0-12 16,0 3-11-16,0 0-9 0,-2-5-8 0,2 5-11 0,0-3-5 16,0 3-9-16,-2-3-5 0,2 3-4 0,0 0-4 0,0 0-8 15,0-3 0-15,0 3-10 16,0 0-4-16,0 0-4 0,0 0-1 0,0 0-8 0,0 0-7 16,0 0 0-16,0 0-5 0,0 0-3 0,-1-3-3 15,1 3-3-15,0 0-3 0,0 0-1 0,0 0 3 16,0 0-9-16,0 0-2 0,0 0 3 0,0 0-2 15,0 0-3-15,0 0 1 0,0 0-7 0,0 0 0 16,0 0 2-16,0 0-1 0,0 0-6 0,0 0-1 0,0 0 0 16,0 0-3-16,0 0 0 0,0 0 0 15,0 0-9-15,0 0 4 0,0 0-1 16,0 0-4-16,0 0-2 0,0 0 3 0,0 0-2 16,0 0-3-16,11 9 5 0,-2-4-4 0,4 2 2 0,5 2-3 0,5 3 6 15,0 0-2-15,12 6-1 16,2 0 3-16,-1 2 17 0,5 2-17 0,0 1 0 0,20 8-2 15,-21-10 7-15,21 8-3 0,-20-6 1 16,4-3-5-16,-3 2-15 0,20 8-3 0,-24-11 2 0,0 3-8 16,0-5 2-16,0 2-2 0,-5-3-4 0,-8-3 3 0,0-3-5 15,-5 2 2-15,3-1 5 0,-4-2 11 16,-5 0-12-16,2-3 5 0,-2-2 1 0,-1 2 0 0,-4-1 11 16,0-3-10-16,-1 0 4 0,-2 0 1 0,-2-1 0 15,3 1 3-15,-2 0 1 0,-1-2 4 16,-1 2 1-16,-1-2-1 0,-2 0 7 15,7 0-6-15,-7 0 1 0,0 0-5 0,0 0-4 0,0 0-8 16,0 0-5-16,0 0-15 0,0 0-17 0,0 0-19 16,0 0-20-16,0 0-26 0,0 0-21 0,-11 4-24 15,8-3-28-15,3-1-46 0,-4 2-173 0,4-2-441 0,-4 4 195 16</inkml:trace>
  <inkml:trace contextRef="#ctx0" brushRef="#br0" timeOffset="22910.8995">16871 7229 104 0,'-4'-2'338'0,"-1"-1"-34"0,1 0-27 15,0-1-19-15,1 3-16 0,0 0-16 0,3 1-11 16,-4-1-9-16,4 1-28 0,-5-2-23 0,5 2-16 16,0 0-17-16,0 0-9 0,-6 3-7 0,4 0-19 15,0 4-1-15,-1-1-15 0,1 1-4 0,0 2-7 16,-1 2-3-16,1 1-6 0,0 1-4 0,1 2-7 0,1 1-3 15,0 2-5-15,-1 1-3 0,1-5-5 0,0 0 0 0,1 5 0 16,-1-5-3-16,-1 1-1 16,2-2-2-16,0-1-12 0,-2 0-13 0,1-2-9 0,-1 1-16 0,1-2-11 15,0-3-16-15,-1-1-20 16,-1 3-23-16,2-3-28 0,-2 0-27 0,2-2-25 16,0 0-28-16,0-3-59 0,-2 3-148 0,2-3-451 15,0 0 200-15</inkml:trace>
  <inkml:trace contextRef="#ctx0" brushRef="#br0" timeOffset="23249.9045">16680 7251 7 0,'-6'-4'329'0,"0"-1"-32"0,0 1-24 0,3 1-13 0,-1-1-13 15,0 2-14-15,2 0-13 0,-1 0-14 0,1 0-13 0,0 0-17 16,2 2-18-16,-3-5-21 16,3 5-12-16,3-2-13 0,4 0-13 0,2-1-8 0,6 2-6 0,8-3-13 0,3 2-5 15,12 0-7-15,2 0-13 16,-1 0-2-16,-1 2 0 0,3 0-9 0,-12 0-2 0,0 0-1 16,-2-1-5-16,-1 1-4 0,-2-4 2 15,-3 2-2-15,-6 2-3 0,-1 0-2 0,-4-2 8 16,-1 0 3-16,-3 1 6 0,-1 1-6 15,0-1-2-15,-2 0-2 0,-3 1-3 0,4-3-3 0,-4 3-6 16,0-3-16-16,0 3-25 0,-5-5-20 16,0 1-27-16,0 1-39 0,-3 0-56 0,-1 0-61 0,0-1-77 15,-1-1-209-15,-4 0-559 0,1-1 247 0</inkml:trace>
  <inkml:trace contextRef="#ctx0" brushRef="#br0" timeOffset="24587.2425">15442 6556 119 0,'0'-5'193'0,"0"1"-10"0,0 0-11 15,2 0 2-15,-2-1-1 0,0 1-8 0,1 3-3 16,-1-3-6-16,0 4-12 0,1-4-9 16,-1 4-8-16,0-4-9 0,0 4-9 0,0-3-9 0,0 3-6 0,0 0-10 15,0 0-9-15,0-3-6 0,0 3-6 0,0 0-6 16,0 0-9-16,0 0-2 0,0 0-6 15,0 0-5-15,0 0-3 0,0 0-4 16,0 0-3-16,0 0-1 0,0 0-3 0,-7 10-2 0,5-4-2 16,-1 2 12-16,0 1-5 0,-3 4 1 15,0 4-4-15,1 1 4 0,-1 2-6 0,-1 3 2 0,0 1 0 16,0 0-4-16,0 3 5 0,-1-2-4 0,1 9-1 0,-3-1-2 16,3-8 6-16,-1 0-1 0,3-2 0 15,-1 3-2-15,1-5 2 0,2 1 4 0,-1-2 4 0,1-6-5 16,0-1-2-16,-1 0 4 0,4 0 2 0,-3-4-7 15,1-2 4-15,0-1-6 16,2-1 1-16,-3-1-1 0,3-1-1 0,0 1-1 16,-1-2-4-16,1-2 18 0,-2 5-11 0,2-5-1 0,0 2 4 15,0-2-4-15,-1 3 2 0,1-3-4 0,0 0-2 0,-1 3 0 16,1-3-1-16,0 0-4 0,0 0 1 16,0 0-5-16,0 0 1 0,0 0 4 0,0 0-1 0,0 0-3 0,0 0-4 15,0 0 5-15,0 0-5 16,0 0-16-16,0 0-9 0,0 0-11 0,0 0-14 0,2-8-22 15,-2 8-23-15,2-4-36 0,-2 4-49 0,1-4-69 0,-1 4-268 16,2-5-557-16,-2 5 246 16</inkml:trace>
  <inkml:trace contextRef="#ctx0" brushRef="#br0" timeOffset="27287.2018">13999 7836 288 0,'0'0'276'15,"3"-2"-15"-15,-3 2-19 0,0 0-17 0,0 0-17 16,0 0-17-16,-3-4-14 0,3 4-18 0,0 0-20 0,0 0-15 16,0 0-13-16,0 0-12 15,0 0-12-15,0 0-11 0,0 0-8 0,0 0-6 0,0 0-17 0,0 0-5 16,0 0-5-16,0 0-5 15,0 0 0-15,0 9-4 0,0-4-7 0,0 1 6 0,-3 1-3 16,3 0-4-16,0 0 4 0,-3 2-4 0,2 1-2 0,-2 2-1 0,-3 0 1 16,1 7-1-16,2-5-5 15,0 0 2-15,0 4-1 0,2 1 2 0,-1 0-13 0,1 1-25 16,-5 3-31-16,4-1-20 0,-1 1-32 16,-1-1-31-16,2 0-50 0,-2 2-251 0,1-5-477 0,-3 2 212 15</inkml:trace>
  <inkml:trace contextRef="#ctx0" brushRef="#br0" timeOffset="28089.9013">13747 8289 219 0,'-3'-1'318'16,"0"-1"-25"-16,2 0-23 0,1 2-19 0,-5-2-17 16,5 2-13-16,-4-4-19 0,4 4-20 0,-1-2-24 0,1 2-16 0,0 0-19 15,0 0-11-15,0 0-12 16,0 0-6-16,-7 6-14 0,5-2-8 0,0 3-3 15,-1 0-13-15,-1 2-3 0,-2 4-6 0,2 0-5 16,-2 4 2-16,2-2-8 0,-2 2-1 0,-1 2-7 0,0 0 3 16,3-7-7-16,0 2-1 0,-2 4-1 0,3-4-2 15,0 0-3-15,2 0 0 0,1-1-3 0,0 0-3 16,3-2 0-16,-2-2-3 0,5 0-2 0,-2-2-6 0,6 2-4 16,3 0-12-16,1-3-7 0,3-4-5 15,6 1-9-15,3-3-5 0,-1-3-5 0,-1-1-2 0,0-2 3 16,3-3 2-16,1-3 3 15,-7 1 4-15,2-4 5 0,-1 1 6 0,-5-1 4 0,0 2 12 16,-7 1 17-16,0 1 12 0,-3 0 10 0,-3 3 7 0,0 0 3 0,-2 3 2 16,-1-2 5-16,-4 1-4 15,0 0 9-15,-2 1 3 0,2 0-2 0,-7 2-2 16,2 0-2-16,-2 2 1 0,-4 0-13 0,4 2 3 16,-6 0-1-16,4 2 5 0,-2 0-18 0,1 2-1 15,-1 2-3-15,4-1 7 0,-1 2-19 0,1 0 4 16,4-1-4-16,1 0-10 0,2 2 6 0,-1 0-15 0,2-3-1 15,4 3-5-15,-1 1 7 16,6 0-16-16,-1-1-1 0,5-1-8 0,0-3-2 0,2-2-4 0,4 2-5 16,4-4 3-16,3-2 0 0,-3-4-3 0,6-2 5 0,-5 0 2 15,1-3 3-15,-2-2 4 16,1-1 7-16,0-3-2 0,-4 0 8 0,0-3 10 16,-1-1 9-16,-3-1 10 0,-4-6 2 0,4-4 10 15,-3-3 3-15,-5 7 6 0,0 0 5 0,-2-7 9 0,-3 9 13 16,-1 3 5-16,0 0 7 0,-1 2 4 15,-2 7-7-15,0-1-5 0,0 3-2 0,-1 0-2 0,0 3-7 16,-2 0-7-16,2 1 2 0,-2 1-2 0,2 2-2 16,0 3-21-16,-2-1 6 0,2 1-5 0,4 1-6 15,-11 4-1-15,4-2-6 0,4 6 9 0,-4-1-25 16,0 5-11-16,0 5 6 0,0 3 2 16,1 1-12-16,1 4 5 0,3 1-9 0,-3 9-3 15,5 0 1-15,0-8-11 0,1-2-8 0,3 1-9 16,-1-1-7-16,1-2-15 0,2-1-20 0,2 0-19 0,2-4-24 15,0-2-32-15,4-2-35 0,-3-6-45 16,2 1-263-16,1-5-557 0,0-1 246 0</inkml:trace>
  <inkml:trace contextRef="#ctx0" brushRef="#br0" timeOffset="29679.6945">13591 8826 38 0,'-1'-3'184'0,"1"3"-3"0,0 0 1 0,-1-6 1 16,0 4-5-16,1 0-7 0,0 2-2 15,-5-3-11-15,5 3-7 0,-3-3-14 0,1 1-4 0,2 2-11 16,-4-1-8-16,4 1-8 0,0 0-9 16,-9 1-10-16,9-1-4 0,-8 5 1 0,3-2-6 0,0 1-7 15,-2 1-5-15,1 0-2 0,-2 5-4 16,-1 0 2-16,2 2 5 0,-3-1-5 0,3 3-4 15,-4 3-2-15,1 1-3 0,0 0-1 0,1 0-2 0,1 3-9 16,0 0 4-16,0-1-9 0,2 1-1 16,0 1-6-16,1 0 0 0,0-1-1 0,2 2-5 0,3-1 3 15,0 0-6-15,1-1-1 0,3 0-7 0,1-2-19 16,1-5-8-16,5 2-14 0,-1-3-10 0,0-2-18 16,3-2-22-16,1-2-25 0,4 0-23 15,-1-2-31-15,3-2-38 0,1-3-27 0,-4 0-222 0,3-1-481 16,0-4 213-16</inkml:trace>
  <inkml:trace contextRef="#ctx0" brushRef="#br0" timeOffset="30230.2293">13705 9032 96 0,'-6'-5'270'15,"0"-2"-17"-15,1 2-19 0,-1 0-15 16,5-1-4-16,-2 3-21 0,0-4-16 0,2 3-13 0,-1 0-22 16,4-1-14-16,2-2-15 0,0 1-9 0,2 2-11 15,1-3-14-15,0 2-7 0,3 1-8 0,2-2-6 16,1 2-5-16,0-1-7 0,-1 2-3 0,1 2-7 0,-2 0-2 16,-1 0-4-16,0 1-3 15,0 1-3-15,-2 0-2 0,-1 0-3 0,2 2-4 0,-5 1 0 16,0 1-4-16,2 1 2 0,-3 0-3 0,-2 1 1 0,-1 1-1 15,0 0-2-15,-1 3 2 0,-2-4-5 16,-3 4 0-16,-1 0 0 0,0-3 0 0,0 2-2 0,-3-1 10 16,3-2-5-16,1 0-1 0,-1-2 0 15,0 0-2-15,3 0 6 0,0-2-2 0,1-1 5 16,0 1-4-16,0-2-1 0,1 1 2 0,2-2-4 16,0 0 1-16,0 0-3 0,0 0-2 0,0 0 2 0,10-6-2 15,-5 4 0-15,2 0-3 0,2-3 1 16,-1 3-7-16,2 1-2 0,-3-1-3 0,3-1 6 15,0 2 3-15,1 2-6 0,-1 1 4 0,-2 0 0 16,2 0 2-16,0 2-3 0,-2 0 0 0,1 1-2 16,-1 1 3-16,1-1 1 0,-5 3-2 0,2-1 3 0,-4 0 0 15,0 0 1-15,-2 1 4 0,1-1 1 16,-2 2 8-16,-1-5-1 0,-3 3 6 0,-1-1 8 0,-1 0-11 16,0 0-3-16,-1-1 0 0,-2-1-2 15,-1-1 0-15,1 1-1 0,0-2-1 0,0-2 1 0,0 0-3 16,-1 0-11-16,1-1-2 0,-3-4-18 15,3 4-17-15,2-5-14 0,-2 4-20 0,3-2-37 0,0 1-29 16,1-1-31-16,2-1-44 0,1 0-213 16,1-2-465-16,0 1 206 0</inkml:trace>
  <inkml:trace contextRef="#ctx0" brushRef="#br0" timeOffset="30529.3971">14076 8841 295 0,'3'-2'293'0,"0"0"-33"0,1 1-24 0,-4 1-17 0,4-1-11 16,-4 1-16-16,6 0-18 0,-2 2-9 0,3 3-7 0,-1 0-11 16,1 2-15-16,1 4-12 0,5 5-14 0,-3 2-10 0,-3-1-11 15,0 3-6-15,-1 0-5 16,-2 0-8-16,0 1-7 0,-1 0-4 0,-3 1-7 0,-1 0-4 15,-2 1-3-15,-2-1-10 0,0 0-2 16,-5 0 3-16,3-4-8 0,-3 2-3 0,-4-3 10 0,6-1-16 16,-2-4-6-16,0-2 8 15,3 2-18-15,-3-4-7 0,3-1-14 0,-2-1-14 0,4 0-16 16,-4-2-29-16,1 0-27 0,-1-1-54 0,1 1-52 16,-2-3-266-16,2-1-519 0,-2-1 229 0</inkml:trace>
  <inkml:trace contextRef="#ctx0" brushRef="#br0" timeOffset="32083.2997">16725 7663 209 0,'4'-2'232'0,"-1"2"-9"0,-3 0-9 16,3-3-10-16,-3 3-12 0,3-3-9 0,-3 3-20 16,1-1-12-16,-1 1-15 0,0 0-16 0,3-2-9 0,-3 2-11 15,0 0-10-15,0 0-9 0,0 0-11 16,0 0-4-16,0 0-10 0,0 0-8 0,0 0-4 0,0 0-6 16,0 0-1-16,0 0-3 0,0 0-3 0,-6 9-1 15,0-2-3-15,-1 1-2 0,-1 2-3 0,-6 7-2 16,-1 0 4-16,-1 2-7 0,-2 3-5 0,-10 4 1 15,0 1-2-15,-2 1 1 0,-1 1-3 0,0 1 1 16,0 2 2-16,0-1 3 0,0 0 0 0,-1-1 0 0,2 1-4 16,3-5-6-16,2 0 4 15,4-7-1-15,4 0-1 0,0-1 1 0,2-1-4 0,2-3 3 0,3-2-4 16,2-2 2-16,2-1-2 0,0-3 0 0,2 0-5 16,1-1 2-16,1-1-11 15,-1 0-5-15,0-1-12 0,3-1-14 0,-3 0-17 16,3 0-22-16,0-2-19 0,-3 5-30 0,3-5-28 15,0 4-24-15,0-4-48 0,0 3-130 0,0-3-389 16,2 2 172-16</inkml:trace>
  <inkml:trace contextRef="#ctx0" brushRef="#br0" timeOffset="32469.7698">15925 8554 154 0,'-3'-2'308'0,"1"1"-25"0,2 1-29 0,-6-1-24 0,5-1-23 0,1 2-10 15,0 0-14-15,0 0-17 0,-9 4-14 0,8 0-14 16,-3 3-12-16,2 0-12 0,-2 4-10 15,2 4-12-15,-2-2-7 0,3 5-7 0,-5 2-9 0,3-1-8 16,1 1-3-16,0 0-3 0,1 0-10 0,-3 1-2 16,1-3-7-16,3 3-3 0,-3-3-2 0,0 2-5 15,0 0 0-15,2-5-4 0,-3-1 0 16,2 1-2-16,-2-4-1 0,1 1-4 16,2-3 4-16,-2-1-10 0,0-1 2 0,2 0-5 0,1-2-5 15,-2-1-11-15,2-2-7 0,-1 2-11 0,0-1-10 0,1-3-14 16,0 4-11-16,0-4-32 15,0 0-39-15,0 0-30 0,0 0-28 0,0 0-31 0,7-10-191 16,-7 3-448-16,4 0 198 0</inkml:trace>
  <inkml:trace contextRef="#ctx0" brushRef="#br0" timeOffset="32684.2384">15882 8599 7 0,'-2'-6'260'0,"-1"-1"-21"0,2 3-11 0,1 1-16 0,0-1-17 0,-1 1-19 16,1-1-14-16,1 0-17 16,3 1-18-16,-1 1-14 0,5-2-10 0,1 1-12 0,4-1-11 0,1 3-13 15,1-1-11-15,1-2-16 0,1 2-11 16,4 2-14-16,-7-1-12 0,3 1-16 0,-2 0-16 0,-1 0-17 16,0 0-17-16,-4 0-28 15,-3 1-11-15,3-1-20 0,-6 0-30 0,2 4-137 0,-6-2-312 16,0-2 139-16</inkml:trace>
  <inkml:trace contextRef="#ctx0" brushRef="#br0" timeOffset="32985.101">15887 8729 22 0,'-4'3'281'16,"0"-2"-16"-16,0 1-12 0,2 0-13 0,-2 0-4 0,3 0-8 15,1-2-16-15,-3 1-12 0,3-1 2 0,-3 2-27 16,3-2-10-16,0 0-11 16,0 0-20-16,0 0-12 0,0 0-13 0,0 0-6 0,0 0-6 0,18-5-12 15,-8 1 2-15,4 1-22 16,-1 1-6-16,1-1-7 0,0 1-7 0,3 0-3 0,0 0-1 16,-3-1-12-16,3 2-8 0,-3-1-1 15,3 0-5-15,-5 1-4 0,1-1-7 0,-3 2-8 0,-2-3-8 16,1 3-2-16,-2-1-24 0,-3 0-9 15,2 1-12-15,-5-2-19 0,-1 2-21 0,9-1-36 0,-8 0-36 16,5-1-47-16,-3 1-62 0,-2-2-157 0,5 0-473 0,-2-1 210 16</inkml:trace>
  <inkml:trace contextRef="#ctx0" brushRef="#br0" timeOffset="33500.1008">16806 7723 212 0,'2'-3'208'0,"0"-1"0"16,-1 1-3-16,0-1-8 0,-1 3-5 0,1-4-8 16,-1 5-16-16,1-4-7 0,-1 1-6 15,0 3-10-15,0-4-3 0,0 4-16 16,0 0-17-16,1-3-10 0,-1 3-12 0,0 0-8 0,0-3-10 15,0 3-5-15,0 0-11 0,0 0-8 0,0 0-7 16,0 0-4-16,0 0-5 0,0 0 0 0,0 0-4 16,0 15-3-16,0-3 1 0,0 3-6 0,-2 5 3 0,0 0-5 15,1 5 0-15,-3-1 3 16,1 1 2-16,0 10 1 0,-3-1-3 0,1-7 1 0,0 10 0 0,-2-3-1 16,5-8 2-16,-3 1-3 15,2-1-3-15,-1-3-1 0,0-2-3 0,1 0 3 0,-1-1-4 0,1 1 2 16,2-8-1-16,-1 1-3 0,1-2-2 0,-1 0-13 0,1-3-6 15,-2-1-8-15,3 1-15 16,0-4-17-16,-1 3-22 0,2-3-18 0,-1 1-24 16,0-1-29-16,0 0-28 0,3 0-39 0,-3-1-199 15,0 2-448-15,0-3 198 0</inkml:trace>
  <inkml:trace contextRef="#ctx0" brushRef="#br0" timeOffset="33950.3104">16566 8710 16 0,'-6'1'287'0,"-1"0"-12"0,3 0-12 16,-3 0-10-16,4 0-11 0,-1-1-13 0,1 2-12 0,3-2-16 16,-5 1-14-16,5-1-9 0,-6 1-14 15,6-1-14-15,-4 0-9 0,4 0-10 0,0 0-5 0,0 0-24 16,0 0-3-16,0 0-6 0,0 0-9 0,0 0-10 16,0 0-7-16,0 0-3 0,11-4-8 0,-2 4-17 0,3-2 7 15,5-1-8-15,4 1-1 16,3-1-5-16,1 0-4 0,1 0-5 0,-1 2 2 15,3-2-10-15,-1 0-2 0,-3 1 6 0,-3 0-6 16,0-1 2-16,-4 2-5 0,-1-1-1 0,-3-1 2 16,0 1-5-16,-3 0 1 0,0 0 3 0,-3-1 8 0,0 3 22 0,-3-2-12 15,2 0-1-15,-3 0 2 16,0 1-12-16,-1-2 5 0,1 2-4 0,-3 1-2 0,3-5-2 0,-3 2-16 16,2 2 2-16,-2 1-41 15,0-6-28-15,1 3-27 0,-1 0-44 0,0 0-52 0,1-1-57 16,-1-1-75-16,5-3-212 0,-2 4-580 15,2-8 257-15</inkml:trace>
  <inkml:trace contextRef="#ctx0" brushRef="#br0" timeOffset="34690.9188">16856 7670 4 0,'-1'-2'263'0,"1"2"-8"0,0 0-11 0,-2-2-11 16,2 2-17-16,0 0-12 0,0 0-17 0,0-5-14 0,0 5-15 0,0 0-12 15,0 0-14-15,0 0-10 16,0 0-7-16,0 0-9 0,0 0-11 0,0 0-9 16,0 0-8-16,0 0-6 0,0 0-2 0,0 0-7 15,0 0-8-15,0 0-8 0,0 0-6 0,0 0-6 0,0 0-5 16,0 0-3-16,0 0-1 0,0 0-7 0,0 0 1 15,0 0 0-15,4 12-7 0,1-5 1 16,1 3-2-16,3 3-1 0,4 6-1 0,2 0 0 16,7 10-1-16,0 0 8 0,4 4 8 0,0-1 0 15,2 2 0-15,0 1-3 0,2-1-1 0,-1 0 4 0,4 0-2 16,-2 1-4-16,4-1-1 0,-4-3-4 16,1-2 1-16,-1-1 0 0,-2-2 0 0,-7-8 1 0,-2 0-19 15,-2-1-2-15,-1-3 7 0,-1-1-4 16,-6-4 4-16,-1-2-4 0,-3 1 1 0,1-4-2 0,-3-1 4 15,0 2 3-15,-1-1-2 0,-1 0 9 0,0-1 0 0,-1-1 3 16,1 1-2 0,-2 1 2-16,1-3-4 0,-1-1-1 0,-1 5 3 0,1-5-4 0,0 4 8 0,-1-1-14 15,1-3 3-15,-2 2 3 0,2-2 0 16,0 0-3-16,-1 2-9 0,1-2-9 0,0 0-11 16,0 0-17-16,0 0-12 0,0 0-19 15,-1 3-21-15,1-3-32 0,0 0-40 0,-1 3-16 16,1-3-41-16,0 0-59 0,0 0-150 0,0 0-466 0,0 0 206 15</inkml:trace>
  <inkml:trace contextRef="#ctx0" brushRef="#br0" timeOffset="36102.8428">17791 8376 304 0,'0'-5'326'16,"0"3"-22"-16,0 2-25 0,-1-4-23 15,1 4-24-15,0-2-18 0,0 2-20 0,0 0-18 0,0 0-20 0,0 0-19 16,0 0-9-16,0 0-15 0,0 0-7 0,-4 9-14 0,1 0-9 16,1-2-9-16,0 5-8 15,0 1-3-15,-1 3-5 0,2-3-9 0,0 8 0 0,-2-3-10 16,0 2-3-16,2 0-3 0,-1-6 4 0,1 6-9 0,1-1-4 16,-2 0 0-16,2-5 1 0,-1 2-5 15,-2-3-6-15,3 1 1 16,-1-1 1-16,-1 0-2 0,1-1-6 0,1-2-9 0,-3 2-17 15,3-3-10-15,0-1-19 0,-1-1-22 0,2 0-30 0,-2-1-29 0,2-2-27 16,-1 0-34-16,3 0-36 0,0 0-49 16,-3-3-153-16,0-1-462 0,0 0 204 15</inkml:trace>
  <inkml:trace contextRef="#ctx0" brushRef="#br0" timeOffset="36443.9574">17648 8352 202 0,'0'-2'313'0,"-2"-1"-6"16,1 1-31-16,1 2-17 0,0-6-17 0,1 3-19 0,1 0-19 0,1-1-20 15,2 1-24-15,2-1-12 16,4 0-16-16,2 0-12 0,2-1-16 0,8 1-5 0,1-1-19 15,0 2-1-15,3 0-10 0,-2 2-5 16,0-3-7-16,-1 1-9 0,-1 2-6 0,-3-1-3 0,-5 1 0 16,-1-3-13-16,-1 2 7 0,-3 1-4 0,-3 0 5 0,0 0-2 15,-2 1 4-15,0-1 1 0,-1 1 0 16,0 0 0-16,-4 0 0 0,4-2-9 0,-4 2 1 16,4-3-11-16,-4 3-21 0,0 0-18 0,0 0-22 15,0 0-26-15,-8-5-30 0,8 5-36 0,-7 0-49 16,4-2-51-16,3 2-72 0,-11 0-162 0,5 0-506 15,1 0 224-15</inkml:trace>
  <inkml:trace contextRef="#ctx0" brushRef="#br0" timeOffset="41663.3089">15817 9228 87 0,'0'-5'245'0,"3"4"-12"0,-3 1-9 15,0 0-11-15,0 0-9 0,0-4-11 0,0 4-7 0,0-4-13 0,0 4-15 16,1-1-11-16,-1 1-17 0,0 0-14 16,0 0-11-16,0 0-9 0,0 0-13 0,0 0-10 15,0 0-9-15,0 0-10 0,0 0-6 16,0 0-4-16,0 0-1 0,-1 11-5 0,1-4 3 0,-3 2-4 15,3-1-3-15,0 5-5 0,-3 0-2 16,2 5-10-16,-1 2 0 0,-2 0-3 0,3 2-2 16,-2 0 4-16,-1 1-5 0,1-1-2 0,-1 1 2 0,1 0 5 0,0 1-11 15,0-3 2-15,0 0-15 0,-1-1-13 16,4 1-24-16,0-1-19 0,0-1-33 0,3 0-39 0,-3-1-30 16,1-5-43-16,-1 0-210 15,0 1-455-15,0-3 202 0</inkml:trace>
  <inkml:trace contextRef="#ctx0" brushRef="#br0" timeOffset="42370.0666">15660 9804 3085 0,'0'-2'109'0,"1"-1"-68"0,-1 0 29 0,1 0-30 15,-1 3-11-15,0-5-15 0,0 5-7 0,0-4-2 0,0 2 2 16,0 2-1-16,0 0-4 16,0 0 1-16,0 0 0 0,0 0 6 0,0 0 1 0,-3 8-2 15,2-1 11-15,-2 0-13 0,1 2 6 16,0 4-3-16,-1-1 0 0,0 3 1 0,0 0-7 0,-1-1 6 16,1 1-6-16,2 0-2 0,-3-1 6 15,2 2-4-15,1-1-2 0,-2-2 5 0,3 1-2 0,0-1-5 16,0 0-6-16,3-2-4 15,-2-3-1-15,2 1-8 0,1 0-2 0,1-2 3 0,0-1-2 0,2-2-2 16,0 1 1-16,2-2 0 0,0-2-3 0,4-2-1 0,0 0 4 16,2-3 5-16,-2-3-2 15,0 0 5-15,1-2 1 0,3-4 6 0,-6 3 9 0,0 0 9 0,-2 1 8 16,2-2 13-16,-6 4-1 0,0-1 5 0,-1 2 5 16,0 0 14-16,-2 2-11 15,0 0-4-15,0-1 2 0,-2 2-5 0,1 0 3 16,-2 0-6-16,-1 0 4 0,2 3-1 0,-5-4-10 0,1 4-1 15,4 0-4-15,-9 2 3 0,2 1-9 16,0 1 0-16,0-2-3 0,0 3-5 0,3 2 4 0,-2-2-13 16,2 2-12-16,-2 1-3 0,3 0-7 0,2 0-6 0,0-2-8 0,2 3-5 15,0-1-6-15,4-1 1 16,-1-2 1-16,3 0-5 0,-3-1 6 0,6-2 1 0,1-1 4 16,-1-1 1-16,4-3 5 0,2-1 3 0,-2-1 5 15,4-5 4-15,-1-2 4 0,1 0 11 0,-4-5 9 16,2-1 10-16,-5-5 7 15,2 1 5-15,-6-3 6 0,3-10-2 0,-2-1 6 16,-4 10 5-16,1 0 15 0,-3 1 11 0,0 2 10 0,-1 3-1 0,-1 5 6 16,2 3-6-16,-2 2 3 0,0 2-11 15,-2 2-9-15,2 0-11 0,0 1-4 0,-1 2-6 0,1 1-8 16,0 2 6-16,-3-4-16 0,3 4-1 16,0 0-1-16,-8 8-7 0,2 0-2 0,2 0-17 15,1 6-3-15,-4 4 0 0,3 5 2 0,-2-4-11 16,3 5-5-16,-1 0-6 0,4-1-12 0,0 0-3 0,0 1-9 15,3 1-2-15,0-3-6 16,1 0-10-16,0 0-11 0,3-1-8 0,-3-8-24 0,2 1-28 16,1-1-24-16,0-2-25 0,1-3-35 0,-1-1-240 0,2-3-509 0,-1-2 225 15</inkml:trace>
  <inkml:trace contextRef="#ctx0" brushRef="#br0" timeOffset="43139.42">15738 10320 261 0,'-1'-4'276'0,"-1"1"-17"0,-2 2-19 0,1-2-13 0,0-2-15 15,0 2-16-15,-1 2-17 0,-1-1-16 0,0 1-17 16,0 1-18-16,5 0-12 0,-14 1-8 0,4 2-8 16,3 1-11-16,-4 4-7 0,1 2-8 0,-3 0-5 15,-1 4-9-15,3 2-4 0,-2-1-8 16,3 3-2-16,0-2-3 0,0 2-6 0,2 2-3 0,2-2-1 15,-4 1-3-15,4 1-6 0,3-1 4 16,0 2-8-16,4-3 3 0,-1 3-16 0,2-1-5 0,0-2-12 16,4 0-12-16,0-5-28 0,2 0-22 0,3 4-31 0,-1-5-30 15,6 0-33-15,-2-3-36 0,0-3-241 16,0-2-481-16,2-1 213 0</inkml:trace>
  <inkml:trace contextRef="#ctx0" brushRef="#br0" timeOffset="43448.9824">15907 10460 180 0,'-4'-8'293'15,"-2"2"-26"-15,-2-2-21 0,1 3-16 0,0 0-22 0,0 2-11 16,-2 1-13-16,5-2-16 0,-2 3-16 0,1-1-17 16,0 2-13-16,0 0-14 0,5 0-11 0,-7 0-12 0,7 0-5 15,-3 6-9-15,3-3-3 16,1 1-16-16,2 5-2 0,0-2-4 0,5 2-6 0,1 3-3 0,1-1-5 15,5 2 0-15,-1 0-7 0,-1-4-1 16,4 4 0-16,0 0-5 0,-2-1-1 0,-5-1-1 0,3-1-2 16,-3 0-2-16,-1-1 1 0,0 0-6 15,-5-2-1-15,2 0 0 0,-3-1 12 0,-1 1-11 16,0 1 11-16,-5-1-4 0,2-2-4 0,-5 1 4 0,-1-1-6 16,-6 1-9-16,1-1-7 0,-4 0-11 15,-5-1-13-15,7-1-16 0,-7-2-23 0,5 1-30 16,-1-2-35-16,2-2-26 0,1-2-36 0,0 0-69 15,0-3-141-15,1 0-438 0,3-1 193 0</inkml:trace>
  <inkml:trace contextRef="#ctx0" brushRef="#br0" timeOffset="43699.8678">15879 10410 260 0,'1'-3'280'0,"2"-1"-19"0,-3 2-32 0,4-1-21 15,-1 1-13-15,3 0-15 0,1-1-13 0,-3 0-13 0,4 0-16 16,1 0-14-16,2 0-7 0,3 0-16 16,-1 2-13-16,1 1-11 0,-1-3-6 0,1 3-6 15,-3 0-4-15,2-1-8 0,1-1-5 16,-3 4-8-16,-4-3-3 0,3 1-15 0,-4 1-11 0,-1 0-10 0,-1-1-10 16,2 0-9-16,-6 0-12 15,4 0-21-15,-4 0-20 0,6 2-21 0,-6-2-31 16,0 0-27-16,1 1-29 0,-1-1-199 0,0 0-409 15,0 0 182-15</inkml:trace>
  <inkml:trace contextRef="#ctx0" brushRef="#br0" timeOffset="43922.6694">16266 10300 190 0,'7'0'291'0,"-4"0"-15"15,4-3-8-15,0 3-13 0,2 0-9 0,-1 0-14 16,2 1-11-16,1 1-21 0,2 1-12 0,2 4-7 0,2 3-17 16,2 2-4-16,0 1-12 0,-2 2-11 0,1 3-20 0,-5 0-7 15,1 4-17-15,-4 1-26 16,-4 0-21-16,-3 1-18 0,-3 1-20 0,-5 12-30 0,-2-13-35 0,-10 7-42 16,-1 1-54-16,-6-2-61 15,7-7-85-15,-4-4-165 0,0-1-503 0,-2-1 223 0</inkml:trace>
  <inkml:trace contextRef="#ctx0" brushRef="#br0" timeOffset="45571.2349">17726 9022 4 0,'2'-3'240'0,"-2"0"-6"0,1 0-12 16,-1 3-9-16,0-6-9 0,0 6-10 0,0-3-17 16,0 3-4-16,-1-4-19 0,-2 2-20 15,3 2-4-15,-1-4-15 0,1 4-13 0,0 0-12 0,-5-3-6 16,5 3-9-16,0 0-11 0,-10 3-3 0,6 1-6 0,-3 0-4 15,2 0-4-15,-4 3-7 0,1 3 2 16,-4 2-5-16,3-1 0 0,-6 5-6 0,3 1-3 0,-2 3 0 16,1 1 2-16,-1 1-7 0,1 3 0 15,-2 6 0-15,4-7-3 0,-2 8-5 0,4-6 1 0,3 0 0 16,1-1-5-16,1 0 1 0,2 2-2 16,2 0-6-16,4-2-13 0,1-3-7 0,6 2-20 0,-1-4-16 15,4 0-18-15,2-5-26 16,2-1-30-16,2-4-26 0,4-3-37 0,1-2-45 0,0-5-148 15,3-2-414-15,-1-2 184 0</inkml:trace>
  <inkml:trace contextRef="#ctx0" brushRef="#br0" timeOffset="45949.9517">18017 9110 31 0,'-3'-13'332'0,"-2"2"-20"0,1 2-39 0,0 1-22 0,-3 3-19 16,0-1-19-16,-3 2-16 0,3 1-14 15,-1 1-18-15,-2 1-15 0,1 1-12 0,1 1-18 0,-2 1-12 16,2 3-10-16,-1 0-10 0,-1 3-13 16,-1 4-3-16,3 0-13 0,-1-1-5 0,-4 8-3 15,4 0-4-15,2-1-5 0,4 0-6 0,-2 3-2 0,1-1-2 16,-1 1-2-16,5-4-10 0,2 3-5 16,0-6 0-16,-2 0-8 0,3 0-1 0,1-1-4 0,0 0-1 15,0-1-9-15,-1-2 1 0,3 1-2 16,1-4-2-16,-2-1 8 0,2-2-2 0,1 0 2 0,-1-2-3 15,1-2 7-15,2 0-1 0,0-1-2 16,-3-3 2-16,3 0 2 0,-3-1-2 0,0-1 3 16,0-2 0-16,-2 1 11 0,0-2-1 0,-1 3 6 0,0-2-4 0,-1 1 2 15,-2-1 1-15,-1 4-4 16,-1-2-4-16,-1 1 1 0,-2 2-2 0,0-1-4 0,-2 2-1 16,-2 0-9-16,1 2-13 0,-4 0-14 15,-3 3-12-15,1 0-12 0,-4 0-23 0,4 2-28 0,5-1-28 16,-2 1-32-16,3 1-29 0,1 0-76 15,1-1-142-15,2-2-448 0,1 1 198 0</inkml:trace>
  <inkml:trace contextRef="#ctx0" brushRef="#br0" timeOffset="46438.9899">18208 9024 239 0,'0'-4'300'0,"3"1"-20"0,-3 2-18 0,0 1-16 0,4-5-14 0,-4 4-15 0,0 1-17 16,3-4-20-16,-3 4-22 15,0-2-14-15,0 2-15 0,0 0-18 0,0 0-5 0,4-1-18 0,-4 1-4 16,0 0-9-16,0 0-12 16,3 7-7-16,1-4-5 0,2 2 0 0,-2 3 5 0,3-1-7 15,0 4-5-15,2-1 1 0,-1 2-4 16,-1 0-1-16,3 4 10 0,0 3-13 0,-5-5-2 15,4 6-4-15,-2 0-2 0,-1-2 0 0,-2 1-3 16,0 1 1-16,-4 0 4 0,1 2-14 0,-2-3 8 0,0 1-8 16,-5-2 3-16,-1 1-9 0,0 0 1 0,-3-1-7 0,0-1-5 15,-2-1-3-15,-1-1 1 16,-4-1 2-16,3 1-15 0,0-6-16 0,1-1-13 16,-1 1-16-16,0 1-20 0,1-3-22 0,2 0-30 15,1-3-26-15,0-2-38 0,5 0-56 0,-2-2-227 0,1 0-520 16,2-3 231-16</inkml:trace>
  <inkml:trace contextRef="#ctx0" brushRef="#br0" timeOffset="52229.4168">19637 4357 86 0,'0'-4'265'0,"0"2"-24"0,0-2-11 0,1 3-19 16,-1 1-16-16,0 0-24 0,0-6-19 0,0 6-15 15,0 0-16-15,0-3-14 16,0 3-9-16,0 0-15 0,-7 8-5 0,0-4-7 0,-1 5-4 0,-4 2-9 15,-4 4-7-15,-1 1-5 0,-1 0-4 0,-2 3-4 16,-1 2-6-16,-7 5-5 0,-2 0 4 0,1 2-6 16,-1-2-5-16,2 0 2 0,8-6-1 0,-7 5 3 0,6-6-1 15,1-1-8-15,2 0-2 16,-2 1 6-16,2-5-2 0,2 1 1 0,1-1-4 0,3-3 0 0,-3 3 0 16,5-4-2-16,-1-3 0 0,3 2 1 15,2-2-3-15,-1-3-1 0,2 3 6 0,-2-5-7 16,2 2-5-16,2-2-1 0,0 3-7 0,0-4-8 15,0 2-13-15,2-2-9 0,1-1-17 16,-4 3-23-16,1-1-28 0,1-1-22 0,2-1-33 0,-4 2-41 0,2 1-166 16,2-3-396-16,-8 2 175 0</inkml:trace>
  <inkml:trace contextRef="#ctx0" brushRef="#br0" timeOffset="52595.7842">18769 5216 219 0,'0'0'264'0,"0"0"-27"0,0 0-22 0,-8-5-23 0,8 5-17 16,0 0-18-16,0 0-8 0,0 0-6 15,-4 4-18-15,1-1-9 0,2 3-16 0,-2-1-7 0,0 4-8 16,-1 3-10-16,0 1-1 0,0 0-13 0,-2 7-5 0,2-1-6 16,0 2-5-16,-1-3-5 0,1 2-3 15,0-1-5-15,0 2-4 0,1-4 6 0,0 2-6 16,0-4-6-16,3-1-1 0,-4 0 1 0,1 0-4 16,1-1 0-16,1 0-4 0,-3-1-3 15,4-2-5-15,0-2-10 0,-3 1-8 0,3-4-6 16,-1 1-14-16,-2-3-16 0,3 1-16 0,-2-1-14 0,1 0-20 15,1 0-22-15,0-3-27 0,0 0-31 0,0 0-183 16,0 0-391-16,0-9 174 0</inkml:trace>
  <inkml:trace contextRef="#ctx0" brushRef="#br0" timeOffset="52788.2999">18714 5224 199 0,'1'-4'248'0,"0"-1"-25"0,-1 1-18 0,0 1-15 16,2 0-14-16,-1 0-17 0,1-1-11 0,2 1-13 0,2-2-14 16,1 1-16-16,1-1-4 0,2 1-15 15,2 0-12-15,1-1-14 0,1 3-15 0,2 2-19 0,-1-1-10 0,2-1-21 16,-3 2-27-16,0 0-27 0,0 0-26 16,1 0-20-16,-6 1-34 0,-1 2-177 0,-3-1-341 15,-2 2 150-15</inkml:trace>
  <inkml:trace contextRef="#ctx0" brushRef="#br0" timeOffset="53059.7299">18745 5375 225 0,'-4'3'231'16,"-1"-1"-12"-16,4 0-8 0,-2 1-16 15,0-3-9-15,0 3-3 0,3-3-17 0,-2 4-15 0,0-4-16 16,2 0-5-16,0 0-17 15,-3 2-12-15,3-2-10 0,0 0-7 0,0 0-8 0,0 0-3 16,0 0-8-16,9 1-6 0,-1-2-1 0,2-1-11 0,4 1-6 16,0-2-3-16,7-3-2 0,0 2-5 0,-6 1-6 15,8-1 1-15,-3 0-2 0,-6 2-2 16,3-2-5-16,-4 2-14 0,-3 1-10 0,0-1-19 16,-1 0-13-16,-3 1-19 0,-1 0-19 0,-1 0-26 15,-4 1-20-15,7 0-23 0,-7 0-20 0,9 0-56 16,-9 0-128-16,3-2-378 0,-3 2 168 0</inkml:trace>
  <inkml:trace contextRef="#ctx0" brushRef="#br0" timeOffset="53729.681">19904 4416 120 0,'0'-4'232'0,"0"1"-7"0,0 0-21 16,-2-1-7-16,1 1-13 0,1-2-10 0,-2 4-10 0,2 1-16 0,-1-6-9 16,0 3-10-16,1 3-13 0,0-4-8 15,0 4-13-15,0 0-8 0,0-3-9 16,0 3-6-16,0 0-8 0,0 0-9 0,0 0-7 16,0-3-5-16,0 3-7 0,0 0-4 0,0 0-3 0,0 0-6 15,0 0-2-15,0 0-3 0,0 0-2 0,0 0-2 16,-3 13-2-16,3-7-1 0,0 3-4 0,-2 3 3 15,0 1-1-15,-1 5-1 0,-2 3 3 0,3 2-1 16,-1-1 0-16,-1 3-2 0,2 2 4 16,-3 0 4-16,2-1 3 0,-6 10-3 0,5-10 1 15,0 1-1-15,-2-1-2 0,2-1-3 0,1-2-2 16,0 0-1-16,-1-2 1 0,3-1 1 0,-1-6 0 0,-1-1-4 16,2 0 4-16,-2-2 0 0,3 1-1 0,-1-3-5 15,-1-1 3-15,2-1-1 0,-1-1-1 0,1-2 0 16,0 1 0-16,-3-1-1 0,3-1-2 0,-1 0-9 15,1 0-20-15,0-3-11 0,-2 3-17 16,2-3-28-16,0 4-19 0,0-4-26 0,0 0-19 16,0 0-21-16,-1 5-32 0,1-5-176 0,0 0-406 0,0 0 179 15</inkml:trace>
  <inkml:trace contextRef="#ctx0" brushRef="#br0" timeOffset="54259.8537">19715 5392 281 0,'-4'0'275'0,"4"0"-21"0,-10-1-17 0,10 1-11 16,-7 0-12-16,3-1-8 0,4 1-10 16,-6-1-8-16,6 1-13 0,-4-1-16 0,4 1-13 0,0 0-14 15,0 0-14-15,-5-1-12 0,5 1-4 0,0 0-7 16,0 0-9-16,-4-2-11 0,4 2-5 0,0 0 7 15,0 0-23-15,0 0 2 0,0 0-5 16,0 0-3-16,0 0-2 0,0 0-6 0,0 0-1 0,0 0-8 16,0 0-3-16,21 0 0 0,-4-2-3 0,6 1-1 0,1 1-2 15,2-2-1-15,1 0-11 16,11-1 4-16,-8 3 0 0,-2-3-5 0,2 2 5 16,-1-3-7-16,-2 2-2 0,-2 1 6 0,-2 0 0 15,1-1-6-15,-9 1 1 0,1-1-2 0,-2 0 5 0,-4 2-4 16,-2-2 0-16,-4 1 6 0,2 1 0 15,-2-1-5-15,0 0-2 0,-4 1 4 0,6 0-3 16,-6 0 7-16,7 0-3 0,-7 0-9 0,0 0-7 0,0 0-26 0,0 0-8 16,0 0-20-16,-17-4-19 0,10 4-29 15,-3 0-39-15,2 2-42 0,1-4-55 0,-2 2-291 0,1 0-579 16,-2-3 256-16</inkml:trace>
  <inkml:trace contextRef="#ctx0" brushRef="#br0" timeOffset="54909.8325">19957 4387 163 0,'0'0'244'0,"-1"-3"-14"0,1 3-12 0,0 0-9 0,0 0-6 0,0 0-12 16,0 0-11-16,-2-3-15 0,2 3-7 0,0 0-20 0,0 0-10 0,0 0-16 15,0 0-11-15,0 0-9 16,0 0-10-16,0 0-6 0,0 0-8 0,0 0-8 16,0 0-5-16,0 0-6 0,0 0-8 0,0 0-4 15,0 0-3-15,0 0-6 0,0 0-5 0,0 0 0 0,0 0 0 16,0 0-2-16,4 9-3 15,1-5 0-15,-1 2 1 0,3 1-5 0,4 2 3 16,3 6 0-16,5-1 0 0,2 1 3 0,1 2 0 16,9 8-4-16,3 0 2 0,1 1-2 0,2 3-5 0,1-2-1 15,18 10 4-15,-18-11-4 0,5-2 6 0,-5 0-4 16,2-1-4-16,1-1 1 0,-5-2 0 0,-3 0-4 16,-9-6 1-16,0-1-1 0,0-2 2 0,-3-1-5 0,-4 0 4 15,-1-3 0-15,-4-2 1 0,-2 2-4 0,-1-2 3 16,-4-2-6-16,2 0 2 0,-3-2 13 15,-1 2-1-15,2-1 5 0,-3-2 1 0,-2 0-2 0,5 2-2 0,-5-2 0 16,2 2-4-16,-2-2-1 16,0 0-14-16,0 0-8 0,3 2-7 0,-3-2-6 0,0 0-4 15,0 3-20-15,0-3-20 0,-1 5-17 16,-1-1-22-16,1 1-20 0,0 1-24 0,1 1-24 0,0 0-34 16,0 1-49-16,0 1-134 0,0 0-422 15,2 0 186-15</inkml:trace>
  <inkml:trace contextRef="#ctx0" brushRef="#br0" timeOffset="55229.8437">21255 5129 302 0,'0'0'289'0,"0"0"-30"0,0 0-22 15,0 0-18-15,0 0-17 16,0 0-15-16,0 6-17 0,-2-2-12 0,0 0-10 0,-1 3-11 16,0 1-15-16,0 1-12 0,2 3-12 0,-4 1-4 0,2 3-12 15,-1 1-9-15,-1 3-4 16,1 0-11-16,0 1-2 0,2-2-8 0,-1 1-2 0,1 0-3 16,1-2-7-16,0 1 0 0,-2-5-10 0,2 1 14 15,0-2-15-15,1-1 0 0,0 1-5 0,-1-1-1 0,1-3-4 16,1 0-13-16,0-1-20 15,-1-1-18-15,2 0-12 0,-2 0-21 0,1-1-23 0,0-2-27 16,-1-1-25-16,2 2-17 0,-1-3-33 0,-1-2-45 16,2 1-150-16,-2-1-421 0,0 0 187 0</inkml:trace>
  <inkml:trace contextRef="#ctx0" brushRef="#br0" timeOffset="55559.6321">21077 5186 258 0,'-4'-3'295'0,"1"-2"-15"0,0 1-13 0,1 1-18 0,-2 0-9 15,2 1-12-15,0-1-18 0,0 0-10 16,1 0-19-16,0 0-10 0,1 3-16 0,-1-4-15 0,1 4-15 16,2-5-13-16,3 1-12 0,3 1-17 15,5-1-2-15,3-1-18 0,8 2-12 0,3 1-2 0,1-2-5 16,13-1-7-16,-1 1-7 0,-1 2 6 15,0-3-10-15,-10 4-4 0,-3-2-4 0,2 2 2 16,-4-3-10-16,-1 4 4 0,-8-2-3 0,2 0 4 16,-3 0-5-16,-4 0 21 0,-1 1-8 0,-2 1 2 0,-1 0-2 15,-1-2-2-15,-1 2 0 0,-4 0 2 0,6-1 2 16,-6 1-8-16,5-1-1 0,-5 1-4 0,0 0-16 16,5-1-16-16,-5 1-23 0,0 0-19 15,0 0-26-15,0 0-30 0,0 0-45 0,0 0-37 16,-8 8-37-16,5-4-286 0,0-2-565 0,-1-2 250 0</inkml:trace>
  <inkml:trace contextRef="#ctx0" brushRef="#br0" timeOffset="56678.6731">18757 5912 151 0,'2'-4'237'16,"1"1"-8"-16,-1 0-8 0,0-2-6 15,-1 1-4-15,1 3-6 0,-1-2-7 0,0-1-8 16,1 2-10-16,-2 2-7 0,1-4-7 0,-1 4-10 16,2-2-11-16,-2 2-11 0,1-3-12 0,-1 3-5 0,0 0-14 15,0 0-6-15,0 0-9 0,0 0-12 16,0 0-10-16,1-4-2 0,-1 4-7 0,0 0-7 0,0 0-2 16,0 0-5-16,0 0-4 0,0 0-11 15,0 0-2-15,0 0-7 0,0 0 9 0,0 0-10 16,0 0-5-16,-4 10 0 0,4-5-2 0,-1 3-8 15,-1 0 7-15,0 4-2 0,0 3-1 0,-1 3-2 16,-1 3 2-16,0-2 3 0,0 1-5 0,1 4 5 16,-1-1-4-16,0-1-2 0,-1 0-1 15,2-1 3-15,-1-2-5 0,1 0 14 0,2-4-10 0,1-1-6 0,-2-2-1 16,1 1 6-16,1 0-2 0,-1-5 0 16,1 1 6-16,0-1-6 0,0-2 8 0,-2-2-6 0,2 0-1 15,0 1 3-15,0-1-4 16,0-2-1-16,0 1 7 0,0-3-6 0,0 4 4 0,0-4-4 0,0 2 2 15,0-2-1-15,0 0 2 0,0 3-5 16,0-3 12-16,0 0-12 0,0 0 2 0,0 0 4 16,0 0-3-16,-1 4-5 0,1-4 2 0,0 0 1 0,0 0-9 0,0 0 7 15,0 0-8-15,0 0-6 16,0 0-23-16,0 0-13 0,0 0-10 0,0 0-19 16,0 0-21-16,0 0-18 0,0 0-24 0,3 1-18 15,-3-1-24-15,2 3-19 0,0 0-21 0,-1-1-231 16,-1 1-494-16,3 0 219 0</inkml:trace>
  <inkml:trace contextRef="#ctx0" brushRef="#br0" timeOffset="57509.4925">18664 6631 226 0,'0'-4'307'0,"0"1"-28"0,0 0-31 16,0 3-21-16,-2-6-18 0,2 3-16 0,0 3-10 16,0 0-17-16,-2-1-9 0,2 1-21 15,0 0-7-15,0 0-12 0,0 0-8 0,-10 8-15 0,8-1-2 16,-4 4-12-16,2-1-6 0,-2 2-9 16,0 1-6-16,2 0-2 0,-1 1 2 0,-1 4-16 0,0 2-4 15,1-2-3-15,2-4-2 0,-1-2-4 0,2 1-2 16,1 1 4-16,2 1-11 0,-1-1-8 0,3-1-1 15,1 1-8-15,0-4-4 0,1-3-14 0,0 2 2 0,2-2-9 16,0-2-2-16,3-2-5 16,4 2-3-16,0-5-3 0,3 0-2 0,-3-3-2 0,9-2 1 15,-5-2 3-15,1-3 8 16,0-1 1-16,-2-2 6 0,1-2-1 0,-4 1 13 0,-1-3 8 0,-2 6 9 16,-2-1 8-16,-2 1 11 0,-2 0 16 15,0 5-6-15,-2-2-3 0,-1 4-3 0,-2-2-5 0,0 1-2 16,-2 3 2-16,-1-1 0 15,-2 1 9-15,0 1 2 0,-4 1-2 0,-1 0-8 0,2 2 5 16,-5 0-4-16,0 2-10 0,0 3 5 0,2-3-6 0,-1 5-2 0,2-1 7 16,1 2-12-16,3-3 6 15,0 1-10-15,2 0-9 0,1 0-7 0,0-1-11 0,3 2-3 0,3 0-6 16,0-4-9-16,1 3-1 16,3-3-9-16,2 0-7 0,4-2 1 0,1 0 2 0,0-3-2 15,2-3 0-15,-2-1 0 0,6-2 6 16,-2-6 5-16,-1 1 6 0,1-2 2 0,-3-1 10 0,0-1 9 15,-2-2 10-15,-1-3 15 0,-2-3 1 0,0-1 9 0,-3-2 22 16,0-7-11-16,-4 5 12 0,1 3 8 16,-1-1 8-16,0 5 9 0,-2-1 7 0,1 3-3 0,-2 6-7 15,0 1-4-15,-2 5 4 0,1-1-9 16,1 3-5-16,-3 0-9 0,3 1-2 0,-3 1-13 16,0 1-1-16,0 1 1 0,3 1 8 15,-8 3-17-15,4 0-6 0,-2 5 8 0,-1 3-4 0,0 8-7 16,-3-2-6-16,3 3-3 0,2 2-10 0,1 2-8 15,-1 0-8-15,1 1-16 0,3 0-8 0,2 0-15 16,-1-3-7-16,2 2-16 0,1-3-17 16,2-1-16-16,0-5-17 0,-1-2-19 0,5 5-14 0,-2-7-14 15,0 0-28-15,-1-6-47 0,1 2-147 0,0-3-440 0,1-4 195 16</inkml:trace>
  <inkml:trace contextRef="#ctx0" brushRef="#br0" timeOffset="58688.9676">18856 7180 214 0,'0'0'202'0,"0"0"-11"0,0 0-5 15,0 0-5-15,0 0-5 0,0 0-8 0,0 0-8 16,0 0-6-16,0 0-13 0,0 0-15 0,0 0-11 0,0 0-9 16,0 0-7-16,0 0 1 15,-2 9-3-15,-2-7-6 0,1 3-11 0,-3 1-7 0,1 1-5 16,-5 1-6-16,3 2-5 0,-3 0-4 0,0 2-4 16,-2-1-4-16,1-1-4 0,1 2-7 0,-1-3 1 15,-2 5 11-15,3-4-12 0,2 0-5 16,-1 1-1-16,-1-3 1 0,0 1-4 0,6 0 5 15,-2-4-12-15,2 2 1 0,1-3-1 0,-1 1-5 16,2-2 1-16,1 2-2 0,-1-3 1 0,0 1-4 16,4 0 4-16,0 0-5 0,1 0-2 0,2-1 0 15,1-1-8-15,4 0-3 0,0-1-5 0,4-1 0 16,2 0-2-16,5 1-3 0,2-2-5 0,-1 0-7 0,1-2-2 0,-1 3-2 16,0-3-13-16,-2 1-8 15,-3 1-12-15,-1-1-24 0,1 0-15 0,-3 2-27 0,-2-1-20 16,2 0-38-16,-4 0-26 0,-5 0-166 15,1-1-412-15,-2 1 182 0</inkml:trace>
  <inkml:trace contextRef="#ctx0" brushRef="#br0" timeOffset="58929.7885">18883 7260 191 0,'-2'-3'272'0,"1"1"-14"0,-1 0-16 0,2 2-14 16,-4-4-13-16,4 2-10 0,0 2-16 0,0 0-8 0,0 0-22 15,-3-2-19-15,3 2-12 0,0 0-12 0,0 0-8 0,-4 8-1 16,3-3-15-16,-1 3-6 16,1 0-9-16,-1 1-2 0,-2 3-2 0,1 0-14 15,-1 2-9-15,-2-1 0 0,2 1-8 0,0 0-11 16,-2 0-7-16,2-1-15 0,-1 2-15 0,1-3-18 0,-2 0-21 16,0 0-17-16,1 0-25 0,0-3-30 15,2-2-18-15,-1 0-35 0,0 0-25 0,1-2-62 0,0-3-129 16,-1-1-416-16,4-1 185 0</inkml:trace>
  <inkml:trace contextRef="#ctx0" brushRef="#br0" timeOffset="59170.431">18619 7235 239 0,'-12'-7'257'0,"0"2"-19"0,-3 1-20 0,1 1-10 0,1 3-16 16,-1 0-4-16,-3 1-9 0,3 4-16 0,1 0-7 0,-1 0-11 15,3 3-11-15,0 2-10 0,1 0-11 0,0 7-8 0,0 0-13 0,3 2-8 16,4-4-6-16,1 5-8 16,2 1-9-16,-2 1-7 0,6-3-2 15,1 3-2-15,3 0-15 0,1-1-13 0,3-4-13 16,2-1-16-16,3 0-20 0,-1 1-17 0,3-6-26 0,1 0-25 0,3-3-27 16,-1-2-34-16,1-4-33 15,1-1-64-15,-2-3-132 0,6-2-415 0,-4-3 184 0</inkml:trace>
  <inkml:trace contextRef="#ctx0" brushRef="#br0" timeOffset="59369.7703">19084 7260 222 0,'3'-7'322'0,"1"3"-26"16,0-3-25-16,-2 3-22 0,0 2-18 0,0-2-21 0,0 3-1 0,3-1-26 15,-5 2-16-15,8 2-13 16,-3-1-5-16,4 6-9 0,-3 1-12 0,2 3-18 0,2 8-12 0,-3 0-4 15,-1 5-11-15,-2-1-9 0,-1 3-30 16,-2 10-18-16,-2 0-26 0,-5 1-16 0,-4-2-24 16,-1-2-31-16,-2 4-31 0,-5-4-38 0,-2-1-41 0,0-2-38 15,-2-2-230-15,3-9-486 0,-10 4 215 16</inkml:trace>
  <inkml:trace contextRef="#ctx0" brushRef="#br0" timeOffset="62387.1683">21241 5780 58 0,'0'0'223'0,"0"-3"-9"15,0 3-8-15,0 0-9 0,0-3-7 0,0 3-14 0,0 0-16 16,0 0-10-16,0 0-19 0,1-4-17 16,-1 4-6-16,0 0-17 0,0 0-10 0,0 0-8 15,0 0-10-15,0 0-4 0,3 10-5 16,-3-7-5-16,-1 6-6 0,2-1 4 0,-1 4 0 0,1 2-2 15,-1 6-4-15,-1 0-6 0,1 4-2 0,-2-1-4 16,0 2 0-16,-1 1-3 0,0 2-5 0,0-1-3 16,-2 7-13-16,0-7-14 0,-1-2-17 0,-3 10-25 0,4-9-27 15,-1 8-36-15,2-10-33 0,0 1-51 0,-1 2-168 16,-1-5-396-16,2 0 176 0</inkml:trace>
  <inkml:trace contextRef="#ctx0" brushRef="#br0" timeOffset="63022.2918">21109 6752 140 0,'-3'-4'269'16,"1"1"-12"-16,-2-1-8 0,3 0-12 0,-2 1-18 15,-1-1-19-15,2-1-11 0,1 3-11 0,-2-4-17 16,0 3-8-16,2-3-21 0,-1 2-12 15,1-1-10-15,1 2-4 0,0-1-22 0,0-1-6 0,3 1-14 16,2-2-3-16,2 1-11 0,0 1-2 0,5-1-8 0,1 0-2 16,2 3-4-16,0-1-7 15,0 2-4-15,0 1 0 0,1 0-3 0,-1 1 1 16,-2 2-5-16,1-1-2 0,-2 5-3 0,-3-3 1 0,-1 3-4 16,1-1-2-16,-3 1 1 0,-2 3-3 15,0 1-1-15,-4 2 0 0,-1-1 1 0,-4 1-2 0,-3 4-2 16,-2 0 4-16,1-5 6 0,-3 2-3 0,-1 2 1 15,2-4 5-15,-2 3-2 0,-1-2-3 0,5-3 4 16,2-3-4-16,0-1 4 0,2 0-2 0,0-1-4 16,2 0 0-16,-1-1 1 0,2-1 0 0,1 0 9 0,1 0 1 15,1 0 4-15,5-3-2 16,-2 3-1-16,6-2-7 0,-1 0 3 0,5-1 0 0,0 0 0 0,-1-1 5 16,2 1 5-16,1-1 0 0,-3-1-4 15,1 1 11-15,-4-1 5 0,0 0-7 0,-1 1-1 0,-1-2-1 16,-1 2-4-16,-1 1 6 15,0-2-8-15,-1 0 1 0,-2 2-3 0,-3 0 8 0,6-2-12 0,-6 2-7 16,4-2 6-16,-4 2-2 0,2-1 5 16,-2 1-29-16,0 0-16 0,4-2-22 0,-4 2-24 15,0 0-30-15,0 0-42 0,0 0-52 0,0 0-58 16,0 0-290-16,-7-6-590 0,4 3 261 16</inkml:trace>
  <inkml:trace contextRef="#ctx0" brushRef="#br0" timeOffset="65870.0274">20942 6673 45 0,'0'-7'197'0,"0"-1"-3"0,0 2-2 0,-1 1-2 0,1 2-9 15,0-1-8-15,0 1-14 0,0 3-18 0,0-5-14 16,-2 3-11-16,2 2-11 0,0 0-10 16,0 0-6-16,-11 4-7 0,7 1 0 0,-3-1-8 15,0 3 1-15,0 3-3 0,-2 2-5 0,-3 3-1 0,2 1-6 16,1 2-2-16,-1 0-3 0,-1 1 0 16,3 2-5-16,1-2-4 0,2 3-5 0,-1 0-3 0,3 0-4 15,3 1 0-15,0 0-6 16,3-1-1-16,4-2-6 0,3 3-5 0,1 0-10 15,1-3-14-15,4 1-14 0,1-1-14 0,3-2-14 16,12 4-20-16,1-5-18 0,-8-6-23 0,4-2-23 0,10-1-30 16,1-3-57-16,-1 0-144 0,0-4-395 0,1-5 175 0</inkml:trace>
  <inkml:trace contextRef="#ctx0" brushRef="#br0" timeOffset="66068.88">21715 6660 135 0,'2'-2'236'0,"0"1"-22"0,-2 1-25 0,8 6-16 0,-1-1-10 0,0 3-11 16,0 5-6-16,-1-1-10 0,5 10-3 16,-4-2-14-16,2 5-6 0,-4-2-16 0,5 10-14 0,-7 4-18 0,0-4-20 15,-4 2-37-15,-7 0-37 16,0 1-54-16,-8-3-39 0,-2 1-208 0,-8-1-356 0,-4-4 159 15</inkml:trace>
  <inkml:trace contextRef="#ctx0" brushRef="#br1" timeOffset="70879.4842">12845 12381 85 0,'-2'-3'258'0,"-1"-1"-20"16,0 1-28-16,0-2-19 0,0 2-16 0,-1-1-10 0,1 0-4 0,0 1-9 15,2 1-5-15,-2-1-15 0,3-1-15 0,0-1-12 0,0 0-12 16,0-1-16-16,4-1-6 16,0 1-10-16,2-1-8 0,1 1-8 0,6-3-5 0,-2 1 0 15,2 2-10-15,6-3-1 16,-4 5-3-16,-1-2-2 0,1 1-4 0,-2 4-1 0,1-2-4 0,-4 3-1 15,1 0-2-15,-1 0 1 0,-3 2-6 0,3-1 1 16,-3 2-9-16,0 1-8 0,-1-1 3 0,-3 4-5 16,-1 1 3-16,1 1 3 0,-4-1-7 0,-2 5 1 15,-2 0-1-15,-3 2 3 16,0-2-1-16,-2 3 5 0,-1 2-3 0,1-9 3 0,1 2 0 16,5-4-6-16,-2-1 10 0,2-1-2 0,0 2-1 15,1-3-7-15,1-2 11 0,0 3-5 0,1-2 1 16,0 0 4-16,2 1-3 0,1-3 8 15,1 3-7-15,1-3 0 0,2 3 1 0,1 0-1 0,1 0-1 16,1 1 0-16,2 1 4 0,2 2-2 0,1 0 4 0,-1 1-3 16,0 0-5-16,5 1 8 0,-5-2-4 15,4 4 0-15,-1-1-1 0,-4-1 1 0,-2-1-1 0,0 0 0 16,0 2 5-16,0-1-2 0,-4-3 5 0,0 0-7 16,-5 1 8-16,2 2 2 15,-3-3 1-15,0 1 0 0,-4 0-5 0,-1 0 8 0,-2 0-1 16,0-2 0-16,-4 4-1 0,-9-2-2 0,-1-2-3 15,-3 0-1-15,2-2 0 0,1 0 2 0,-2-4-6 0,0 1 4 0,2-2 1 16,5 1-5-16,1-4-5 16,-1 0-21-16,1-1-19 0,2 1-29 0,1-3-51 0,2 2-42 15,0-4-229-15,-1-2-427 0,4 1 190 16</inkml:trace>
  <inkml:trace contextRef="#ctx0" brushRef="#br1" timeOffset="71180.6202">13393 12538 2800 0,'4'0'42'0,"-1"0"-18"0,-3 0 3 0,6 0-7 0,-6 0-8 0,4 0-7 15,-4 0 3-15,9-1-7 0,-9 1 2 0,8 0-3 16,0-4 3-16,3 1-2 0,4 1 1 0,6-1 3 15,0-1-2-15,3 2-2 0,1-2 1 0,1 3 1 0,-1-3 1 16,3 2 0-16,-5 0-2 16,-2 0-4-16,-4 2 7 0,-4-2-4 0,1 1 2 0,-5-1-7 15,0 0 3-15,-1 2 0 0,-3 0 0 16,0 0 5-16,-2-1-5 0,-3 1 2 0,7-1-4 16,-7 1-12-16,6 0-23 0,-6 0-43 0,0 0-41 15,0 0-51-15,-3-5-59 0,3 5-154 0,-6-4-417 16,2 1 184-16</inkml:trace>
  <inkml:trace contextRef="#ctx0" brushRef="#br1" timeOffset="73413.5682">14158 12241 29 0,'0'-7'300'0,"0"2"-28"0,-3 1-24 15,3 1-25-15,0-1-20 0,-4 1-20 0,1 0-18 16,-1 2-13-16,4 1-16 0,-10 0-10 0,3 1-14 16,1-1-14-16,-1 5-6 0,2-3-13 0,-1 4-6 0,2-2-9 15,-2 3-4-15,2 0-9 0,3 3-5 16,-1-2-2-16,1 1-4 0,4 2-6 0,2 2-1 0,1 0-4 16,5 4-2-16,3-1-4 0,0 2-2 0,3-2-3 15,0 0-3-15,0-1-1 0,0 3 0 0,1-5 0 16,-2 3-3-16,-1-2 8 0,1 1-2 0,-4-6-4 15,-5 0 6-15,3 0-3 0,-3-2 4 16,0 0 6-16,-4-1-6 0,3-1 5 0,-5 0-3 0,1-1 1 16,-2 0 2-16,-3 1-3 0,-3 0-5 0,-1 2 2 0,0-3-9 15,-7 3-12-15,-2-2-17 16,1-1-22-16,-6 0-19 0,0-1-27 0,-2 0-26 0,5-2-41 16,1 0-34-16,3-1-52 0,-6-2-170 15,3-1-444-15,2-1 196 0</inkml:trace>
  <inkml:trace contextRef="#ctx0" brushRef="#br1" timeOffset="73705.1312">14220 12272 271 0,'7'-7'275'15,"-1"0"-33"-15,-1-1-22 0,4 3-22 0,2-4-15 16,2 0-14-16,2 4-13 0,-1-3-15 0,6-1-17 15,-6 7-10-15,10-7-9 0,-4 5-15 0,-5 0-8 16,2 2-8-16,1-1-11 0,-5 0-3 0,5 0-6 16,-4 2-6-16,-1-1-3 0,-3 1-8 0,-2 1-3 0,0-3 0 15,-3 3 3-15,-1-1 10 0,-4 1 0 16,0 0-1-16,10-1-4 0,-10 1 0 0,0 0-7 0,7 0-7 0,-7 0-3 16,0 0-12-16,0 0-12 15,0 0-13-15,5-1-16 0,-5 1-20 0,0 0-28 0,0 0-21 16,0 0-35-16,0 0-37 15,0 0-37-15,0 0-197 0,0 0-436 0,0 0 194 0</inkml:trace>
  <inkml:trace contextRef="#ctx0" brushRef="#br1" timeOffset="74294.8617">14786 12525 260 0,'0'0'266'16,"0"0"-9"-16,-10-2-10 0,10 2-5 0,0 0-12 0,-3 1-9 0,3-1-10 0,0 0-11 15,0 0-14-15,0 0-18 16,0 0-9-16,-7-1-15 0,7 1-15 0,0 0-6 0,0 0-4 16,0 0-15-16,0 0-5 15,0 0 2-15,0 0-19 0,0 0-12 0,21-3 0 0,-4 1-8 16,5-1-8-16,3 2-1 0,2-1-19 0,2-1 2 15,0 0 3-15,-2-1-7 0,0 1-9 0,-1-1-1 16,-2 1 2-16,-1 1-6 0,-6 0 0 0,0-1 1 0,-4 1-4 16,-3 0-3-16,-2-1 3 0,-1 3-3 15,0 0 12-15,-4-1-12 0,2 1-4 0,0-2 1 0,-5 2-18 16,6-1-18-16,-6 1-13 16,4-2-23-16,-2 0-17 0,-2 2-27 0,3-2-48 0,-3 2-65 15,5-7-43-15,-3 1-282 0,2 0-589 16,4-7 261-16</inkml:trace>
  <inkml:trace contextRef="#ctx0" brushRef="#br1" timeOffset="75879.9078">15640 12082 67 0,'5'-12'265'0,"1"0"-15"0,-2 5-7 0,-1-1-18 0,-1 1-16 16,0 0-10-16,1 2-16 0,-3-1-10 16,0 0-13-16,0 1-9 0,0 0-5 0,-2 2-24 0,0 0-13 15,-1 0-12-15,-1 3-7 0,-1-3-7 0,5 3-7 16,-14 3-2-16,3 0-3 0,1 3-10 0,-7 6-7 16,0 1-5-16,0 2-7 0,0 1 2 0,0 2-5 15,3 4-5-15,-6 9-5 0,7-8-1 0,-3 7-9 16,8-7 4-16,1 5-2 15,1-3-6-15,3-1-1 0,2 1 4 0,1-1-7 0,4 3 6 0,0-6-7 16,3 1-1-16,3-2 0 0,0-4-2 0,1 1-4 0,-1-7 0 16,1 1-2-16,-1-2-1 15,3-3 3-15,0-2-1 0,-1 1 2 0,2-4-5 0,-2-2 8 16,-1-1-2-16,3-4 12 0,-1 1 0 16,-2-3-3-16,2 0 14 0,-5-1 11 0,0-2 12 15,0 0-2-15,-4 2-3 0,-1 2 8 16,0 0-11-16,-2-3 2 0,-1 4-7 0,-1-2-3 0,-2 2-10 0,0 1-8 15,-1-1-6-15,-6 3-32 0,-3-2-23 0,2 3-21 16,-6 2-23-16,-3 1-29 0,3 5-39 16,3-1-50-16,0 1-52 0,1 0-267 0,5 0-568 0,2-1 251 15</inkml:trace>
  <inkml:trace contextRef="#ctx0" brushRef="#br1" timeOffset="77893.3308">16134 12116 50 0,'1'-3'324'0,"2"1"-37"0,-2 0-29 15,-1 2-37-15,5-5-22 0,-4 4-24 0,-1 1-16 16,0 0-14-16,0 0-16 0,6 5-10 0,-5-1-6 0,3 0-11 16,1 5-6-16,2 2-34 0,1 0-6 15,2 1-5-15,1 3-7 0,3 1 4 0,2-2-9 0,-1-1-4 16,2 0-5-16,0 0-4 0,1-2-5 15,-2-3-10-15,-2-2-6 0,0 1-3 0,0-1-3 0,0-3-5 16,-4 0 3-16,4 0-2 0,-3-3 2 0,-1 1 3 0,0 0-5 16,-3 0 5-16,0-1 1 15,-1 1 4-15,-1-1 4 0,-5 0 5 0,6 0 8 16,-6 0 0-16,7 0-3 0,-7 0-1 0,0 0-1 16,4-1-4-16,-4 1-2 0,0 0-3 0,0 0-2 15,0 0 0-15,-14 3 2 0,4 1-11 0,-4-3 3 16,0 3-1-16,0-2-1 0,-3 2 2 0,3 0 3 0,-1-1-3 15,-1 0 1-15,3 0-3 16,4 0 2-16,0-3 1 0,-1 1 2 0,2 1 6 0,-2-3 4 16,3 2 3-16,0-1 4 0,1 0 4 0,2 0 2 0,4 0 3 15,-10-1-4-15,6 2 1 0,4-1-8 16,-6-2 1-16,6 2 0 0,0 0-1 0,0 0-5 16,0 0-2-16,-7-1-11 0,7 1-6 0,0 0-4 15,0 0-4-15,13-3-2 0,-2 3 3 0,2-3-16 0,1 2-3 16,7-2-4-16,0-2-5 15,2 0-2-15,-3 1 2 0,-1-3-8 0,0 1 2 0,0-3 2 16,-6 2 1-16,-2 0 6 0,-1-2-2 0,1 0 9 0,-4-2 0 0,-1-2 8 16,-3 0 3-16,1 0 12 15,-4 1 6-15,-3-7 8 0,0-2 11 0,-1 7 15 0,1 1 10 16,-1 1 13-16,1-3 2 0,-4 4-1 0,3 1 4 16,-2 2 6-16,2 1-2 15,0 3-4-15,0 0-9 0,1 0-3 0,0 0-6 16,0 3-11-16,3 1-1 0,0 0-4 0,-14 4-6 0,9 1-2 15,-2 6 2-15,0 7-4 0,-1 0 0 0,3 2-1 16,-2 4-3-16,0 1 11 0,-2 10-14 0,2 1-3 16,2-1-19-16,-1-1-22 0,3-7-19 0,0 0-20 0,3 0-10 15,-2-3-30-15,0-1-25 0,4 1-36 16,2-4-29-16,-1-1-45 0,-2-6-143 0,0-4-424 16,4-2 188-16</inkml:trace>
  <inkml:trace contextRef="#ctx0" brushRef="#br1" timeOffset="78939.1394">16955 12040 88 0,'4'-2'236'0,"0"-1"-14"0,0 1-11 16,-1 0-6-16,-1-1-7 0,1 2-5 0,-1-1-16 0,-2 2-8 16,4-4-21-16,-3 2-9 0,-1 2-14 0,3-1-11 0,-3 1-8 15,0 0-5-15,0 0-8 0,0 0-11 0,3-2-9 16,-3 2 0-16,0 0-11 0,0 0-7 0,0 0-7 16,0 0-2-16,-8 8-7 15,4-4-1-15,-1 2-2 0,-1 1-7 0,-3 2-2 0,0 2-1 0,-3 6-1 16,-1-2-4-16,-1 1-2 0,0-1-1 0,0 3-2 15,1-4 1-15,1-2 5 0,0 3-8 16,1-4 6-16,1 0-6 0,-1 0 4 16,3-2-6-16,2 0 4 0,1-2-1 0,0 1-8 0,0-1 1 15,2-3 9-15,0-1-3 0,1 1-6 0,-2 0-2 0,4-1 2 16,0 1-1-16,0-4 12 0,3 4 0 0,1-2 1 16,3 1-2-16,2-2 2 15,5 1 2-15,2-2-2 0,6 0-7 0,3-3 0 16,-1 3 2-16,3-4-4 0,0 2 0 0,0-1 2 0,0-1-3 15,0 2 3-15,-2-1 3 0,1 0-8 16,-2 0-6-16,-3 1-2 0,-5 0 5 0,-1 1 1 16,-3-1 0-16,-1 2-6 0,-2-2 0 0,-1 2-13 0,-3 0-13 0,-1-1-16 15,0 1-17-15,-4 0-10 0,6-1-18 16,-6 1-12-16,7 1-11 0,-7-1-9 0,0 0-12 16,0 0-13-16,0 0-22 0,-11 5-7 0,5-4-10 15,0-1-4-15,-2-1-21 0,-2-1-117 0,-2-2-350 16,0-1 155-16</inkml:trace>
  <inkml:trace contextRef="#ctx0" brushRef="#br1" timeOffset="79149.7001">17069 12124 84 0,'-6'-21'191'16,"0"2"7"-16,3 4 5 0,2 1 9 0,1 2 8 0,-1 0-7 15,-1 5 0-15,1-1-13 0,1 1-3 0,-2-2-8 0,2 6-1 16,0 0-25-16,0-1-20 0,-1 1-8 16,1 3-21-16,0-3-13 0,0 3-11 15,0 0-8-15,0 0-10 0,0 0 5 0,0 12-15 16,-2-3-2-16,2 4 1 0,0 7-10 0,0 2-6 0,0 3 0 15,2 1-11-15,-2 0 3 0,1 0 5 0,1 0-22 16,1 9-12-16,-2-9-8 0,2 9-9 16,0-12-7-16,-1 2-14 0,0 1-16 0,1-1-10 0,-2 1-15 0,1-4-24 15,-1-2-16-15,0 3-31 0,1-6-31 16,-1-1-41-16,2-4-50 0,-3-4-157 0,0 0-456 0,3-5 203 16</inkml:trace>
  <inkml:trace contextRef="#ctx0" brushRef="#br1" timeOffset="79380.4624">17443 12296 70 0,'3'-1'315'0,"0"-1"-33"0,-3 2-25 0,4-3-27 0,-4 3-18 16,3-2-18-16,-1 1-14 0,2-2-22 0,1 0-13 0,2 0-15 15,2 0-17-15,4 2-12 0,1-2-8 16,8 1-21-16,1-2-23 0,2 2-22 0,0-1-28 0,2-1-30 16,3 1-40-16,-1 0-47 0,-1-1-43 0,12-4-214 0,-13 6-406 15,1-5 181-15</inkml:trace>
  <inkml:trace contextRef="#ctx0" brushRef="#br1" timeOffset="79789.4348">18040 12116 244 0,'0'0'264'0,"-1"-5"-18"15,4 2-26-15,-3 3-20 0,1-8-12 0,2 6-16 16,0-1-14-16,4-2-18 0,0-1-13 0,6 1-14 16,1 0-6-16,0 2-17 0,3 1-4 0,0-2-13 15,2 3-6-15,-3 1-11 0,2 1-3 0,-1 3-7 16,-3-2-4-16,-1 3-3 0,-6 1-7 0,3-1 1 15,-2 6-5-15,-5 0 9 0,0 4-10 0,-3-2-4 16,-6 6 1-16,-5-1 3 0,1 2 2 0,-7-3 2 16,3 4 2-16,-4-4 6 0,1 1-2 0,0-2-3 15,0 0-6-15,3-2 2 0,4-3-7 16,3 1-3-16,1-5-3 0,2 2 5 0,4 0-2 0,3-1-3 16,4-2-3-16,6 2 2 0,8-1-3 0,4-1-4 15,13 1-5-15,3-2-4 0,0-1 1 0,3-2 3 16,-1 0-3-16,-2-4-1 0,0 1 0 0,-2-2 3 15,-1-1 4-15,1 1 3 0,-13-3 12 0,1 3-1 16,-3-1 10-16,-2 0-2 0,-8 1 5 16,-4-1 10-16,-1 3-9 0,-2-2-12 0,-2 2 5 0,1-1-10 15,-2 0-17-15,-2-1-17 0,-2 3-26 0,0 0-27 0,-12-5-29 0,-2 4-37 16,0-1-42-16,-7 1-60 16,-3 2-253-16,-4-1-530 0,1 0 235 0</inkml:trace>
  <inkml:trace contextRef="#ctx0" brushRef="#br1" timeOffset="98399.8421">17163 1643 120 0,'0'0'125'0,"-3"-5"-1"15,2 5-18-15,1 0 4 0,-2-4-11 0,2 4-3 16,-1-3-3-16,1 3-20 0,0 0 8 0,-3-2-12 16,3 2 0-16,0 0-9 0,0 0-4 0,-2-3-7 0,2 3-5 15,0 0 2-15,-2-3-8 0,2 3-7 16,0 0 3-16,0 0 1 0,0 0-3 0,0 0-6 0,0 0-2 16,0 0 0-16,-7 0-5 0,7 0 0 0,0 0-1 0,0 0-3 15,0 0 2-15,0 0 6 0,0 0-16 16,0 0 0-16,-7 3 2 0,7-3-5 15,0 0 0-15,-3 2 0 0,3-2 3 0,0 0-5 16,0 0-3-16,0 0 3 0,0 0-1 0,0 0 4 0,0 0-3 16,-2 1 5-16,2-1-4 15,0 0-3-15,0 0 1 0,0 0 2 0,0 0-5 0,0 0-7 0,0 0 12 0,0 0 1 16,0 0-4-16,0 0 3 16,0 0-1-16,0 0 8 0,0 4-5 0,0-4 3 0,0 0 1 15,0 0 0-15,0 0 3 0,0 0-1 16,-3 2 0-16,3-2-2 0,0 0 4 0,0 0-9 15,-3 1 1-15,3-1 1 0,0 0-1 0,0 0 3 0,-2 3 3 16,2-3 0-16,0 3-5 0,0-3 3 16,0 0 0-16,-4 3 1 0,3-1-3 0,0 1 2 0,1-3-2 15,-2 4 4-15,1-1-5 0,0 0 4 16,1 0 1-16,-1 1-2 0,-1-1 0 0,1 1-6 0,0-1 5 16,0 1 3-16,-1 0-2 0,-1 0 2 15,3 0-2-15,-1 2 1 0,-1-3-1 0,1 1 2 0,-2 2-3 16,3-2-1-16,-1 1 3 0,-1-1-3 15,0 1 3-15,0 0-1 0,1-2-2 0,-1 2 4 16,1-1-6-16,-1 0 0 0,1 1 1 0,0-1 0 0,1-1-1 16,-2 3 1-16,4-2-3 0,-4 1 2 15,2 0 3-15,0 1-1 0,0-2-11 0,0 2 7 16,0-1-2-16,0 1 1 0,0 0 0 0,0-2 1 16,-1 3 1-16,1-4-3 0,0 4 3 0,0-1-4 0,0 2 3 15,0-3-3-15,-2 2 7 16,2 0-5-16,0-1 3 0,0-1-1 0,0 0-5 0,0 1 3 15,0 0 1-15,0 0 1 0,0 0 6 16,0 0-9-16,0 0-4 0,-1-1 6 0,1 0 0 0,-2 4-2 16,4-2 2-16,-1-2-2 0,-1 2 3 0,0-3-1 0,0 2-1 15,0 0-2-15,2-1 5 0,-2 0-2 16,0-1 2-16,0 1-2 0,0 1-3 0,1-3 3 16,-1 1-5-16,0 2 5 0,2-1-2 15,-2-1 0-15,1 0-1 0,-1-1 2 0,0 2-4 0,1 0 4 16,2-3-1-16,-3 2-2 0,0 2 5 15,2-4-11-15,-1 1 8 0,-1 3-3 0,0-3 6 0,3 0-4 16,-3 3 3-16,1-2-5 0,-1-1 2 0,0 3 4 0,2-3-2 0,-1 1 2 16,-1 1-6-16,0-1 5 15,2 0 0-15,0 1-2 0,0-1 1 16,-1-1-5-16,-1 1 6 0,3-1-2 0,-1 1-2 0,-2 0 2 16,1-1-5-16,0 1 3 0,0-1 2 0,0 2 2 15,1-2-6-15,-2-3 6 0,3 7-1 16,-2-5-3-16,1 2 3 0,-2 1 1 0,0-5-4 0,3 6 3 15,-2-2-5-15,1-3 1 0,-1 3 3 16,-1-4 1-16,1 6 1 0,0-3-3 0,1-1 0 16,-2-2 5-16,2 7-7 0,-1-3 2 0,0-1 4 15,0 1-4-15,0 0-4 0,0-1 3 0,0 1 0 16,1-1 3-16,1 1-1 0,-2 0-2 0,1 1 3 0,-2 0-4 16,2-1 5-16,0 0-6 0,0-1 3 15,0 1 1-15,-1 1 1 0,1-1-2 0,-1 2 2 0,1-2 2 16,0 2-2-16,-1-2-2 0,1 1 3 15,-1-1-3-15,3 2-2 0,-4-2 9 0,1 1-6 0,0 0 1 16,0-1-2-16,1 0 1 0,-1 1 2 16,0 0-4-16,0-2 6 0,1 1-4 0,-1 0 2 0,0 1-1 15,2-1-1-15,-3 0-2 0,0-4 1 16,2 7-1-16,-3-3 2 0,2 0-2 0,0 1 2 16,-1-5-1-16,2 5-4 0,-2-5 5 0,2 8 2 0,-2-7 3 15,0 3-2-15,0-4-1 0,3 6-1 16,-3-2-2-16,0-4 5 0,1 6-2 0,0-2 3 0,1-1-2 0,-2 1 0 15,0-4-1-15,3 6 6 0,-3-4 1 0,0 3 3 16,0-5-5-16,1 4-1 0,-1-4 0 0,2 7 1 16,-2-4 1-16,1 1-1 15,-1-4 4-15,0 7-4 0,0-3 0 0,0-1 1 16,0-3-3-16,0 6 1 0,0-6-2 0,0 6-3 0,1-2 6 16,1 0-1-16,-2-1 5 0,0 1 0 15,0-4 4-15,3 6-7 0,-3-3 3 0,0-3-4 16,1 7 2-16,-2-4-1 0,1-3-2 0,0 5 0 15,0-5 1-15,1 8-1 0,0-6-8 0,-1-2 4 0,-1 5 4 16,2 0-1-16,-1-5-1 0,2 6 1 0,-4-2-1 0,4-1-3 16,-2 1 1-16,0-4 7 15,0 7 3-15,0-4-1 0,0-3-2 0,0 8-1 0,0-4-2 0,0-1 3 16,0-3-3-16,0 7 0 0,-2-3 6 16,2 0-9-16,0-4 0 0,0 8 1 0,2-5-1 15,-2-3 2-15,-2 7 2 0,1-4-2 16,1 1-1-16,0-4-1 0,-1 8 1 0,-1-5-1 0,2-3 7 15,0 5-6-15,0-1-1 0,0-4-2 0,-1 5 1 0,1-5-1 16,-2 8 2-16,1-7-3 0,1-1 0 16,-1 7 1-16,-1-3 2 0,2-2-7 0,0-2 3 0,-3 7 2 15,3-4 1-15,0-3-2 16,-1 6 1-16,1-6 1 0,0 6-2 0,0-6-1 0,-3 6 2 16,3-3-3-16,0-3 2 0,-1 7 2 15,-1-5-3-15,-1 2 0 0,3-4 3 0,-3 5-3 0,1-2 0 16,0 1 1-16,2-4-1 0,-1 6 3 0,-1-3 0 15,-1 1-4-15,1 0 4 0,0-1-2 0,2-3 2 16,-4 7-5-16,2-5 2 0,-1 2 0 16,1 0 4-16,0 1-4 0,0-1 3 0,2-4-2 15,-6 7 0-15,3-3-1 0,0-1 2 0,0 4-2 16,-1-3 1-16,2 1-2 0,0-1 2 0,-1 0-1 16,0 0-1-16,0 0 1 0,0 1 7 0,-1 0-5 0,2-1-3 15,-1-1-1-15,0 1 1 0,3-4 1 16,-3 5 6-16,0-2-5 0,0 1-2 0,1 0-1 15,-3-1 3-15,2 0 0 0,-1 1 0 0,1 0 0 16,-1-1-2-16,3 1 2 0,-4 1-2 0,1-1 3 16,1-1 1-16,-1 1-6 0,0-1 3 0,-1 0 1 0,1 3-1 15,1-2 1-15,-1-2-1 0,0 0 2 16,1 3-1-16,-1-1-2 0,-2-1 2 0,2 0 8 0,-1 1-7 16,0 1-1-16,0-2-4 0,-1 1 3 15,2-1 3-15,-3 1-3 0,1 1-5 0,0-3 8 0,-1 4-5 16,0-2 5-16,1-1-1 0,0 0-2 0,-1 2 4 15,1-3-4-15,-1 2 2 0,2-2-3 0,-1 2 4 16,-1 0-4-16,0-1 6 0,1 2-9 0,0-1 4 0,-2-2 4 16,2 1-5-16,2 0 0 15,-3 2 0-15,-1-1 2 0,0-3-3 0,0 4 2 0,1-2 0 16,1 0 1-16,0-1-4 0,-1 3 2 16,1-3 1-16,-1 0 2 0,1 1-6 0,0 0 3 15,-2 0 3-15,4-2-5 0,-3 2-1 16,0 0 0-16,1 0-2 0,-2-1-2 0,-1 1 2 0,2 1-2 15,0 0 7-15,0-1-3 0,0 1-2 0,1 0 0 0,-1-3 4 16,-2 3-2-16,4-1 1 0,-3 0-2 16,-1 1 3-16,2-2-2 0,2 2 2 0,-4-3 1 0,2 3-2 15,0 0 3-15,0-3-4 0,2 2 3 16,-4 1-2-16,5-2 2 0,-2 2-1 0,-1-2-1 0,2 1-1 16,0-1 5-16,-2 3 1 0,0-4-5 0,3 2 2 15,1-3 0-15,-4 2 0 0,5 2 1 0,-3-2 1 16,0-1-2-16,0 2 1 15,1-2 1-15,-1 2 0 0,2 0-2 0,-3-2 0 0,6-1-2 16,-8 4 4-16,3-1-2 0,0-1 9 0,-1 0-11 16,1 0 1-16,0 0-1 0,0 1-3 0,0-1 3 15,-2-1 0-15,2 1-1 0,-2 0-3 0,1 0 3 16,-1 0-1-16,1 0 1 0,1 0 8 0,-2 0-6 16,-2-1 2-16,2 2-3 0,3-1-1 0,-2 0 0 0,-1 0 4 15,-2-1-2-15,4 1-2 16,-2 0 1-16,-1 1 1 0,1-3 0 0,-2 2 2 0,2 0-1 15,0 0 1-15,0 1 0 0,0-1-2 0,0-2 3 0,-1 2-2 16,1 1 4-16,1-1-4 0,-2 0 2 16,-1 0-4-16,2 0 2 0,3-1 0 0,-6 1 0 15,4 0 2-15,2-2-2 0,-3 3 2 0,-3 1-3 16,3-2 3-16,1-1-1 0,-2 2 1 0,0-1-6 0,-1 2 6 16,2-1-1-16,-1-2 1 15,-1 2-3-15,2 2 3 0,-1-3-5 0,-2 1 6 0,0 0-4 16,2 1 3-16,-2 0-2 0,0 0-1 15,0-2 3-15,0 3 9 0,0-2-10 0,-1 1 2 0,-3 0-2 16,1 2 0-16,3-3 1 0,-1 3-1 0,-2-1 0 0,-1-1 1 16,3 0-1-16,1-1-2 15,-1 3 7-15,1-1-3 0,0-1-3 0,-1 2 0 0,1-2 1 0,2 2-2 16,-2-2 2-16,0-1-2 16,3 1 2-16,-2 1 2 0,1-1-2 0,-1 1 0 15,1-1-2-15,2 0 2 0,-1 1 0 0,0 0 0 16,0 0-1-16,-1 1 1 0,1-1-6 0,0 1 7 15,-3-1 0-15,6 1 0 0,-5 0 0 0,2 0-1 16,0 0 1-16,0 0 1 0,0-1-7 0,0 2 7 0,0 0-3 16,0-1 4-16,1 1-3 0,-1-1-1 0,0 0 0 0,-1 1 4 15,1 0-4-15,1 1 2 16,-1-2-1-16,-1 1 0 0,3-1 1 0,-2 0-1 0,-1 1 3 0,4-1-5 16,-3 0 5-16,0 1-3 15,1 1 3-15,-1-1-3 0,0 0 1 0,1 0-2 0,-1 3 0 16,0-3 2-16,0 0 2 0,0-1-3 15,0 1 0-15,4-1 1 0,-4 0-2 0,1 0-3 0,-1 1 5 16,3 0-1-16,-1-1 0 0,0 1 9 0,0-1-8 16,0 1 0-16,0-1 0 0,-1 1-3 15,2-1 1-15,0 2 6 0,1-4-7 0,-1 4 0 0,1 0 3 0,0-1-2 16,1 1 8-16,-1-2-10 16,-1 3 0-16,0-2 3 0,2 1 1 0,-4 0 1 15,5 1 0-15,-5-2-4 0,2 5 5 0,1-3-6 16,-3 3 6-16,2-1-5 0,0 0 4 0,-2-1-2 15,2 3 0-15,-2-1 2 0,1 0-1 0,0-1 0 16,1 1 2-16,3 0 0 0,-2 0 2 0,-2 2 0 0,3-3-1 16,-3 2 1-16,3 0 5 0,1-1-4 0,-1 1 3 15,-2-1 0-15,3 1-4 0,0-1 4 16,1 0-1-16,0 0 0 0,-1-1-2 0,1 0 4 0,-1 2-4 16,1-3 0-16,0 3-1 0,1-1 4 15,0 0-7-15,-3 1 3 0,2-1 1 0,-1-3-4 16,3 3 3-16,-3-3-2 0,2 4 0 0,-1-5-1 15,2 5 2-15,-2-4-5 0,0 2 5 0,1-4-1 0,0 3 0 16,0-1 1-16,1 3-1 0,-1-5 1 0,0 3 2 0,2-3-2 16,-3 0 0-1,2 2-1-15,-1-2-4 0,1 1 6 0,-2 0-4 0,4 0 10 0,-3 0-10 16,1 1 2-16,1-4 0 0,-5 5-1 16,5-1 0-16,-2 0-2 0,1-1 1 0,-1 1 3 0,1 0-6 15,2 4 4-15,-4-4-2 0,3 0 0 16,-2 0 3-16,-1 0-3 0,3 1 1 0,-1 0 2 15,-2-1-1-15,1-2 0 0,-1 1 6 0,1 1-7 0,1 0-2 0,-2-2 2 16,1 0 2-16,-1 3-4 16,3-1 2-16,-3 0 1 0,-1-2 1 0,2 0-7 0,-1 2 5 15,0-2-3-15,0 3 0 0,0-3 5 16,-1 2 0-16,2 0 1 0,-2-2-5 0,1 3 4 0,0-2 0 16,0 0 0-16,1 1-5 0,-1 0 3 15,-1 0 1-15,1 0-1 0,-6 2-3 0,5 0 6 0,-2 3-1 16,0-3-3-16,3 2 2 0,-3-4-4 0,0 0 3 15,2 0 5-15,1 0-4 0,-3-1 3 16,0 0 0-16,3-2-1 0,-3 2 1 0,2 0-4 0,-1-2 2 16,1 1-2-16,-2 2 3 0,2 0-2 15,-2 0 2-15,-1 2 0 0,1-2-2 0,0 0 2 0,1 1-4 16,-1-1 3-16,1-1-2 0,-2-1 1 16,1 1 0-16,1-1 0 0,-1 2-1 0,1-2-1 0,-1-1-3 15,1 3 6-15,0-2-3 16,0 1 10-16,-1-1-9 0,0 0-3 0,-1 2 4 0,-3 1-2 15,4-2 0-15,-2 0 1 0,1 0 1 0,1 0-1 0,-1-3 2 16,-1 3-4-16,0-3 4 0,1 2-2 16,2-1-1-16,-3-1-1 0,2 1 2 0,-1-1 9 0,1-1-13 15,0 1 1-15,-1 1 2 0,1 0 2 16,1 0-2-16,-1-2 0 0,-2 2 0 0,3-2 4 16,-4 4-8-16,3-2 5 0,0 3-2 15,-1-3 1-15,-3 4-2 0,4-1 4 0,-4 3-2 16,2-4-2-16,1-1 4 0,0 1 0 0,-2-1-1 0,2 0-1 15,1 1 2-15,-1 0-1 0,1-2 1 0,0 3 0 16,-1-2-2-16,0 0-1 0,0 1 1 0,0 0 3 16,1-3-5-16,2 3 4 0,-2-2 1 0,-1 3-6 15,0-2 4-15,-1 5 3 0,0-2-3 0,1-1 2 0,0 0-3 16,-1 0 2-16,2-2-2 16,-1 1 1-16,0-1-2 0,1 2 1 0,0-2-3 0,3 0 3 0,-4 1 0 15,3-1 5-15,-1 0-5 0,1-2 1 0,1 2 1 16,0 0-6-16,-2-2 6 15,2-5-1-15,0 13-1 0,0-6 2 0,0 0 0 0,2 1-2 0,-2-1 1 16,1-1 1-16,1 1-1 0,-1 1-1 16,-1 0 5-16,0 2-5 0,2-4-2 0,-2 0 2 0,-2-1 1 15,4 4 0-15,-1-2-1 0,0 1 0 16,1 1 0-16,-1-2 0 0,1 0 1 0,-1 0 1 16,2 0 1-16,0 0-1 0,-1-1 0 0,1 1-2 15,-1 0 1-15,0 1-3 0,1-4 1 0,-2 1 4 16,1 1-1-16,0 3-3 0,1-4 4 0,-1 1-4 15,1 0 1-15,1 2-1 0,-2-1 2 0,0 1-3 16,0 1 0-16,0-1 2 0,-1 0-4 0,0 1 1 0,1-3 3 16,-2 2-3-16,2 2 1 15,-2-4 2-15,0 3-4 0,-1 0 3 0,0-2 2 0,2 2-1 0,-1-1 7 16,-2 0-6-16,2 1 0 16,-2-2-3-16,2 2 1 0,-3-1 1 0,0 1-1 0,0 3-1 15,0-3 2-15,0 1-2 16,0-1 1-16,0-2-2 0,-1 1 3 0,1-1-1 0,-2-1 1 15,3 0-2-15,-3-1 3 0,2-1-3 0,-1 1 2 16,1 1 0-16,-2-1 0 0,-2 1-1 0,2-1 6 0,-2-1-10 16,0 3-13-16,0-2-3 0,-3 3 0 0,-1 1 1 15,-1-1 5-15,1-1 3 0,0-1 1 16,2 1 4-16,-2-2 0 0,-1 2 2 0,1 2-11 16,-3-2-2-16,0 1 3 0,-5 1 1 0,5-2 9 15,1 0 8-15,-1 1 7 0,-1-1-1 0,1-2-6 0,-3 6-11 16,-1 1-1-16,-2-2-1 0,0 0 6 0,0-1 5 15,-1-2 8-15,7 0 9 0,-4 2-7 0,3-2-1 16,-3 0-11-16,-3 4 1 0,2-2-3 0,-4 0 2 0,6-1 4 16,0-1 9-16,5-2 10 0,-2 0-11 15,0 1-10-15,0 1-3 0,-5 4 0 0,-1 0 0 16,-1-4 5-16,9 1 5 0,-4-3 6 16,6 2 6-16,-4 1-9 0,0-1-5 0,-1 0-8 0,-4 2-2 15,1 3 3-15,0-4 2 0,2 0 10 0,5-2 5 16,-2 1-1-16,-1-1-3 0,0 0-5 15,1 1-11-15,-1 2-5 0,-2 1 4 16,-1 0 4-16,4-1 3 0,2-1 11 0,-1-1 0 0,1-2 4 16,3 2-5-16,-1 0 2 0,-2-1-6 0,1 5-11 0,-4-2-3 0,1 0-2 15,-2 3 3-15,2-2 8 16,3-1 4-16,2 1 3 0,-3-3 1 0,2 0-3 0,-5 0 7 16,6 2-19-16,-5 2-9 0,3-1 2 15,-4 3 2-15,1-3 6 0,2 0 9 0,3 1 7 0,-1-4-2 16,-1 3 6-16,2-2-6 15,-2 1 6-15,1-3-10 0,0 5 1 0,3-3 0 0,-1 2 2 16,0-4 1-16,3 3-5 0,1-4 1 0,-1 4-10 16,1-3 6-16,1 3-6 0,0-2 1 0,0 2 2 15,1 0-2-15,1-2 1 0,-2 3 2 0,1-3 1 16,1 2-3-16,0-2 5 0,-1 2-6 16,-1 0 3-16,2 0-3 0,2-1 3 0,-2 2-1 0,0-2 1 0,1 1-1 15,-1 0 0-15,1 0 1 16,-2-2-2-16,1 0 1 0,0 2 0 0,0-1 0 0,0 1 0 15,0-2 1-15,3 1 0 0,-3 1-3 0,0-4 2 16,1 4-1-16,-1-2 0 0,2 0 3 0,-2 1 1 16,2-1-1-16,0 0-4 0,-2 1 5 0,0-3-2 0,1 2-2 15,1 0 0-15,-1-1 0 0,0 3 0 16,-2 0 4-16,1 0-2 0,0-1-13 0,-1 4-2 0,-1-1-5 16,-2-2 5-16,0 2 10 15,2 0-2-15,1-2 1 0,-3 0 5 0,1-2-2 0,-1 0 8 16,1 1-12-16,-1-1 5 0,1 2-4 0,-4-2-13 0,0 3 3 15,-2 2 4-15,2-2 4 0,0-2 1 16,2 1 5-16,-1-1 4 0,0-3-3 0,2 1 3 0,-2 0 0 16,1 0-3-16,1 0-2 15,-3 1-15-15,0-1-11 0,1 2 4 0,-3 1 7 16,1 0 5-16,2-1 8 0,1-1 14 0,-1-3-7 0,1 1-3 16,0 2 1-16,4-2 1 0,-6 1-2 15,3 0 4-15,1-2-2 0,3-4-3 0,-6 9 3 16,2-6-2-16,0 4 1 0,1-3 1 0,3-4-5 0,-7 9 1 15,4-3 4-15,0-2 1 0,0 2-3 0,2 1-3 0,-2 1 2 16,-1-1-2-16,1-1 7 0,2 1-19 16,-2 3-19-16,-3 0-23 0,2 4 6 0,-3-1 7 0,1-2 22 15,1 3 10-15,-1-5 12 0,0 2 4 16,2 0 3-16,-1 1 6 0,-1 1-18 0,0-2-13 16,-2 2-5-16,-2 5 5 0,2-5 8 15,2-2 10-15,-1 4 3 0,3-2 8 0,-3 0-4 0,-2 0-8 16,1 4-13-16,-1-5-1 0,1 7 0 0,-1-2 14 15,2-3 4-15,0-1 6 0,3-1 2 0,-3 6-3 16,1-6-12-16,-4 4-11 0,2 3 9 0,2-5 3 0,0 0 8 16,-2 4 7-16,2-6 5 0,-2 5 0 15,4-3-1-15,-4 3-2 0,-2 2-3 0,1-1-2 0,-2 1 0 16,3 1 8-16,-1-2 5 16,1 0-2-16,-1 0 4 0,2 2 4 0,0-1-6 15,-2-1 0-15,1 3-3 0,1-1-5 0,0 2-4 16,-2-1 1-16,2-2 4 0,0-1-3 0,3-4 1 0,-1-1 3 15,1 2 2-15,2-2 0 0,-3 1 2 16,3 1-1-16,-2-2 5 0,0-1-5 0,0 2-2 0,0-1 6 16,-1 6-3-16,4 0 4 0,-1 0-5 0,0-4-1 15,0-1 3-15,1-2-5 0,0-1 0 16,0 4-2-16,1-2 0 0,-1 1-4 0,0-2 0 0,1-1 13 0,1 2-18 16,0-2-2-16,0-1 0 0,0 2 3 15,0-3-1-15,-1 4-2 0,0-2 0 0,2 1-2 16,-2 0-1-16,1 0 0 0,-1-3 2 15,1 2-5-15,0 3 5 0,-1-3-1 0,0 1-4 0,0 1 9 16,0 0-5-16,-2 0-6 0,1 1 7 16,-1-2-1-16,2 2-1 0,-1 0 1 0,0-3 2 0,-1 2-4 15,2-1-2-15,-1 0 7 0,1-2 4 0,1 1-2 16,0 2-2-16,0-4 0 0,0 4 7 16,0-1-7-16,1 1-1 0,1-1-1 0,-1 1 3 15,2 0-7-15,0-2 4 0,1 1-4 0,-1 0 7 16,1 0-4-16,-2-4 1 0,2 1-11 0,-1 0 5 15,2 2-2-15,-1-2 0 0,-1 0 1 0,-1-2-2 0,3 0 4 16,0 4-4-16,-1-4-4 0,2 2 5 0,-2-3-1 16,1 3 2-16,-2-2 3 0,2 2 0 15,0-3-4-15,-2 3 3 0,2-2 3 0,-1 0-1 16,0 1-3-16,0-1 4 0,0-1-2 0,0 1 0 0,0 0 2 16,1 0-1-16,-3 1 1 0,3-1 0 15,-2 0-3-15,3-2 1 0,-1 3-1 0,-1-3 2 0,0 1-4 16,0 1 1-16,1-4 4 0,-1 2-6 0,0 1 0 15,2-2 5-15,-2 1-5 0,0-1 1 0,0-1-2 16,0 3-1-16,0-4 1 0,-5-2 5 0,8 7-3 0,-3-5 0 16,2 2 5-16,-3-1-3 15,3 1-1-15,0-2 2 0,-1 0 0 0,-6-2 6 0,11 6-8 0,-4-3-2 16,2 2 3-16,-2-2 0 16,0 1-2-16,0-3 0 0,1 2 2 0,0-1 0 0,2 2-2 15,-1-1 0-15,-1-1-1 0,1 0 3 16,-1 0 6-16,2 0-15 0,0 1 7 0,-2-1-5 0,2-1 2 15,-3-1 0-15,3 2-4 16,-1 0 4-16,-1-2-3 0,-1 0-2 0,3 2 14 0,-10-2-15 0,17 0-1 16,-10 0 4-16,-7 0 0 0,11 0 3 0,-11 0 0 15,13 0 1-15,-13 0 1 0,15 0 0 16,-6 0 5-16,-9 0 7 0,17 0-1 0,-9-2-9 16,-8 2 5-16,17 0 0 0,-9 0-1 0,-8 0 1 15,13 0 3-15,-13 0-5 0,17 0 3 0,-17 0-3 16,17-3 6-16,-10 2-3 0,1 0-3 0,-8 1 1 15,16-2-2-15,-6 2 4 0,-2-3 3 0,1 1-5 16,-1 0-1-16,2 0 2 0,1-1 3 0,-1 1-4 0,-2 0 10 0,8-1-13 16,-9 2 1-16,3-1 4 15,1 1-2-15,-1 0-2 0,0-2 1 0,-3 1-2 16,1-1 2-16,1 2-4 0,2-2-1 0,-4 0-1 16,0 0 1-16,2 0 1 0,-1-1-3 0,-1 0 4 0,0 0-2 15,0-1 4-15,0 0 0 0,3-5 0 16,0 7 0-16,-6-4-5 0,6 1 12 0,-3-1-11 15,3 0 2-15,0-1 1 0,0 0 1 0,-5 3-3 0,4-1 0 0,-2 0-1 16,-2 1-3-16,4-1 2 0,-2 1-3 16,-1 0-3-16,2 1-3 0,-1-2-2 0,0 0 0 0,0 2-5 15,-1-1 6-15,-1 0-7 16,1 0 1-16,1-1-2 0,0 3 0 0,-3-1 3 0,2-1 4 16,-2 1-1-16,5-1 2 0,-4 0 1 15,-2 2 2-15,4 0-4 0,-7 3-4 0,7-7 1 0,-4 3 0 16,-3 4 1-16,8-5-2 0,-5 1 4 15,-3 4-4-15,7-6 4 0,-3 3-4 0,-4 3 0 16,5-6 5-16,-5 6-3 0,4-5-1 0,-4 5 2 16,4-8-1-16,-2 4-1 0,-2 4 4 0,2-6 0 15,-2 6 0-15,5-7-6 0,-5 7 2 0,2-6 0 0,-2 6-4 16,3-6 2-16,-3 6-1 0,3-7 1 16,-3 7-3-16,4-6 2 0,-4 6-1 0,0 0-3 0,3-7-1 15,-3 7 0-15,0 0 2 0,2-6 1 16,-2 6 1-16,0 0 3 0,2-6 1 0,-2 6-2 0,3-5-3 15,-3 5 4-15,0 0 0 0,2-5 3 16,-2 5-7-16,0 0 2 0,0 0 1 0,0 0 1 16,0 0-4-16,2-6 2 0,-2 6-4 0,0 0 1 15,0 0-1-15,0 0-16 0,0 0-15 0,0 0-8 16,0 0-24-16,0 0-27 0,-5-10-129 0,5 10-267 0,-7-4 117 16</inkml:trace>
  <inkml:trace contextRef="#ctx0" brushRef="#br1" timeOffset="100669.7772">14347 9285 45 0,'0'0'192'0,"1"2"-20"0,-1-2-9 0,0 0-7 0,0 0-6 15,0 0-5-15,0 0-18 0,0 0-9 16,0 0-11-16,0 0-11 15,0 0-10-15,0 0-4 0,4 1-10 0,-4-1-7 0,0 0-6 16,0 0 0-16,0 0-6 0,0 0-1 0,5 1-4 0,-5-1-1 16,0 0 0-16,0 0 1 0,9-1-5 15,-9 1 3-15,7-2-5 0,-2 2-2 0,-2-3 0 0,1 3-10 16,1-3-1-16,0-1-4 0,0 0-2 16,2-1 1-16,-1 1-4 0,0-2-1 0,1-1 0 0,0-1-2 15,1-2-3-15,-1 0 2 0,0 1 6 0,0-2-1 16,0-1-5-16,0-1 0 0,-1 1 0 0,1-1-5 15,-3-1 3-15,7-4-1 0,-6 5-3 0,0-1-2 16,1-4 2-16,0 1 0 0,-1 3 4 0,-1-1-5 16,1 1 8-16,-2-1-3 0,2-4 2 15,-2 0 1-15,-2 5-5 0,5-5 2 0,-5 4-1 16,2-2-1-16,0 0 2 0,-2 3-3 0,2-5-2 0,1 1 4 16,-2 6 3-16,1-3-2 0,0 1 4 15,-1-1-3-15,2 3-3 0,-3-1 3 0,1-2-1 16,-2 3-4-16,0-1-3 0,0 0 3 0,0 1-3 0,0-1-2 0,0-1 2 15,0-1 0-15,0 2 0 16,0 0 0-16,0-1-1 0,-2 1 0 0,1 0 3 0,1-1-7 0,-4 0 2 16,3 1 3-16,0-1-2 0,0 0 1 15,1 2 5-15,-2 2-6 0,0-3-3 0,1 2 3 0,0 2 3 16,-2 0-2-16,1-1 0 0,1 1 0 16,-1-1 1-16,-3-2-3 0,2 6-2 0,0-5 2 0,0 3-1 15,-2-4 4-15,2 0-4 0,-1 3-1 16,1 1-2-16,0-1 1 0,-1-3 2 0,1 4-4 0,-3-4 2 15,2 1 2-15,-1 2-3 0,0 2 3 16,1-5-2-16,-2 4-2 0,2 0 0 0,-3-2 0 0,0-1 4 16,1 4-1-16,-1-2-3 0,3 1 1 0,-3-3 1 15,-3 1 4-15,5 4-5 0,-4-5 2 16,6 3-3-16,-4 2-3 0,3-3 5 0,-1 2-1 0,0-1 2 16,1 1 2-16,0 0-3 0,1-1-3 15,0 1 2-15,0 0 0 0,-1-2 0 0,3 2 1 0,-1 0 0 16,0-2-2-16,2 4 2 0,-2-3-1 15,-1 1 1-15,2-2-2 0,-1 1 2 0,2-1 1 0,-1 1-3 16,1 0 1-16,0-3 0 0,-1 2-1 0,2 0-7 0,-1-2 0 16,0 4 1-16,0-1 5 0,0-4-6 15,0 4-2-15,1 1 3 0,-1-2 2 0,3 0-5 0,-3 1 6 16,3 1 1-16,-3 0 1 0,3 0 1 16,-2 0-3-16,2 1 3 0,0-1-5 0,0 1 1 0,1-1 2 15,0 2-1-15,0-1 2 16,-1 1 2-16,0 1-3 0,1-1 2 0,-1 1-1 15,1 0 2-15,-4 2 1 0,3-2-2 0,1 1 0 0,-2 0 1 0,-1-1-2 0,1 2 3 16,0 1-3-16,1-2 3 16,-3 3 2-16,3-4-3 0,-3 4-2 15,2-3 4-15,-2 3 0 0,2-1-2 0,-2 1 0 0,0 0-5 16,0 0-10-16,0-2-11 0,0 2-18 16,0 0-20-16,0 0-23 0,0 0-35 0,-4-4-37 0,4 4-61 15,-3-3-161-15,0-1-413 0,-1 2 182 0</inkml:trace>
  <inkml:trace contextRef="#ctx0" brushRef="#br1" timeOffset="102249.7547">6751 7822 130 0,'-4'-1'182'0,"-1"0"-9"0,-1 3-8 15,6-2-11-15,-8 0 7 0,3 0-3 16,5 0-9-16,-7 0-8 0,7 0-10 0,-7-1-9 16,7 1-11-16,-6 0-7 0,6 0-6 0,-4 1-8 15,4-1-1-15,0 0-6 0,-6 0-4 0,6 0-8 16,0 0 1-16,-3 0-6 0,3 0-3 0,0 0-6 0,0 0-1 0,0 0 4 15,0 0-7-15,0 0-5 16,0 0-3-16,0 0 3 0,-7 2-3 0,7-2-2 0,0 0-1 16,0 0 2-16,0 0-4 0,0 0-3 0,0 0 2 0,0 0 2 15,0 0-4-15,0 0-5 0,0 0 1 16,0 0 12-16,0 0-14 0,0 0 0 16,-1 2-4-16,1-2-1 0,0 0-3 0,0 0 0 0,0 0 0 15,0 0-3-15,0 0-1 0,0 0-3 0,0 0-4 16,0 0-1-16,0 0 6 0,0 0-3 15,0 0-5-15,0 0-1 0,0 0-1 0,0 0-3 0,0 0 2 16,0 0 0-16,0 0-3 0,0 0 11 0,0 0-8 0,5 4 3 0,4-2-2 16,1-1-3-16,6 1 5 15,8 1 1-15,3 0-4 0,17-2-4 0,2 1 9 16,26 1 1-16,0-2-3 0,9-1 2 0,1 0 3 16,4-3-3-16,10 3 3 0,4-3 5 0,4 2-6 0,9-2-3 15,1 4 1-15,3-1-1 0,-5 2-4 16,-2-2 3-16,0 0-3 0,1 0 5 0,-5 1-8 0,-3 1 4 15,-7-1-12-15,-1 1-8 0,-7-2-7 16,-4-1-2-16,-5 5-8 0,-3-6-5 0,-7 1 0 0,-22 0-6 16,1 0-1-16,-3 0 0 0,-5-1-2 0,-10 2 8 0,-4 0 4 15,0-3 0-15,-2 2 7 16,-7 0 0-16,-4 0 2 0,-2 0 3 0,-4 0 6 0,-2 0-1 16,0 1 14-16,0 0 5 0,-5 0 6 15,7-1 9-15,-7 1-11 0,2-3 1 0,-2 3 0 0,0 0-1 16,0 0 0-16,0 0-2 0,0 0-1 15,-9-3-7-15,9 3-2 0,-8-1-3 0,8 1-7 0,-5 0-12 16,5 0-10-16,-5-1-13 0,5 1-16 0,0 0-22 0,0 0-31 16,-4-2-13-16,4 2-31 0,0 0-21 15,0 0-50-15,0 0-175 0,0 0-441 0,0 0 195 16</inkml:trace>
  <inkml:trace contextRef="#ctx0" brushRef="#br1" timeOffset="103489.7073">14241 7713 299 0,'-3'-4'283'16,"3"4"-21"-16,-3-1-17 0,3 1-11 0,-1-5-12 0,1 5-6 15,0 0-26-15,-3-2-10 0,3 2-19 0,0 0-14 16,0 0-18-16,0-5-11 0,0 5-16 0,0 0-8 0,0 0-9 16,0 0-6-16,0 0-13 0,0 0-10 0,0 0-5 15,0 0-10-15,0 0-10 0,0 0-8 0,0 0-14 16,0 0-11-16,0 0-14 0,0 0-15 0,0 0-14 15,0 0-17-15,0 0-13 0,0 0-16 16,0 0-27-16,0 0-15 0,0 0-16 16,0 0-20-16,0 0-22 0,0 0-183 0,0 0-405 0,3-4 180 15</inkml:trace>
  <inkml:trace contextRef="#ctx0" brushRef="#br1" timeOffset="103890.5876">14324 7587 118 0,'0'0'240'0,"0"-3"-21"0,0 3-18 16,0 0-10-16,0 0-11 0,0 0-12 0,0 0-16 0,0 0-13 0,0 0-13 15,0 0-15-15,0 0-8 16,0 0-9-16,0 0-11 0,2 10-10 0,-2-7-4 0,0 0-8 16,1 2-7-16,2 0-1 0,-3-1-7 15,1 1-7-15,2 1-6 0,0 1 0 0,-2-1-4 16,2-2-1-16,0 2-2 0,0-2-4 0,0-1-4 15,-1 3 2-15,-2-3-3 0,3 0-4 0,-3 0 1 0,3-1 3 16,-2-1 0-16,-1-1 8 0,3 4 12 0,-1-3 2 16,-2-1 4-16,0 0-7 0,0 0-4 0,0 0 3 15,9-4 0-15,-6 1 1 0,0-1-2 0,1-1 0 0,1-2-6 16,0 0 3-16,-1 0 3 16,1-1-6-16,0 0-3 0,0 0 3 0,-1-1-3 15,1 2 2-15,-2 1-1 0,1-1 0 0,-1 2-2 0,1-1-3 16,-1 1-3-16,-3 1 2 0,2 2-7 0,-1-1 2 15,3 0-7-15,-4 1-2 0,0 2-10 0,3-4-10 0,-3 4-17 0,0-1-11 16,0 1-22-16,4-1-20 0,-4 1-11 16,0 0-4-16,0 0-9 0,0 0-26 0,0 8-26 15,0-5-31-15,3 0-56 0,-3-1-141 16,0 2-419-16,0 0 186 0</inkml:trace>
  <inkml:trace contextRef="#ctx0" brushRef="#br1" timeOffset="104178.8875">14517 7646 208 0,'-10'-1'249'0,"10"1"-11"0,-3 1-16 16,3-1-10-16,0 0-10 0,0 0-17 0,0 0-14 15,0 0-11-15,-7-1-20 0,7 1-19 0,0 0-11 16,0 0-9-16,0 0-15 0,0 0-6 0,0 0-12 15,16 0-7-15,-10 0-10 0,1 0-9 0,1 0-12 0,0 0 0 16,0 0-7-16,-1 0-3 0,-2 0-5 16,-1 0-2-16,1 1-2 0,-5-1-5 0,7 0-1 0,-4 0-2 15,-3 0-5-15,0 0-3 0,6 0 2 16,-6 0-2-16,0 0-5 0,0 0-13 0,0 0-9 16,0 4-18-16,0-4-24 0,0 0-24 0,-7 5-30 15,7-5-16-15,-4 3-41 0,1-2-166 0,-1 1-380 0,4-2 168 16</inkml:trace>
  <inkml:trace contextRef="#ctx0" brushRef="#br1" timeOffset="104459.9394">14500 7754 233 0,'0'0'250'0,"0"0"-13"0,-7 0-6 16,7 0-11-16,0 0-14 0,0 0-12 0,-7 0-18 0,7 0-14 15,0 0-18-15,0 0-4 0,0 0-22 0,0 0-12 0,0 0-9 16,0 0-10-16,0 0-11 0,17-3-5 16,-17 3-8-16,11 1-7 0,-6-1-6 0,0 0-2 0,1 0-5 15,-2 2-8-15,2-2 0 0,-6 0-2 16,7 0-4-16,-7 0 1 0,7 0 4 16,-7 0-1-16,4 0-1 0,-4 0-2 0,0 0 5 0,4 0-3 15,-4 0-2-15,0 0-11 0,0 0 5 0,0 0-5 16,0 0-11-16,6-3-21 0,-6 3-21 15,0 0-23-15,0 0-31 0,0 0-30 0,0 0-54 0,1-3-53 0,-1 3-236 16,2-3-497-16,0-1 221 0</inkml:trace>
  <inkml:trace contextRef="#ctx0" brushRef="#br1" timeOffset="105299.632">14779 7632 14 0,'0'0'221'0,"0"0"-8"0,2 2-8 0,-2-2-1 0,0 0-11 15,0 0-12-15,0 0-16 0,0 0-13 0,0 0-8 0,0 0-13 16,0 0-13-16,0 0-9 0,0 0-12 0,0 0-8 0,0 0-9 16,0 0-6-16,0 0-8 15,0 0-5-15,0 0-5 0,0 0-1 0,0 0-9 0,0 0-2 0,0 0-6 16,0 0 0-16,0 0-3 16,0 0 3-16,0 0-6 0,0 0 4 0,0 0-1 0,0 0-3 15,0 0 1-15,0 0-2 0,0 0-1 16,0 0 2-16,0 0 2 0,0 0-1 0,0 0 14 0,0 0-10 15,0 0-3-15,0 0 1 0,0 0-4 0,-8-8-3 16,9 5-3-16,-1 3 3 0,2-5 2 0,-2 3-4 16,3-1-6-16,-2-2 3 0,2 1-2 0,1 1-2 0,-1-1 11 15,0 1-15-15,1-1-5 0,2 0-1 16,0 1-1-16,-1-1-2 0,2 1-7 0,0-1 9 0,0 2-4 16,0 0-1-16,1 0 0 0,-1 2 0 15,1-1 0-15,-1 2-4 0,1-1 4 0,-1 2-3 16,-1 1-3-16,0 1 3 0,-1 1 2 15,2 2-10-15,-3 0 3 0,-1-1-17 0,0 2-8 0,0 4 0 16,-3-2 5-16,-3 1-6 0,1 0 1 0,-2 3 4 16,0-4 0-16,-3 0 4 0,-1 3 2 0,-1-3 4 15,0-2 1-15,1 0 0 0,1-1-1 0,0-1 5 0,2-1 7 16,0-2-4-16,-1 2 0 0,3-2 2 16,-1-2 4-16,2 1-3 0,-1 0-1 0,2 0 6 0,1-2 8 15,-3 2-5-15,3-2 0 16,0 0 0-16,0 0 1 0,0 0 0 0,9-8-3 0,-4 7 1 0,1-2 0 15,2 0-3-15,1 1 1 0,1-1-3 0,0 1 4 16,1 0-4-16,2 2 1 0,-4 2 3 16,2-2-4-16,2 1 3 0,-2 2 1 15,-1 0 1-15,2 3 8 0,-2 1 2 0,-1 2-2 0,1 0 1 16,-2 0-3-16,-1 2 2 0,-4-1 4 0,1 3-4 0,-2-1-3 0,-3 1 4 16,-2-2-4-16,-2 2-2 15,0-1 1-15,-5 0 2 0,0-1-2 0,0 0 2 0,-4-3-4 16,1 1 2-16,-5 1 5 0,4-3 1 15,0-1 2-15,-1-1 6 0,2 0-8 0,-1-3 3 0,1 1 2 16,2-2-4-16,1 1 1 0,0-4-3 0,2 2 0 0,-2-2-5 16,1-1 2-16,1-1 11 15,1 1-9-15,1 1 12 0,-1 0-14 0,3-1-2 0,1-1-7 0,0 2-6 16,-1-1-13-16,2-1-14 0,-1 4-16 0,3 0-19 16,-3-6-36-16,3 6-37 0,-4-1-51 15,3 0-55-15,1 1-227 0,-4-5-516 16,1 3 229-16</inkml:trace>
  <inkml:trace contextRef="#ctx0" brushRef="#br1" timeOffset="108339.4308">14730 7209 113 0,'-5'-4'177'0,"3"2"-6"0,2 2-19 0,-3-1 1 0,1-2-15 16,2 3-9-16,-1-6-13 0,0 4-10 16,1 0-10-16,-2-2-9 0,2 1-8 0,0-2-8 0,2 1-7 15,-1 0-5-15,1-1-4 0,0-1-6 16,0 2-3-16,1-2 1 0,-1 2-3 0,1-3-9 0,-1 3 2 16,0-2-8-16,2-1-10 0,0 0 7 15,-1-2-1-15,1 3-6 0,0-3 4 0,1 2-6 0,0 1 1 16,0-2-2-16,-1 2-2 15,4-5 0-15,-3 4 0 0,-1 0-5 0,3 0 1 0,-1 1-3 16,1-1 2-16,-1 1-5 0,1 1 5 16,1 1-3-16,-1-1-2 0,0-1 3 0,0 3-2 0,0 1 1 15,0-2-4-15,-1 2-1 0,2 0 0 0,-2 1-2 0,-1 1 4 16,1 1-4-16,1 0 1 0,-2 1-2 16,0 0 3-16,2 2 0 0,0 0-3 0,-2 2 5 15,1 0-4-15,0 1-1 0,0 0-1 16,-2 0 1-16,0 2 1 0,0 3 1 0,2 0 4 0,-2-1-5 0,-1 3-2 15,2 0 6-15,0-1-3 16,-2 2 2-16,-2-2-4 0,2 1 2 0,-1 0 1 0,0 1-2 16,0 0-4-16,-1-2 3 0,-1 1-3 0,2 0 0 0,-2 0 2 15,0-1-3-15,0 1 8 0,-2 0-7 16,2-1 2-16,0 1 4 0,0-1-2 0,-1-1 1 0,1 0 1 16,0 0 1-16,0 0-6 0,0-2 2 15,0-1-1-15,1-2 2 0,-1 2-1 16,0 0 3-16,2 1 2 0,0 2-3 0,-1-4-1 15,2 1-1-15,0-2 2 0,0 2-1 0,-1 0 3 0,3-1 1 0,-1 2-1 16,0-3-2-16,0 1 3 0,0-1-2 0,1 2-2 0,0-2-2 16,-1-1 6-16,1 2-2 15,0-1 1-15,1-1-2 0,0 2 2 0,-1-3 0 0,1 3 2 16,1-2-1-16,0-2-8 0,2 2 12 16,-2-1-4-16,3-1-1 0,-3 0-1 0,3-1 0 0,0 0 1 15,3 1 1-15,0 0 2 0,-2-2-2 16,4 1-2-16,0-1-1 0,-2 2 0 0,2-4-1 0,1 1-3 15,1 1 3-15,-2-1 2 0,2-1 2 0,-1 1-4 0,0-1 1 16,-1-1 2-16,0 0-1 0,0-1-2 16,-1 1-1-16,2-2 5 0,-3 0-1 0,1-2-2 15,2 1 3-15,-2-1-3 0,0-1 2 16,0 0 0-16,0-2 1 0,0 2-2 0,-1-1 2 0,2-1-2 0,-4 0-2 16,2-2 1-16,-2-1 6 0,1 2-5 0,0-7 2 15,-2 6 4-15,-1-2-4 0,-1 0 5 0,2 1 1 16,0 0-3-16,0-2-1 15,-3 1 2-15,0-1 1 0,0 4-3 0,-2-6-1 0,0 5 5 16,0 2-2-16,-2-1 1 0,1 0 2 0,-1 0 3 0,-1 0 4 16,2 2 1-16,-3-2-3 0,0 1 2 0,-1 1-3 15,-1-4 3-15,2 3 2 0,-2 1 1 16,0-2-11-16,-1 0 6 0,1 0-2 0,-1 0 1 16,0-1-7-16,0-1 3 0,-3-2 1 0,3 5-2 15,1-2-5-15,-1 0 3 0,0 0 4 16,2 2 2-16,0-1-2 0,0 0 0 0,0 0-2 0,0 0-2 15,1 1-1-15,0 0 0 0,2 0 0 0,1 0-3 16,1 2 2-16,-1-1-1 0,3 1-3 0,-3-2 1 16,3 4-5-16,0-3-1 0,0 3 0 0,2-1 2 0,-1 1-1 15,2 0-3-15,-1 2 4 0,-1 1-1 0,3 0-3 0,-2 0 3 16,1 2 3-16,-1 0-3 0,0 2 1 16,2-1-1-16,2 2 2 0,-2 2-4 15,-4 0-3-15,4 1-9 0,2 2 0 0,-3 2-4 0,1-2-2 16,-1 2-4-16,0-1 5 0,0 0-1 0,0 0 1 15,-2-1 4-15,2 1-4 16,-3-3 10-16,3 1-5 0,-3-1 4 0,0-1 2 16,-1 1 2-16,-1-3-2 0,2-1-2 0,0 2 10 0,2-2-1 15,-1-1-1-15,-1-1 2 0,0 1 0 0,3-2-2 0,-3 0 2 16,3-2 2-16,0 0 1 0,-3 1 1 16,8-3-4-16,-6 0 0 0,5 1 3 0,-3-1 3 0,-1-2 5 15,0 4 2-15,-2-2 1 0,2 0 2 16,0-1 3-16,-1 2-1 0,-1-1-2 0,-1 1-3 0,1 0-1 15,1 0 1-15,-5 3-5 0,3-1-1 0,0 1 4 0,-1 0 1 16,0 1-6-16,-1-1 8 0,2 4-3 16,0 0 4-16,0-1-5 0,0 1 2 0,0 2-6 15,-1 1 1-15,1 0 6 0,1 1-2 16,1 2-5-16,-1-1 1 0,-1 0 3 0,3 1-4 0,-3 1-2 16,0-1 1-16,0 1-4 0,0 1-6 15,3 0 4-15,-3-2 2 0,-1-2-2 0,-2 1 2 0,3 2-1 16,-1 2 3-16,-2-1-1 0,-1-4-1 15,-2 4 0-15,2-1 2 0,-1 2 1 0,-4-3 1 16,2 2-3-16,-1 2 2 0,-1-2 4 0,0 0-4 16,-3 1 0-16,1 0 0 0,0-1-1 0,-2-1 2 0,2-2-4 15,-2 1 2-15,-1-2 1 0,3 2-2 0,-2-3 3 0,5 1-1 16,-5 0-1-16,2-1 0 16,-3-1 5-16,4 1-6 0,-2-2 2 0,-1 0-1 0,2 1 1 15,-2 0-1-15,1-2 2 0,-2 0-1 16,1 1-2-16,-1-1 1 0,-2 2 1 0,2-3 1 0,-3 3-5 15,-2 0 3-15,-1-3 0 0,-1 3 1 0,0-1-2 0,0-1 1 16,-6 3-5-16,6-2 7 0,-6 4-3 16,2-1 1-16,-2-2 1 0,1 3-1 0,-4 1-3 0,2-1 6 15,1 0-5-15,1 1 2 0,-1 2 2 16,1-3-4-16,0 4 3 0,3-1-1 0,-2-1-2 0,4 3 3 16,-3-1 1-16,3 2-1 0,3-5 1 15,-2 3 1-15,3-2-3 0,2 2-2 0,-4 3 1 16,4-3 3-16,-1 0-1 0,-3 3-2 15,3 1 2-15,1-5-1 0,-2 3 1 0,3 0 1 0,0-6 0 16,-1 2-3-16,-1 0 3 0,1 1-5 0,-1-1 5 0,-1 0 0 16,3-1 2-16,-3 3-4 0,2-2 0 15,-1 2 0-15,0-2 0 0,-1 0-4 0,1 0 5 0,1 1-1 16,-3 5 0-16,2-4-1 0,-2 3 5 16,0 2-4-16,1-2 3 0,-1 1 0 0,2-3 0 0,2-2-1 15,0 1-2-15,1 0 2 0,1 1-1 16,-1 4 0-16,2-5 5 0,1 1-1 0,0-2-3 15,0 3 0-15,2-2-1 0,-2 0 0 0,0 2 7 0,1 3-6 16,0-5 1-16,1 3-3 0,-1-3 2 16,2 3-3-16,-2-3 1 0,1 3 3 0,-1-3-1 0,0 1-2 0,-1-1 0 15,1 2 2-15,-1-1-1 16,1-1 2-16,-3 1 4 0,3-1 1 0,0 1-1 0,-1 0 1 16,0 0 1-16,-1 6-1 0,-1-7 1 0,0 7-1 0,1-2 2 15,-2 0-3-15,2-3 2 0,0-1-1 16,0 5-4-16,-1 0 3 0,0-6-1 15,0 6 0-15,1 0-1 0,-1-5 3 0,0-1-4 0,2 0 4 16,-1 2-7-16,0-1 6 0,-2 1-1 0,5-1-2 0,-2-2-1 16,0 3-1-16,3-1 1 0,0-2 0 15,-1 2 1-15,-1 1-2 0,4-1 0 0,-2 1-1 16,0-2 1-16,0 2-1 0,0-2-3 16,1 2 4-16,-1 0-4 0,-1-2-4 0,1 6-3 0,-2-3-5 15,2-1-5-15,-1-1-15 0,-1 1-9 16,1-1-6-16,-3-1-5 0,1 1-13 0,-1-1-22 0,-2-2-19 15,3-2-25-15,-1-1-46 0,0-1-172 0,-1 0-379 0,2-3 169 16</inkml:trace>
  <inkml:trace contextRef="#ctx0" brushRef="#br1" timeOffset="110283.5911">15435 9311 123 0,'2'-3'179'0,"-2"3"-6"0,1-3-7 0,-1 3-8 0,1-2-3 16,-1 2-12-16,0 0-8 0,0 0-4 0,0 0-19 0,3-2-3 15,-3 2-13-15,0 0-5 0,0 0-11 0,0 0-5 16,-4 8-2-16,1-3-4 0,0 1-5 0,0 2-1 15,1 1-6-15,-4 2-9 0,2 2 0 0,-2 2-5 0,2 3-2 16,-1 0-4-16,1 3-1 0,-1 0-4 16,3 1-2-16,-1 1-2 0,2 1-2 0,-3 1-6 0,-1 1 2 15,4-2-2-15,-3 11-3 16,1-9-3-16,2 0-1 0,-2 9 1 0,0-1-2 0,1 0-1 0,1-9-3 16,-2 1-2-16,2 1 3 0,-3-2 0 15,1 9-4-15,1-8 2 0,-1 2-4 16,-1-2 4-16,1-2 0 0,0 1 3 0,-2 0 6 15,2 2-1-15,0-2-1 0,0-2 4 0,2 3-3 0,1-1-1 16,-1-2 3-16,2 1-2 0,-2 0-2 16,4 0 0-16,-1 1 2 0,2 1-3 0,-1-2 0 0,0-2-1 15,2 3 0-15,0-2-2 0,-3 0-1 0,5-3 0 0,1 0 5 16,0 0-5-16,-1 0 0 0,1-2-5 16,2 0 2-16,1 0 5 0,-1-2-8 0,0-4 9 0,0 0-9 15,1 3 3-15,5 0 2 16,-1-2-4-16,0-1-3 0,2 1 3 0,0-1-4 0,2 1 4 0,-4-1-3 15,6 0 0-15,-1-1 3 0,-2-1-4 0,2 1 2 0,3-1 1 16,-2 0-2-16,0-2-1 16,-1 1 9-16,3 0-7 0,0-2 0 0,1 1-4 0,1-3 1 15,1-2 2-15,-4 1-2 0,5-2-2 16,-2 1 1-16,2-1 1 0,-3 2-1 0,3-3 0 16,-3-1 2-16,1-1-1 0,-1 1-3 0,0 0 2 15,0 0 1-15,-2-3 1 0,1 0-2 0,-2 0 5 0,2-1-4 16,-2 1-1-16,1-3 3 0,-2 0-3 0,-6 1 2 15,2 0 0-15,3 0 5 0,0-2-2 0,0-1 3 16,-5 2 4-16,0-1 0 0,-1 3 1 16,4-3 6-16,-6 1-4 0,3-2-2 0,-1 2 0 15,1-1-5-15,-1-2 6 0,-2 2-1 0,2 1 3 0,-1-3-4 16,0 0 3-16,-2 1 1 0,2-1-3 16,-3-1 1-16,3 1-1 0,-2-3 1 0,-3 1 0 0,4-1 0 15,-1 1 4-15,0-5-4 0,2 0-4 16,-1 0 0-16,-3-1 1 0,2-1-1 0,-3 0 4 0,0-2-4 15,-1 1 0-15,-1-1 6 0,2 0 0 0,0-3-4 16,-2 0 10-16,-3 1 0 0,1-2 1 0,4 3 0 16,0-4-2-16,-4 0-3 0,4 3-1 0,-3-1 3 0,-1-1 2 15,3 1-4-15,-3 1-1 16,-1-2-1-16,1 2 2 0,-3 1-2 0,2 0 6 0,-2-2-13 0,-2 4 1 16,-1-1 1-16,2 0-6 15,-3 0 5-15,-2 1-4 0,-1 0 0 0,0 0-1 0,0 1-1 16,-3 2 0-16,3-2-3 0,-3 1 3 15,-4 0-2-15,5-2 0 0,-3 3-6 0,2-1-3 0,-1 2 3 16,0-2-4-16,-2 1-2 0,3 0-3 0,-4 1-2 16,7 4 8-16,-3-1-6 0,3 0-1 0,-3 2-1 15,3 1 2-15,0-1 2 0,-5 1 4 0,2 0 0 16,1 3-2-16,0-3 1 0,-1 2 14 16,1 1-15-16,-1-1 5 0,-1-1-4 0,-2 2 3 0,2-1-4 0,-3 1 14 15,1-1-7-15,2 1-4 16,-2-1 6-16,1 1-2 0,-1 0 0 0,0-1 4 0,2 0 1 15,3 2-3-15,-5 1 1 0,6-1-2 0,-3 1 1 0,0-3 0 0,-1 3 0 16,4-1 10-16,-3 1-10 16,3 0 2-16,0-2-1 0,0 3 0 0,-1-1 3 15,0-4 1-15,0 5-5 0,2-1-1 0,1-1-1 16,-1 1 5-16,-1-1 0 0,0 3-6 16,1-4 0-16,2 3 0 0,-3 0 4 0,3-1 2 0,-2 0-1 15,2 1 0-15,-3-2-2 0,3 1 2 0,-2 0-3 0,1 0-1 16,-1-2 2-16,-1 2 0 15,1-1 3-15,-1 0-2 0,0 1-1 0,0-1 3 0,0-1-2 0,1 3-2 16,-1-3-2-16,2 1 3 0,-1 1-1 0,0-2 1 0,1 2-2 16,1 1 3-16,-1-3-2 15,1 0 0-15,0 2-1 0,0-1 4 0,1 1-3 16,0-1 1-16,-1-1-4 0,1-1-2 0,2 0 0 16,-4-1 2-16,4 1 1 0,-2 1-1 0,2-1 2 0,1 1 3 15,-2-3-2-15,1 1 6 0,0-1-4 0,2 2 2 16,-1-1-2-16,0 2 1 0,0 1-1 0,1-1 3 15,1 0 0-15,-1 2-1 0,2-1-1 0,-2-1 1 0,1 3-3 16,1-1 6-16,-2-2-3 0,2 3 6 16,0-1-7-16,-1 0 3 0,0 1-2 0,1-1-3 0,1-1 1 15,-1 2 0-15,1 0 3 16,-1-2-4-16,1 3 3 0,-1-2 1 0,1 1-2 0,-1 0 0 0,0 0 12 16,0 1-13-16,-2-1 3 15,2 1 0-15,-3 2 0 0,4-3-1 0,-1 3 1 0,-3 0-1 16,0 0 1-16,3-4-5 0,-3 4 12 15,2-2-8-15,-2 2 2 0,2-2 0 0,-2 2-3 0,0 0 1 16,0 0 0-16,0 0-2 0,0 0 1 0,0 0-1 16,4-1-7-16,-4 1-3 0,0 0-6 0,0 0-9 15,0 0-6-15,0 0-11 0,0 0-12 0,0 0-14 0,0 0-11 16,0 0-24-16,0 0-28 16,0 0-9-16,0 0-29 0,0 0-41 0,0 0-151 15,-14 0-392-15,14 0 174 0</inkml:trace>
  <inkml:trace contextRef="#ctx0" brushRef="#br1" timeOffset="110489.6848">16037 9062 288 0,'0'0'263'0,"-6"-1"-23"0,6 1-21 0,-4-1-20 15,4 1-20-15,0 0-17 0,-3 0-23 0,3 0-29 16,0 0-39-16,0 0-47 0,0 0-52 0,0 0-63 0,0 0-79 16,0 0-98-16,0 0-290 0,0 0 128 15</inkml:trace>
  <inkml:trace contextRef="#ctx0" brushRef="#br1" timeOffset="112443.7445">16035 9024 151 0,'0'0'268'15,"-4"-2"-26"-15,4-1-19 0,0 3-18 16,0 0-15-16,-3-3-12 0,3 3-10 0,0 0-14 16,-1-3-17-16,1 3-12 0,0 0-15 0,0 0-11 0,0 0-10 0,0 0-11 15,0-3-9-15,0 3-9 16,0 0-16-16,0 0-12 0,0 0-12 0,0 0-10 0,0 0-16 16,0 0-11-16,0 0-15 0,0 0-15 15,0 0-13-15,0 0-11 0,0 0-29 0,0 0-20 16,0 0-20-16,0 0-42 0,-9 0-132 0,8-3-338 15,1 3 150-15</inkml:trace>
  <inkml:trace contextRef="#ctx0" brushRef="#br1" timeOffset="112758.4758">16028 8935 51 0,'0'0'188'0,"0"0"-23"0,0 0-18 0,0 0-9 0,0 0-1 15,7 5-1-15,-7-2 3 0,2 2-5 16,-1 0-9-16,0 0-19 0,2 1 2 0,-3 0-5 0,2 1-11 15,0 0-9-15,0 2-7 0,-1 0-5 0,3-1-7 16,-2-1-7-16,1 1-7 0,-2-1-4 16,2 0-2-16,-3-2-4 0,1 0-5 0,2-1-5 0,-3 0-1 15,3-1 2-15,-3 1 4 0,1-2 13 0,-1-2 14 16,3 2 3-16,-3-2-3 0,0 0-8 0,0 0-4 16,0 0-8-16,10-7 0 0,-7 1-3 15,4-1-1-15,-6-2-5 0,6-2 1 0,2-2-6 0,-5 1 4 16,6-5-6-16,-3 4-3 0,0 0-2 0,1 2-1 15,-1 0-4-15,1 1 4 0,-3 2-6 0,1 1-4 16,-2 1-12-16,-1 1-17 0,1 2-13 0,-3 1-18 0,4 0-17 16,-4 1-14-16,-1 1-13 0,0 0-16 15,7 4-25-15,-5 0-19 0,-1 0-27 0,-2 1-205 16,-1-1-418-16,2 1 185 0</inkml:trace>
  <inkml:trace contextRef="#ctx0" brushRef="#br1" timeOffset="113012.703">16246 8998 29 0,'0'0'232'0,"0"0"-20"15,0 0-13-15,0 0-13 0,0 0-15 0,0 0-19 16,0 0-15-16,0 0-16 0,0 0-13 0,3-9-13 15,1 8-12-15,2 1-10 0,1 0-13 0,0-2-9 0,3 0-7 16,-3 2-18-16,0 2-8 0,0-4-13 0,0 4-10 16,0 0-19-16,-4-2-15 0,3 1-12 15,-2-1-10-15,-1 2-24 0,-2 1-14 0,2 0-13 0,-3-3-143 16,-3 5-276-16,0-3 124 0</inkml:trace>
  <inkml:trace contextRef="#ctx0" brushRef="#br1" timeOffset="113241.0087">16235 9104 146 0,'0'0'225'0,"0"0"-13"15,0 0-3-15,0 2-7 0,0-2-5 0,0 0-13 0,0 0-19 16,0 0-15-16,0 0-16 0,0 0-12 0,0 0-14 16,10-2-4-16,-10 2-13 0,7-2-10 15,-3 0-10-15,2 0-7 0,1-1-4 0,0 1-7 0,4 0-9 16,-4 1-5-16,2 0-4 0,-1-1-14 0,-1 1-10 0,-3 1-9 15,2 0-12-15,-2 0-13 0,-4 0-16 16,6 0-13-16,-6 0-10 0,4 0-7 0,-4 0-15 0,0 0-31 16,0 0-33-16,-10 5-207 0,3-5-384 15,0 0 169-15</inkml:trace>
  <inkml:trace contextRef="#ctx0" brushRef="#br1" timeOffset="114448.8288">16504 9074 104 0,'3'-3'220'0,"-2"-1"-1"0,1 2-11 15,-1-2-5-15,1 1-1 0,-2 0-10 0,0 0-10 0,0 3-13 16,-2-5-14-16,2 2-10 0,0 1-10 0,0 2-17 0,-3-4-11 0,1 2-8 15,-1 1-11-15,3 1-9 16,0 0-6-16,0 0-7 0,-13 3-6 0,10-2-4 16,-1 0-6-16,1 1-5 0,-1 1-8 0,1 1-1 0,0 0-4 15,-1 1-3-15,1-1-7 0,2 0 1 0,-2 3 0 16,3-2-2-16,0 2-4 0,2-1 2 0,0 2-4 16,4-1 0-16,0 2-3 0,1 0 0 15,3 1 0-15,-1 0-3 0,5-2-1 16,-1 0 0-16,0 1 0 0,-1-1-1 0,1 0 0 0,1-1 2 0,-3 1-4 15,2 1 2-15,-2-2 1 0,-1 0 4 0,-3-1 6 0,0 0 2 16,0 1 6-16,-2-4 5 0,-1 3-1 16,-1-1 3-16,-2 0-1 0,0 1-2 0,-2-2 0 15,1 1-2-15,-3 0-1 0,-1 0-2 16,-2 0 1-16,-2 2-17 0,-1-4-9 0,-5 2-6 0,0 0-1 0,-1-1-5 16,-5 0-9-16,3 0-12 15,2-3-10-15,-1 0-13 0,2 1-17 0,0-2-21 0,3-2-28 0,-2 1-34 16,3 0-35-16,3-4-26 15,-1 0-237-15,-2-1-491 0,0-3 216 0</inkml:trace>
  <inkml:trace contextRef="#ctx0" brushRef="#br1" timeOffset="114724.7483">16503 9087 174 0,'1'-2'253'0,"2"-1"-13"0,0 1-19 15,0 0-12-15,1 0-17 0,2-1-17 0,1-1-6 0,2 2-17 16,-2 0-17-16,3 0-11 16,0-1-13-16,1 1-8 0,2 0-9 0,-3 1-8 0,1-1-7 15,-2 1-16-15,0 0-3 16,0-1-5-16,-1 2-6 0,-2-1-5 0,-2 0-5 0,2 1 3 0,-2-1-2 16,-4 1 0-16,6-1 1 0,-6 1-3 15,0 0 0-15,5 0-2 0,-5 0-13 0,0 0 0 0,0 0-11 16,0 0-9-16,0 0-16 0,-14 4-15 0,14-4-17 0,-8 0-22 15,5 0-26-15,3 0-33 0,0 0-41 16,-6-1-47-16,1 0-188 0,5 1-435 0,-3-7 192 0</inkml:trace>
  <inkml:trace contextRef="#ctx0" brushRef="#br1" timeOffset="116889.5087">16307 8893 143 0,'0'0'145'15,"0"-5"-17"-15,0 2-8 0,0-1-6 16,0 4-10-16,0-6-10 0,-1 3-6 0,1-3-8 0,-2 4-10 16,2-1-7-16,0-1-6 0,-1 0-6 0,1 0 4 15,-3-1-6-15,3 2-8 0,0-2-6 0,0 0 0 16,-1 2-8-16,-1-2-1 0,2-1-2 0,-1 0-2 0,-1 0-5 16,2 0 2-16,0 0-4 15,-2 1-13-15,2-4-4 0,-2 0 7 0,2 2-4 0,0-2-5 16,0 0 6-16,0 3-1 0,2-1-1 0,-1 0 11 0,0-1 0 15,-1 3 1-15,3 1-1 0,-1 0-8 16,-1-1 4-16,-1 3 7 0,4-2 0 0,-1 2 0 0,0 0 3 16,0 1-10-16,-3 1-1 15,5 0-2-15,-5 0 0 0,9 1-1 0,-5 1 4 16,0 1 0-16,2-2-2 0,-2 2-1 0,0 1-7 16,3 0 9-16,-1 1-1 0,0-1-2 0,-1 3 2 0,2-2-1 0,0 1-2 15,0 2 1-15,3-1 4 0,-3-1-6 0,3 4-2 16,-3-1 5-16,3 0-5 0,-4-1 4 15,2 2-4-15,1 0 3 0,0-1 3 0,0 0-2 0,-1 0-2 16,2 1-3-16,-1 0 6 0,0-2-4 0,-2 0 4 16,3-1-5-16,2 2 2 0,-3-3 0 15,1 1 0-15,3 1-4 0,-2-2 6 0,3 1-4 16,-1-2-3-16,-2 0 7 0,3 0-3 0,-1-1 3 0,2 0-1 16,0-1-2-16,1-1 5 0,1-1-6 15,-3 1 2-15,7-1-3 0,-1-1-1 0,-3 1 3 0,4-2-2 16,-4 0 1-16,3-2 1 15,0 3-9-15,-4 0 9 0,1-1-5 0,0-2 1 0,3-1 5 16,-4 3-1-16,0-2-6 0,-1 0 0 0,0 0 6 0,5-2-2 0,-5 0 5 16,-1 1-1-16,-1-1 0 15,-2-2 1-15,-1 2 2 0,-3 1-12 0,3-2 13 0,-2 0 7 16,0-1-1-16,-3 1 1 0,2-1 2 0,-2-2 10 16,0 3-4-16,1-5 0 0,1 0 5 0,-4 3-3 15,3-3-6-15,-3-2 1 0,-1 4 4 16,2 0 4-16,-1-4-5 0,0 1-4 0,-1 3 0 0,3-3 8 15,-3 5 1-15,1-1-4 0,1 1 1 16,-3-2 2-16,1 1-4 0,-2 0 0 0,0 1 1 16,3-2-2-16,-3 2-6 0,2-2 1 0,-2 2 5 0,2 1 6 15,-2-2-5-15,0 1-4 0,0-1-1 16,0 4 0-16,1-2-4 0,-1 2-2 0,0-1 1 0,2 0-1 16,-1 0-3-16,1 1-1 0,-1-2-4 15,2 1-4-15,-3 1 1 0,4 0 1 0,-3 1-8 0,2-1 1 16,0 1 2-16,0 1-2 0,1-1 0 0,1 3 2 0,0-1-3 15,0-1 3-15,0 2-2 0,1 0-2 16,0 0 1-16,-1 2 3 0,1-1-1 0,2 3-1 16,-2 1 6-16,1-1-5 0,0 2 2 0,0 1-1 0,2 2 5 15,-2 4-3-15,1-2 1 0,0 2 2 16,-3-1 3-16,1 5-1 0,-2-1-2 16,2 1 5-16,0-3-1 0,-2 5 2 0,-3-2 5 0,1 3-3 15,-1 1-2-15,1-2 3 0,-1 1 3 16,-2 0-5-16,1-2 1 0,-2 2-1 0,1-2 1 0,-2 2 1 15,1 1-7-15,0-6 3 0,0 4 3 0,-1-1-4 0,1-2 1 16,0 1-4-16,1-2 1 0,-4 4 4 0,4-6 1 16,0 5-1-16,-2-5 0 0,3 1-2 15,-2 2-2-15,1-5-2 0,2 4 9 0,-1-2-3 16,-1-1 4-16,0 1-1 0,2 0 0 0,0 0 2 16,-1 0 0-16,2-1-3 0,-4-4 1 0,4 1-2 15,-2 3 2-15,1-3 1 0,1-1-1 0,-1 1-2 16,1 0 2-16,-2-1 0 0,0 2 1 0,0-4-1 0,1 6 1 0,-2-3-1 15,-1 0 0 1,1 3-1-16,-2-2 3 0,0 2-3 0,0-1 8 0,-2 2-11 0,0-1 3 16,0 1-3-16,0 0-1 0,-2-1 3 0,2 0-2 15,-1-1 1-15,1-1-1 0,0-1-1 0,0-2 0 16,-1 1-1-16,2 1 0 0,0-2 18 0,4 2 19 16,0-1 12-16,8 2 3 15,3 0-7-15,6 5 0 0,5-5-5 0,3 4-7 0,2-3-15 16,8 5-1-16,-8-5-8 0,8 2-1 0,-7-2-5 15,-1-2 5-15,1 2-2 0,8 0-3 0,-8 0-1 0,-2-4 1 0,1 2-1 16,-2 0-1-16,1 0 0 16,1-1 0-16,-3-1 0 0,0 0 2 0,2 0 0 0,-2 1-1 15,2-3 3-15,-1-1-3 0,-1 1 3 16,0-2-1-16,1 0 10 0,2-1-13 0,-2 1 7 0,2 1-1 16,-3-7 0-16,4 3-1 0,-1 0-1 15,2-3-2-15,-2-1 0 0,0-5 0 0,1 1 1 0,-1-2-3 16,-2-4 1-16,-1 1 0 0,10-7-2 15,-3-2-1-15,-7 6 1 0,7-8-2 0,-11 4 4 0,1 2-2 16,8-9-4-16,-2 5 2 0,-6 2-1 16,-1 1 3-16,5-7-3 0,-5 8 4 0,-2-3-3 15,3 1-3-15,-4-1-4 0,0 0 0 0,1 2 0 0,-1-1-1 16,-3-3-2-16,0 3 3 0,-2-4 2 16,-2 4-1-16,-2-1 0 0,1-2-1 0,-3 1 7 0,-2-3-4 15,-2 3-3-15,-2-1 2 0,-2 1-3 16,1-1 1-16,-6 0-5 0,-1 1 6 0,-1 1-2 15,-2 0-8-15,-2-1 3 0,-1 0-7 0,-2 4-2 16,0-3-1-16,-1 7-4 0,0-4 1 0,-4 4 0 16,4-3-1-16,-5 3 1 0,2 0 4 0,0 4 1 0,2-1-1 0,-2-1 6 15,-1 3-3-15,0-2 2 0,1 0-3 16,-1 2 6-16,7 3 2 0,-7-3-2 16,1 4-9-16,5-1 5 0,-5 0 1 0,-2 0-1 0,2 0 0 15,0 3 3-15,0-1 0 0,-2 0 0 0,2-1 2 16,3 4 4-16,0 0-1 0,3-2-1 15,0-1 3-15,-1 1-2 0,1 2 4 0,-1-1-3 16,6-1 6-16,-1 0-4 0,0 2 0 0,0-4-3 0,2 2 6 0,-2 2-5 16,3-2 2-16,-2-1 0 0,1 2-1 15,2-1 2-15,-1 0 3 0,0 0-6 0,3-1 3 0,-2-1 1 16,1-2-1-16,-2 1 4 0,1-1-2 16,0 0 4-16,-2-2-9 0,2 1 2 0,2 0 4 0,0 1 3 15,0-1 2-15,-2 0 7 16,2 1-1-16,1 1-1 0,1 0 0 0,0-1-3 0,0 2 4 0,1 1-3 15,1 0-1-15,0 1-2 0,0-2-3 16,0 5-2-16,-2-5-2 0,4 3-2 0,-2 2-6 16,0-4-15-16,0 4-8 0,3-2-17 0,-3 2-2 0,0 0-21 15,0 0-18-15,0 0-20 0,11 5-25 16,-8-4-40-16,-3-1-158 0,7 2-363 0,-3-2 161 16</inkml:trace>
  <inkml:trace contextRef="#ctx0" brushRef="#br1" timeOffset="117421.9339">17921 8630 71 0,'-7'1'177'15,"7"-1"-12"-15,-3 1-13 0,3-1-11 0,0 0-18 16,0 0-9-16,0 0-11 0,-6 0-12 0,6 0-13 0,-4 1-10 15,4-1-16-15,0 0-11 0,0 0-18 0,0 0-3 16,0 0-4-16,0 0-14 0,3-8-3 0,-3 8 6 16,1-8-8-16,1 4 9 0,-1-2-3 0,2 3 16 0,-3-2 5 15,3 0 19-15,0 0 1 16,-3 1 9-16,1 0 6 0,-1 0 7 0,0 2 0 0,0 2-4 16,3-5-3-16,-3 5-2 0,3-2-5 0,-3 2-6 15,1-2-1-15,-1 2 9 0,0 0 2 0,0 0 0 0,0 11 1 16,-1-7-3-16,1 4-7 15,-2-1-2-15,1 3-5 0,1 1-6 0,0 2 2 16,-3 2-2-16,3 0-3 0,0-3-6 0,3 1 6 16,-3 0-6-16,1 0-4 0,1-1 1 0,-2-3-6 0,1-1 1 15,2 0-3-15,0-1-1 0,-2-1 2 0,2-2 11 0,-3 1 5 16,3-2 1-16,-1 1 4 16,1-2 4-16,2 0 0 0,-1-2-4 0,-4 0 5 0,10-2-1 0,-5 2-8 15,4-6 3-15,-2 1-6 0,1 0 6 0,-1-2-6 16,3-1 0-16,-1-1 4 0,0-3-2 15,1 2 5-15,-3-2-16 0,2-1-5 16,-2 0 3-16,0 0-5 0,0 1 4 0,0-1-3 0,0 4-3 16,-4 0 0-16,0 5-3 0,-1-1-3 0,1 0-7 0,0 2-14 15,-2 0-16-15,1-1-9 0,1 3-18 0,-3 1-12 16,1-3-11-16,-1 3-7 0,0 0-5 0,0 0-24 16,0 0-12-16,0 0-18 0,-4 9-19 15,4-7-28-15,-3 2-203 0,2 2-430 0,-1-4 190 0</inkml:trace>
  <inkml:trace contextRef="#ctx0" brushRef="#br1" timeOffset="117702.6145">18211 8631 136 0,'-3'-3'241'0,"3"3"-14"0,0 0-12 0,0 0-15 16,0 0-8-16,0 0-13 0,0 0-9 0,0 0-16 16,0 0-15-16,-3-2-24 0,3 2-10 0,0 0-14 0,13-3-13 0,-6 3-14 15,0-1-8-15,3-3-11 16,0 3-8-16,-2 0-11 0,2 0-8 0,-1 0-10 16,-1-3-7-16,-1 3-12 0,-3 1-3 0,3 0-18 15,-7 0-18-15,6-1-10 0,-6 1-35 0,7-1-23 0,-7 1-27 0,0 0-51 16,0 0-100-16,0 0-321 0,0 0 141 0</inkml:trace>
  <inkml:trace contextRef="#ctx0" brushRef="#br1" timeOffset="117937.791">18212 8732 225 0,'-1'2'241'0,"1"-2"-14"0,0 0-6 0,0 0-8 0,0 3-10 16,0-3-10-16,0 0-16 0,0 0-19 0,0 0-15 16,7 0-15-16,-7 0-12 0,10-3-10 0,-3 1-10 15,0 1-12-15,4-2-8 0,-2 1 2 0,0 0-19 16,0-1-12-16,1 0-5 0,-3 2-9 0,-2 1-12 0,1-2-3 16,-3 1-8-16,1 0-14 0,-1 0-22 0,-3 1-26 15,4-4-27-15,-4 4-21 0,-1-3-23 0,1 3-21 16,-6-6-35-16,2 5-189 0,1-2-399 15,-3 1 176-15</inkml:trace>
  <inkml:trace contextRef="#ctx0" brushRef="#br1" timeOffset="121409.5639">18598 8460 160 0,'0'-3'265'0,"0"0"-29"0,0 3-19 16,-3-5-13-16,1 3-9 0,-1 0-16 0,3 2-16 0,-6-3-14 15,2 3-14-15,4 0-11 0,-9 3-12 16,4-1-12-16,-2 1-5 0,1 1-16 0,-1 2-6 15,0 0-6-15,1 2-10 0,2 2-7 0,-3 3-6 0,4 0-1 16,-4 0-5-16,7 7-5 0,-2-6 0 0,0 5-5 0,1 3 1 0,1-8-5 16,0 0 0-16,1 1-4 15,1 0-3-15,0-1 0 0,1-1-1 16,1-1-2-16,-1-2 0 0,1 0-2 0,-1-3 2 0,4 0 4 16,-1-1-2-16,-2 0 3 0,2 0 2 0,-2-3 2 0,0-1-1 15,2 0 4-15,-2-2 4 16,2 0 3-16,-6 0-1 0,11-2 9 0,-7 0 7 0,2-6-5 15,-1 3-6-15,-2-1 11 0,2-1 5 0,-3-2-2 0,1 2 2 0,-3 0-2 16,2-1-2-16,-4 0-6 16,2 0-9-16,-3 0 3 0,1 0-5 0,-1 3-21 0,-2-3-7 15,-2 3-12-15,-1 0-17 16,-2 1-22-16,-3-2-21 0,1 4-23 0,-4 1-30 0,-1 1-34 16,-4 1-45-16,7 0-50 0,-1 4-249 0,1-1-540 15,1-3 240-15</inkml:trace>
  <inkml:trace contextRef="#ctx0" brushRef="#br1" timeOffset="122443.1626">17677 8137 16 0,'0'0'9'0,"-3"-2"-14"15,1-1-4-15,2 3 2 0</inkml:trace>
  <inkml:trace contextRef="#ctx0" brushRef="#br1" timeOffset="123678.7268">17701 8169 20 0,'0'0'188'0,"0"0"-16"0,0 0-12 16,0 0-14-16,7-6-7 0,-7 6-13 0,3-4-2 16,1 4-2-16,-2-1-8 0,-2 1-14 0,5-4-5 15,-1 3-11-15,1-1-10 0,-1 0-3 0,0 0-7 16,2 1-2-16,-3 0-3 0,1-2-3 0,-1 1-2 0,1 1-5 16,-4 1 1-16,3-3-6 0,-1 2 2 0,-2 1 2 15,3-5-5-15,-1 2 0 0,-2 1-1 0,1-1 0 0,-1-1-8 16,1 2-2-16,-1 2-2 15,-2-8-3-15,-1 2-7 0,1 2 1 0,-3-2-4 0,1 0 0 16,1-1-1-16,-4-1-1 0,-2-2-4 0,2 0 2 0,-3 1 0 16,2-3-5-16,-2 1 0 15,0 0-2-15,-2-5 3 0,0 3 5 0,-3-2 3 16,2-1-9-16,2 6 3 0,-2-5 1 0,0 1-2 16,2 4 6-16,0-2-3 0,1 2 0 0,0 1 0 0,-1 1-2 0,1 0-1 15,0 0 2-15,3 2-5 0,-4-3-3 0,0 2 2 16,2 2 1-16,-2-2-5 0,2 5 4 15,0-4-2-15,-3 1-3 0,3 1 3 0,0-1-2 0,-1 3 0 16,1-2-1-16,0 1 0 0,-1 1 0 16,1-1-4-16,-1 0 4 0,2 0-1 0,-3 2-1 0,1 0 1 15,1-1 0-15,-2 0 1 0,1 1 1 16,0-2-3-16,1 2 0 0,0-1 4 0,1 1-1 16,-2-3-2-16,2 0 2 0,-3 3-11 15,1-2 6-15,0 2-1 0,1-3 1 0,0 0-1 0,1 3 2 0,-1-4-1 16,2 1 2-16,0 1 2 0,-1-1 2 0,0 0 2 15,1 0 1-15,0-1 2 0,0-1 3 0,1 3 5 16,0-3-5-16,-2-1-3 0,1 1 3 0,1-1-1 16,-1 1 0-16,2-1 1 0,-1 0-2 15,2 0 3-15,0-1-2 0,-2 0-2 0,2 0-2 0,-1-1 5 16,3 2-6-16,-1-2 2 0,0 0-2 16,0 2 3-16,2-2-5 0,-2 2 3 0,1-1-2 0,2-1 1 15,-1 4-3-15,1-3 1 0,0 1 0 16,1 0 3-16,-1 1-6 0,2-1 6 0,-2 2-4 0,1-1 1 15,1 2 2-15,-2-1-3 0,1 1 0 0,-1 3-1 16,1-3-2-16,1 1 2 0,-2 0-3 16,0 3-1-16,0 0-5 0,0-3-6 0,0 3-5 0,1-4-4 15,-1 4-7-15,0 0-7 0,0 0-4 16,0-3-14-16,0 3-10 0,0 0-15 0,0 0-17 0,0 0-9 16,0 0-19-16,0 0-15 0,0 0-29 15,5 9-190-15,-5-9-388 0,4 2 172 0</inkml:trace>
  <inkml:trace contextRef="#ctx0" brushRef="#br1" timeOffset="123869.4402">17160 7495 216 0,'0'0'315'0,"0"0"-35"15,-7 0-27-15,7 0-29 0,0 0-17 0,0 0-36 0,-8-3-23 0,8 3-28 16,-4-1-38-16,4 1-37 0,0 0-43 0,-8 0-58 16,8 0-60-16,-3-1-200 0,3 1-341 0,0 0 151 15</inkml:trace>
  <inkml:trace contextRef="#ctx0" brushRef="#br1" timeOffset="126318.7651">11502 5534 263 0,'0'0'291'0,"-3"-3"-26"0,3 3-20 16,-1-2-20-16,1 2-11 0,0 0-8 16,0 0-11-16,0 0-17 0,0 0-11 0,-2-2-16 0,2 2-19 15,0 0-7-15,0 0-20 0,0 0-10 16,0 0-10-16,0 0-12 0,0 0-8 0,0 0-10 0,0 0-2 15,0 11-8-15,2-6-2 0,-1 2-6 0,-1-1 3 0,3 3-12 16,-1-2-2-16,0 5-1 16,-2-2-2-16,2-1-1 0,-1 0-5 0,0 0-3 0,2-1 0 15,-3 1 3-15,3-2-3 0,-2 0 1 16,1-3 7-16,1 1-2 0,-2 1 5 0,2-2 0 16,1 1 9-16,3-1-6 0,2-1 10 0,1-2 3 15,5 0-3-15,6-3-2 0,5-2-3 0,2-1-5 0,11-5 3 0,2-2-5 16,-2-1-2-16,2-4-6 0,-1 0 12 0,-2 0-15 15,2-3-4-15,-1 1 6 16,-3-2-6-16,-2-3 6 0,0 0-6 0,-5 0-2 0,-1-1-4 0,-6 6 3 16,-4 0-2-16,0 0-3 0,2 1 3 15,-6 2-2-15,0 1 2 0,-4 4-3 16,-3 0-9-16,0 6-10 0,-3-2-3 0,-1 4-22 16,1-2-25-16,-1 2-26 0,-3 1-25 0,0 2-12 0,2-2-11 15,-2 2-13-15,0 0-12 0,-15 11-12 16,7-2-19-16,-5-1-15 0,-5 6-51 0,1 1-140 15,0-3-434-15,-1 1 192 0</inkml:trace>
  <inkml:trace contextRef="#ctx0" brushRef="#br1" timeOffset="126841.8105">11622 5562 171 0,'-3'-3'253'0,"0"2"-8"16,2-2-16-16,-2 0-10 0,0 2 1 15,3 1-14-15,-3-4-9 0,2 2-12 0,1 2-16 0,-2-2-9 16,2 2-10-16,-2-3-21 0,2 3-15 16,0 0-11-16,0 0-12 0,-3-2-4 0,3 2-15 0,0 0-15 15,0 0-5-15,0 0-1 16,0 0-4-16,0 0-7 0,0 0-5 0,0 0-3 0,0 7-5 15,0-2-2-15,-2 0-4 0,2 2-5 16,0 2 1-16,2 0 1 0,-4-1-6 0,2 2-2 0,2 2 3 16,-2 0-3-16,-2-2-2 0,4 1 2 0,-2-2 4 15,0 0-1-15,3 0 1 0,-3 1-2 0,0-2 5 16,2-1 5-16,0-2 3 0,-1 3-9 0,1-2 5 0,2-1 6 16,-1-2 4-16,2 1 6 0,4 0 1 0,5 0-3 15,-1-3 8-15,10 0-14 0,4 0 3 0,3-5-5 16,9-2 9-16,2-4-15 0,0-1-3 15,3-3 1-15,-2 0-5 0,3-3 8 0,0-3-5 16,-3 2-5-16,-4-4 3 0,2 0-7 0,-4-2 0 0,-1-3 1 0,-2 2-2 16,-4-3-1-16,-2 3-7 15,-6 6 9-15,-4 1 6 0,0 1-2 0,-3 3-3 16,-4 4-4-16,-1 2 2 0,-2 2-2 0,-3 0-1 16,0 3 1-16,-1-1-7 0,0 1-7 0,-1 1-17 0,0-1-15 15,-2 3-9-15,1-3-7 0,-1 3-14 16,0 0-8-16,0 0-10 0,-12 9-12 0,5-3-26 15,-2 3-17-15,-1 2-25 0,-4 5-23 0,0-1-36 0,0 0-248 16,-1-1-513-16,-1 0 227 0</inkml:trace>
  <inkml:trace contextRef="#ctx0" brushRef="#br1" timeOffset="127360.0236">11581 5603 111 0,'0'0'266'0,"-4"-2"-24"0,4 2-17 0,-6-1-13 0,6 1-15 0,0 0-14 15,0 0-19-15,0 0-16 0,0 0-13 0,0 0-16 16,0 0-14-16,-7 1-11 0,7-1-5 0,0 6-7 0,0-1-8 15,0-1-6-15,0 4-9 0,3-2-2 0,-3 4-4 0,1-3 4 16,2 5-2 0,0 1-1-16,-2-4-5 0,1 3 0 0,1 1 6 0,-2-4-7 0,4 2 11 15,-3 0-16-15,1 0-5 16,-1-2 1-16,1 1 3 0,2-5-2 0,-3 4-4 0,1-1-2 0,-1-4 13 16,3 2-7-16,0-1-3 15,1-1 4-15,2 1 2 0,0-1 0 0,6 0-1 0,2-3 9 16,6-1-12-16,5-1-5 0,1-3-3 0,11-4-9 0,1-1 2 15,5 1-10-15,0-7 5 16,2 2 2-16,-1-4-3 0,-1-1 2 0,17-6-8 0,-20 2 11 0,2 0-12 16,-2 0 0-16,-4-3 4 0,0 1-7 15,-4-3-4-15,0 0 7 0,-5-1 1 0,-5-2-6 0,0 1 0 16,-3-2-3-16,-4 12 5 0,-3-4 3 0,0 3-4 16,-2 1-9-16,-4 2 4 15,-2 6-4-15,1-2 5 0,-3 6-3 0,-1-2-11 16,1 5-18-16,-3-2-21 0,1 2-20 0,-1 1-23 0,-1 0-28 15,0 3-26-15,-4-2-24 0,4 2-9 16,-13 4-13-16,2-1-17 0,-2 1-59 0,-6 3-160 0,0 3-465 0,1-3 206 16</inkml:trace>
  <inkml:trace contextRef="#ctx0" brushRef="#br1" timeOffset="134049.6536">17198 7414 101 0,'0'0'256'0,"-6"-4"-24"0,6 4-22 0,-1-3-19 15,1 3-18-15,0 0-22 0,0 0-11 16,0 0-23-16,0 0-2 0,0 0-10 0,0 0-8 15,-4 9-12-15,5-5-5 0,0 0-8 0,4 5 0 0,-5-2-11 16,2 2-8-16,0-2-7 0,1 2 1 16,-3-2-6-16,3 0-6 0,-2-1-5 0,0 0-1 0,2 1 0 15,0-4-6-15,-3 3 1 0,1-2-3 0,1-1 1 0,-2 0 6 0,3-1 9 16,-3 0 8 0,0-2 7-16,3 4 7 0,-3-4 5 0,1 1 7 15,-1-1-10-15,0 0 0 0,0 0-12 0,6-5-5 16,-5 1-4-16,2 1 0 0,1-3-4 0,1-1 0 15,-1 0-8-15,0 0-1 0,2-4-5 0,0 0-1 0,-1 2-1 0,-1 2-4 16,1-2 2-16,0-2-3 0,0 2-3 0,-1 0 1 16,0 2-7-16,0-1 6 0,-1 3-4 15,-1 0-3-15,0 1-20 0,-1 1-13 0,1 0-15 0,-1 1-17 16,-1 2-20-16,2-3-10 0,-2 3-12 16,0 0-11-16,0 0-17 0,0 0-29 15,0 0-17-15,-2 11-34 0,1-7-190 0,-1-1-433 16,2-3 192-16</inkml:trace>
  <inkml:trace contextRef="#ctx0" brushRef="#br1" timeOffset="134294.7145">17363 7420 66 0,'0'0'243'0,"0"0"-11"0,0 0-11 0,7-2-10 0,-7 2-10 0,0 0-20 16,0 0-16-16,4-2-13 0,-3 0-19 0,-1 2-13 0,5-2-12 16,-5 2-13-16,7-1-17 15,-3 0-17-15,2-1-11 0,-2 1-24 0,3-1-17 0,-2 2-16 0,-5 0-18 16,9 2-22-16,-6-4-21 16,-3 2-29-16,7 0-18 0,-7 0-23 0,6 0-44 0,-6 0-98 15,3 2-301-15,-3-2 134 0</inkml:trace>
  <inkml:trace contextRef="#ctx0" brushRef="#br1" timeOffset="134518.8598">17390 7487 199 0,'0'0'275'0,"-3"-2"-17"0,3 2-16 16,-3-3-17-16,3 3-9 0,-3-2-21 15,3 2-15-15,0 0-14 0,-1-4-11 0,1 4-23 16,0 0-19-16,0 0-15 0,0 0-13 0,8-2-17 16,-3 2-15-16,0 0-24 0,2-2-15 0,3 4-18 0,0-2-19 15,3 0-25-15,0 0-29 0,0 0-39 0,0 1-27 0,1-1-48 16,-4 1-160-16,-1-3-379 16,5-1 169-16</inkml:trace>
  <inkml:trace contextRef="#ctx0" brushRef="#br1" timeOffset="134888.9674">17655 7436 17 0,'0'0'319'0,"0"0"-18"0,0 0-19 0,0 0-13 16,0 0-14-16,0 0-15 0,-5-8-13 0,5 8-18 15,0 0-22-15,0 0-15 0,0 0-23 0,3-5-14 16,-3 5-21-16,7-3-12 0,-3 1-12 0,1 1-11 16,2 0-9-16,1-1-13 0,1 0-9 0,-1 0-9 0,2 0-3 15,1 1 1-15,-2-1-13 0,1 0-5 16,1 1-2-16,-4 0-2 0,0 1 0 0,-2-2-1 0,0 2-1 15,-5 0 3-15,8 0-10 0,-4-1 3 16,-4 1-1-16,5 0-4 0,-5 0-8 0,0 0-5 0,5 0-11 16,-5 0-16-16,0 0-15 0,0 0-18 0,0 0-30 15,3 1-26-15,-3-1-35 0,0 0-37 0,4-3-44 16,-4 3-190-16,0 0-466 0,2-4 206 0</inkml:trace>
  <inkml:trace contextRef="#ctx0" brushRef="#br1" timeOffset="135270.4468">17952 7164 296 0,'1'-2'309'16,"-1"2"-16"-16,0-4-18 0,0 4-18 0,2-3-8 15,-2 3-17-15,0 0-19 0,1-2-26 0,-1 2-21 16,0 0-19-16,0 0-15 0,0 0-13 0,0 0-13 0,0 0-15 15,0 0-3-15,0 0-10 0,0 12-9 0,0-4-6 16,-1 1-7-16,-1 4-4 0,1 3-13 0,1 1 1 16,-3 4 0-16,2 0-6 0,-2 0-2 0,1 2-9 0,-1 0 2 15,2 2 6-15,0 1 3 16,-1-2 2-16,1 3-2 0,-3-4-1 0,2 0 2 0,1 0 19 16,-3 1-25-16,1-2-2 0,0 0 1 15,3-4-4-15,-1-4-4 0,-1 1-6 0,1-4 1 0,1-2 7 16,-3 0-5-16,3-2-5 0,0 1 2 15,0-4 2-15,0 0 0 0,0 0 0 0,0-2 1 0,0 2-4 16,0-4 1-16,0 3 7 0,0-3-1 16,0 0 2-16,-3 3-9 0,3-3 1 0,0 0-7 0,0 0 1 15,3-9-40-15,-3 6-32 0,3-2-33 0,-2 1-52 0,-1 0-72 16,2-3-78-16,-2 3-289 16,0-2-636-16,0 2 281 0</inkml:trace>
  <inkml:trace contextRef="#ctx0" brushRef="#br1" timeOffset="137129.368">16949 6902 52 0,'6'0'170'0,"0"-3"-7"0,0 2-4 15,-1-2-3-15,3 1-13 0,-2-1 0 0,-2 0-12 16,1-1-6-16,1-1-3 0,-1 1-10 0,1-1-3 16,-3 0-5-16,1-1-9 0,1 0-5 0,0 0-8 15,-2-1-7-15,-1 2-9 0,1-3-4 0,0-1-3 16,0 2-5-16,-3-2-8 0,0 0-1 0,0-4-9 16,-4 2-2-16,1 2-8 0,-3-2-5 15,0-1-1-15,-1-1 0 0,-3 1-2 0,0 0-9 0,-4-2 4 16,2 3-3-16,-4 0 1 0,0 0-1 15,-4-2-2-15,3 3 1 0,-1 0-2 0,1 1-3 0,3 1 1 16,-5 1 0-16,4 0-1 0,1 2-1 0,-1-1 0 0,0 1-1 0,0 0-2 16,1 2 0-16,0-2 0 15,-3 2-3-15,3 0 2 0,-3 1-3 0,3-1 3 0,-3 2-4 16,1-2 0-16,-6 3-3 16,1 0 6-16,7 1-3 0,-3-1-3 0,3 0 4 0,-3 2 5 0,3 0-7 15,0 0 2-15,0 0 2 0,-1 0-3 0,2 0 0 16,0-1 0-16,-1-1 1 0,4 2 3 15,-4-1-1-15,4 1 0 0,-4-4-1 16,0 2-1-16,0 0 4 0,0 0-2 0,4 0 2 0,-4-2 3 16,0 0 2-16,3-1-2 0,-2-3-3 0,-1 2 0 0,0-3 1 15,4 1-1-15,-4-2-1 0,4 0 1 16,-1-1 0-16,-2 1 3 0,2-4-3 16,0 2 0-16,1-1 5 0,0 0-4 0,0 2 6 15,0-2-3-15,3-1-1 0,0 0 2 0,-3-1-4 0,3 2 2 0,0-2-1 16,3 1 3-16,-3 0-2 0,1-1-2 0,2 2-2 0,-2-1 5 15,4 4 1-15,-1 0 0 16,0 0 0-16,0 1 3 0,0-1-4 0,2-1 1 0,-2 2 0 0,3 0-3 16,-3 0 1-16,2-1 0 15,-2 1-1-15,3 2 1 0,-1-1-1 0,1-1 0 0,-2 2 0 16,2 0 2-16,0 0-2 0,0 2 1 16,-1-2-3-16,1 2 4 0,0 0-4 0,0 3 2 0,0-4-4 15,0 4-1-15,0-6 1 0,-2 5-3 16,2 1-6-16,0 0-4 0,0 0 2 0,0 0 3 0,0-4-6 15,0 4 2-15,0 0-6 0,0 0 0 0,0 0-4 0,0 0-8 16,0 0-12-16,0 0-8 0,0 0-6 16,0 0-14-16,0 0-9 0,0 0-14 0,0 0-24 0,0 0-43 15,-8 1-140-15,8-1-327 16,-7 0 145-16</inkml:trace>
  <inkml:trace contextRef="#ctx0" brushRef="#br1" timeOffset="137349.6035">15935 6173 1 0,'0'0'245'0,"-4"-1"-14"0,1 0-13 0,3 1-14 0,-4-2-17 15,4 2-17-15,-3-2-17 0,3 2-19 16,0 0-15-16,-4-2-16 0,4 2-27 0,0 0-26 0,0 0-33 15,0 0-28-15,-4-1-34 0,4 1-35 0,0 0-31 0,0 0-47 16,0 0-93-16,0 0-271 0,0 0 120 16</inkml:trace>
  <inkml:trace contextRef="#ctx0" brushRef="#br1" timeOffset="137731.2258">15931 6046 22 0,'0'-3'236'0,"0"0"-22"0,0 3-17 0,1-1-18 16,-1 1-19-16,0 0-15 0,0 0-10 0,0-5-16 16,0 5-14-16,0 0-14 0,0 0-6 15,0 0-8-15,0 0-12 0,0 0-5 0,6 10-7 0,-3-4-1 16,-2 1-9-16,2 2-3 0,3 2-2 16,-2-2-8-16,0 0 1 0,2 2-1 0,-2 1-1 0,0-4-6 15,-1-1-5-15,1 2 2 0,0-3-6 16,1 1 4-16,-3-2-6 0,1 0 0 0,-1-2 3 15,1 0-4-15,-2-1 3 0,0 1 5 0,1-1 15 0,-2-2 8 0,3 2 9 16,-3-2 11-16,1 2 11 16,-1-2 4-16,0 0 2 0,0 0-8 0,0 0-8 0,0 0-15 15,8-8 0-15,-5 3-7 0,0 0 0 16,3-3-7-16,-2 0-1 0,0 0-5 0,3-2-4 0,0-2 0 16,2 2-3-16,-4-1-2 0,4 1-2 15,-4 0-4-15,1 4-2 0,-2-2 0 0,2 2-4 16,-2 1-5-16,0 0-7 0,-1 2-16 15,0 1-16-15,0-1-23 0,-2 0-13 0,2 2-23 0,-3 1-28 0,0-2-34 16,0 2-9-16,0 0 0 0,0 0-11 0,0 0-50 0,7 6-118 16,-7-6-374-16,3 4 166 15</inkml:trace>
  <inkml:trace contextRef="#ctx0" brushRef="#br1" timeOffset="137960.4804">16235 6081 2 0,'0'0'251'0,"0"0"-18"0,0 0-16 15,0 0-12-15,0 0-14 0,0 0-12 16,0 0-19-16,0 0-17 0,0 0-14 0,0 0-19 16,7-1-16-16,-7 1-9 0,10-2-15 15,-6 1-14-15,2 1-20 0,1 0-26 0,0 0-11 0,-1 0-27 16,-6 0-25-16,10 0-12 0,-5-1-27 0,-2 0-29 0,-3 1-39 15,7 1-116-15,-7-1-298 0,0 0 133 16</inkml:trace>
  <inkml:trace contextRef="#ctx0" brushRef="#br1" timeOffset="138140.6717">16194 6191 199 0,'0'0'235'15,"0"0"-5"-15,-1 3-10 0,1-3-9 0,0 0-23 0,0 0-17 0,0 0-15 16,0 0-16-16,0 0-15 16,11-6-12-16,-8 4-15 0,4 0-14 0,0 0-20 0,0 0-28 15,2 0-29-15,-1 0-29 0,-1 2-27 16,-3 0-37-16,2-1-38 0,1 0-60 0,-7 1-118 0,7 1-328 0,-3-1 146 16</inkml:trace>
  <inkml:trace contextRef="#ctx0" brushRef="#br1" timeOffset="140012.8201">11592 5502 180 0,'0'0'191'0,"0"0"-11"15,0-3-9-15,0 3-11 0,0 0-7 0,0 0-16 0,1-3-15 16,-1 3-12-16,0 0-11 0,0 0-9 0,0 0-12 0,0 0-7 16,0 0-3-16,0 0-9 0,-2 11-8 15,2-4-4-15,0 0 5 0,0 3-8 0,0 2 1 16,0 3-6-16,1-1-4 0,-1-1-3 16,1 1-1-16,0 1-1 0,1-1-5 0,0 0-4 0,1 0 6 15,-1 1-4-15,0-2 4 0,1 0-4 0,1-1 2 16,-1-4 5-16,-1 0 2 0,1 0 6 0,1-1 1 15,-1-2 3-15,1 1 3 0,-1-2 0 0,2 0 4 0,0-2 0 16,1 4-1-16,2-5 0 0,2-1 1 16,3 0-4-16,4-3-1 0,8-2-2 0,2-2-9 0,11-5 2 15,0-1-5-15,4-1 1 0,2-5-8 16,21-9 3-16,-2 1-5 0,-2-3 0 0,-1-1-3 0,2 1-7 16,0-4 0-16,-6-1 1 0,2-2-1 15,-20 10 4-15,14-14-13 0,-17 16-3 0,-4-1-1 0,0-2-1 16,-12 8 3-16,2 2-4 15,-3 3 1-15,0 0-6 0,-8 5-5 0,0 0-6 16,-3 0-2-16,-3 7-11 0,1-1-18 0,-1 0-15 0,-1 3-26 0,-1-2-13 0,-1 1-6 16,-1 2-8-16,0 0 1 15,0 0-10-15,-13 8-18 0,6-2-25 0,-5 3-26 0,-1 0-133 16,-2 2-357-16,-2 1 158 0</inkml:trace>
  <inkml:trace contextRef="#ctx0" brushRef="#br1" timeOffset="140460.0812">11591 5635 95 0,'-7'3'186'0,"1"0"-9"0,-1-2-12 0,3 0-16 0,0 1-9 16,1-1-8-16,-1 1 0 15,1 1-8-15,3-3-5 0,-4 1-2 0,4-1-2 16,-5 2-8-16,5-2-10 0,0 0-7 0,0 0 0 16,0 0-8-16,13 1-3 0,-3 0-1 0,4-2-5 0,10 0-7 15,1-3-2-15,5-1-3 0,9-3-3 16,2-2-3-16,0 2-5 0,4-1-6 0,0-1-2 0,0-2 0 0,2 1-5 15,-1-3-5-15,-2 1-2 16,-1-1-2-16,0-1-4 0,-4-2 1 0,3 2-4 0,-5-3-1 16,-2 0-3-16,-3-1 1 0,-6 3-8 0,-8 1 1 0,3 2 6 15,-4-1 0-15,0 2-2 0,-6 1-1 16,-2 2-1-16,-1-1-1 0,-1 6-1 0,-2-2 0 0,-1 2-2 16,-1-1-4-16,-1 1 1 15,-2 2-14-15,0-3-10 0,0 3-18 0,0 2-9 0,0-4-10 16,-5 2-19-16,5 2-17 0,-9 0-25 0,4 3-21 15,-1-1-27-15,-1-1-29 0,-1 3-190 16,0 1-414-16,4-1 183 0</inkml:trace>
  <inkml:trace contextRef="#ctx0" brushRef="#br1" timeOffset="145759.6701">16669 5944 96 0,'4'-2'252'0,"-1"-1"-9"0,1 1-17 0,-1 0-8 15,-2 1-11-15,1-2-8 0,-2 3-16 0,0 0-14 16,5-1-17-16,-5 1-18 0,0 0-15 0,2-3-6 0,-2 3-24 16,0 0-9-16,0 0-8 0,0 0-7 0,-10 11-8 15,3-3-4-15,-4 2-7 0,-5 3-6 0,-1 2-2 16,0 0-7-16,0 1-2 0,-4 0-1 0,5 0-4 16,-1-3-2-16,1 3-2 0,2-2-2 0,4-2-2 15,0-3-4-15,3-2-3 0,0 1 2 0,3-1-1 0,0-3-3 0,0 1 0 16,1-1 7-1,1-2-6-15,0 3 2 0,0-3 2 0,2 2 3 0,0-4 1 16,3 5 3-16,1-3 3 0,2 1-7 0,2-1 8 16,6 0-6-16,2 1-3 0,-1-3-3 0,9 4 2 0,-3-4 5 15,3 0-8-15,-1 4-1 16,1-4 0-16,1 1-3 0,-4-1 2 0,4 1-3 0,-1-1-3 0,-3 0 2 16,-4 1 0-16,0-1 1 15,-1 0-2-15,-3 0 0 0,0-1 2 0,-3 1-4 0,-3-1-1 16,-1 2-1-16,-1-1 0 0,-1 0-2 0,-4 0-2 0,9 0-5 15,-6 0-11-15,-3 0-15 16,0 0-17-16,3-2-21 0,-3 2-19 0,0 0-20 0,-9-4-13 0,5 2-10 16,-5-2-11-16,0 1-7 0,-1-3 0 15,2 3-15-15,-4-4-181 0,3 0-380 16,-2 1 169-16</inkml:trace>
  <inkml:trace contextRef="#ctx0" brushRef="#br1" timeOffset="146009.4433">16738 5976 221 0,'-2'-7'244'0,"2"1"-7"0,0 2-6 0,-1 0-8 0,-2-1-14 0,3 2-15 0,0 0 0 16,0 3-22-16,0-5-22 16,0 5-9-16,0-2-13 0,0 2-12 0,0 0-18 15,0 0-10-15,0 0-11 0,0 0-7 0,0 0 0 16,0 0 6-16,-3 12-16 0,-1 0-7 0,2 0-6 0,1 3-2 16,-3 3-4-16,1 3-3 0,0 0-1 15,-1 0-9-15,4 0 3 0,-5 0 5 0,3 1-10 0,0 1-2 16,1-1-6-16,-3-1 4 15,2-1-4-15,1 0-5 0,-3-1 2 0,4 1-2 0,-3-6-1 16,2-1-14-16,0-2-21 0,-1-2-20 0,2 0-25 0,-1-1-34 0,-1-1-48 16,2-2-55-16,0-1-72 15,2-1-164-15,-1-1-478 0,-1-2 211 0</inkml:trace>
  <inkml:trace contextRef="#ctx0" brushRef="#br1" timeOffset="147822.2281">16111 5567 204 0,'0'0'213'0,"-1"-2"-17"16,1 2-10-16,0 0-6 0,0 0-11 0,0 0-11 0,0 0-14 15,-3-3-11-15,3 3-13 0,0 0-13 0,0 0-7 16,0 0-11-16,7-3-12 0,-7 3-5 15,7 0-12-15,-7 0-3 0,7 0-7 0,-1-1-2 0,-1 1-9 0,4-2-5 16,-2 2-7-16,1-1-7 0,2 0-2 16,-3 2-5-16,2-4-1 0,-1 3-4 0,2-2-3 15,-2 1-1-15,1-3 1 0,-1 2 0 0,2-2-4 16,-3 3 0-16,-3-4 2 0,2 2 0 0,1 0-2 0,0-4 2 16,-4 3-3-16,4-1 2 15,-3-2 1-15,-1 1 0 0,1-1 0 0,-2 0 0 16,-1-3-2-16,-1 1 1 0,0 0-5 0,0-4 6 15,-3 0 2-15,-1 0-2 0,1 0-3 0,-2-4 2 0,-4-2 0 16,2 2 0-16,0-1-5 0,0-1 5 0,0 1-4 16,-3 1 5-16,2-2-2 0,-1 2 3 0,-1-4 2 15,1 3 1-15,0 5-2 0,1-4 3 0,1 5-3 16,0-1 3-16,-3-5-2 0,0 2 1 0,3 5 5 16,1 0-3-16,-2 1 0 0,1-1 4 0,1 0-1 15,-1 3 0-15,1-1 4 0,2 2-2 0,0-2 0 16,-2 1 1-16,2 1 2 0,0 0-1 0,1 0-1 15,0-2 3-15,-1 2-2 0,1-1 0 0,2-1-4 16,-1 1-1-16,1-2 0 0,1 1-2 0,1 0-1 16,2-3 3-16,-1 2-2 0,-1 2-4 0,-1-1 0 15,4 0-2-15,2-2 0 0,-2 2 0 0,-3 0 4 16,5 1-6-16,-3 0 0 0,1-1 2 0,0 2-6 16,2-2 3-16,-2 1-3 0,5-1-3 0,-5 2 0 15,3-2 1-15,0 2-1 0,-1 0 1 0,1 1-7 16,-2-1-2-16,2 2 2 0,-1 1 2 15,1-2-3-15,0 1-1 0,-1 0 0 0,-2 2 1 0,2-1 2 0,-1 1-3 16,-2-2-3-16,1 3 3 0,2-1 3 0,-2 1 1 0,-1-2-3 16,1 1 2-16,0 1 0 15,1 0 0-15,0-1 1 0,-2 0-1 0,1 1-2 16,0 0-1-16,-1 0-2 0,3-1 2 0,-5 0 1 16,2-1 3-16,0 1 2 0,1-1 1 0,-1-2-2 15,-3 0 4-15,4 2-1 0,-1-4 1 0,-3 1 2 16,3 1 2-16,-3 2 2 0,1-4 2 0,-1 4 2 15,0-3 0-15,-4 0 3 0,4-1 5 0,0 1 0 16,-3-2-1-16,-1 3 1 0,1-2-3 0,-1 2 5 0,1 0-5 16,-1-1 1-16,-2 2 0 0,2-1-5 0,-2 1 3 15,2-2 0-15,-3 3 4 0,3-1-4 16,1-1 4-16,-1 5-4 0,1-2 2 0,0-1 9 0,-1-1-6 16,1 2-2-16,0-2-3 0,2 1-1 15,-2 0 0-15,2 1 2 0,-2-2-1 0,3 0 0 0,0 0-1 16,0-2-1-16,0 3-3 0,-1-1 4 15,1 0-3-15,1 1-1 0,-1-2-1 0,1 1 0 0,-1 1 0 16,2-1 0-16,-1 1 0 0,1 0-3 0,-2 3 1 0,1-2 0 16,0-2-1-16,-1 5-2 0,2-4 6 15,-2 4 0-15,1-3-1 0,-1 3 0 0,2-3-3 16,-2 3-2-16,0 0 0 0,0 0 0 0,0-3 2 16,0 3-11-16,0 0-2 0,0 0-6 0,0 0-11 15,1-3-12-15,-1 3-9 0,0 0-20 0,0 0-13 0,0 0-8 16,-4-4-8-16,2 1-42 0,1 0-35 15,0-1-175-15,-2 1-381 0,0-1 169 16</inkml:trace>
  <inkml:trace contextRef="#ctx0" brushRef="#br1" timeOffset="148278.7532">16273 4196 246 0,'0'0'262'0,"0"-3"-13"16,0 3-22-16,0 0-20 0,0-2-17 0,0 2-17 0,0 0-18 15,0 0-20-15,0 0-11 0,3-3-17 0,-3 3-10 16,0 0-8-16,0 0-11 0,0 0-8 16,3 7-7-16,-2-3-4 0,1 3 10 0,-1-2-11 0,-1 3-3 15,4-1-5-15,1 1-3 0,-3 0-5 16,1 0-9-16,0-1 0 0,-3 1-5 0,4-2-2 0,-2 0 0 15,-1-2-3-15,2 1-4 0,-2 0 0 0,-1-2-2 0,3 1-2 16,-3 0 0-16,0-2-1 0,1 0 2 0,2-1-3 16,-3-1 3-16,0 0 5 15,2 3 6-15,-2-3 3 0,0 0-5 0,0 0-5 16,0 0 1-16,8-8 5 0,-2 4-5 0,-2-3-1 0,0 1-1 16,3-2-2-16,-1 0-4 0,1-1 3 15,1-2 2-15,1 1-3 0,-1-1 2 0,-1 1-3 0,0-2-2 16,0 2-2-16,-1-1 1 0,4 1-2 15,-3 0-4-15,-3 1 2 0,0 2-1 0,1-1 1 0,-1 3-2 16,-1 0-4-16,-2 1 3 0,3-1-19 0,-2 2-10 0,-1-1-17 16,1 2-20-16,-2 2-28 0,0-4-29 15,0 4-24-15,0 0-2 0,0 0-9 16,0 0-28-16,0 0-21 0,0 0-198 0,-5 13-433 16,5-9 191-16</inkml:trace>
  <inkml:trace contextRef="#ctx0" brushRef="#br1" timeOffset="148488.816">16560 4197 2 0,'0'0'262'0,"0"0"-11"0,0 0-13 16,-7-6-14-16,7 6-22 0,0 0-20 0,0 0-18 15,-4-2-14-15,4 2-23 0,0 0-20 0,0 0-16 16,0 0-20-16,9-2-18 0,-4 1-21 0,5 1-20 15,0 0-18-15,-2 0-19 0,5 1-9 16,-2-1-29-16,2 1-17 0,-3 1-16 0,0-1-24 0,0 1-23 16,-3-2-125-16,-2 0-288 0,-1 1 128 15</inkml:trace>
  <inkml:trace contextRef="#ctx0" brushRef="#br1" timeOffset="148689.3494">16570 4274 137 0,'-2'1'234'0,"2"-1"-6"0,0 0-12 0,0 0-14 0,-2 3-8 15,2-3-20-15,0 0-14 0,0 0-16 0,0 0-16 16,0 0-12-16,0 0-12 0,0 0-11 16,7 2-16-16,-3-2-18 0,-4 0-12 0,13-2-25 15,-5 2-22-15,-2 0-37 0,4 0-29 0,-2 0-27 0,-1 0-34 16,-1 0-38-16,-2 0-144 0,-4 0-333 0,7 0 149 15</inkml:trace>
  <inkml:trace contextRef="#ctx0" brushRef="#br1" timeOffset="149989.3433">7034 4997 26 0,'-6'-1'173'0,"1"-2"-4"0,-1 3-4 16,0 0-9-16,6 0-9 0,-10-2-8 0,5 2-8 15,0 0-9-15,5 0-12 0,-5 0-4 0,5 0-10 16,-6 0-10-16,6 0-8 0,0 0-3 0,-7 0-4 16,7 0-4-16,0 0-8 0,0 0-7 0,0 0 0 0,-6 0-10 15,6 0-1-15,0 0-10 0,0 0 2 16,0 0-4-16,0 0-5 0,0 0 2 0,0 0-2 0,20 2 0 15,-7 0-2-15,3-2-1 0,8 2-3 16,6 0-1-16,12-2-2 0,5 1-2 0,3-2 3 16,24 1-6-16,-2-2 2 0,1 1 3 0,6-4 10 0,5 4-2 0,6-5-1 15,5 2-2-15,2-1-8 16,-4-1 0-16,4 3 0 0,-4-1 3 0,-1 1-5 16,-1 1-2-16,-3-2-5 0,-7 3 2 0,-5-2-9 15,-5 2-5-15,-24-1-17 0,-2-1-5 0,-1 2-6 0,-6-1-5 16,-9 1-3-16,-1-1-11 0,-4 2-3 0,-2 0-14 0,-8-1-15 15,0-1-33-15,-5 1-43 0,-2 0-158 16,-2-1-347-16,-4-2 154 0</inkml:trace>
  <inkml:trace contextRef="#ctx0" brushRef="#br1" timeOffset="151629.6898">16985 4131 127 0,'3'-4'278'0,"-1"1"-27"0,0 2-24 0,1 0-25 16,-3 1-21-16,0 0-19 0,1-2-15 0,-1 2-18 15,0 0-7-15,0 0-14 0,-14 10-9 16,6-5-8-16,-3 3-11 0,0 2-8 0,-5 2-8 0,-1 1-5 15,0 2-7-15,6-5-7 0,-3 5-2 0,1-6-3 16,2 0-6-16,1 2-2 0,1-3-5 0,2-2-1 16,1 0-4-16,0 0-1 0,3-2-7 15,-1-1 1-15,3 1 0 0,-2-1-2 0,0 0-3 0,3-2 0 16,-3 1-3-16,2 1 6 0,1-3 7 0,0 0-1 16,-1 4 4-16,1-4 2 0,4 2-5 0,1-1 3 15,0 0-4-15,4 0-1 16,4 1-1-16,0-2-3 0,3 0-1 0,-2-1 1 0,3-1-3 15,0 2 1-15,3-2-9 0,-3 0-15 0,-1 1-10 16,-2-1-12-16,1 1-23 0,-1-1-17 0,-2 2-17 16,-2-1-17-16,-1 1-17 0,-2-2-19 0,-1 1-6 0,-1-1-30 15,0-1-169-15,-4-1-378 0,0 1 168 16</inkml:trace>
  <inkml:trace contextRef="#ctx0" brushRef="#br1" timeOffset="151836.8515">17036 4181 42 0,'-4'-9'211'16,"1"2"0"-16,0 0 6 0,0 1 3 0,2 2-3 15,-2 0-2-15,2-1-6 0,0 3-4 0,0-1-13 0,1 3-11 16,-3-4-13-16,2 1-16 0,1 3-16 0,-2-3-14 0,2 3-13 16,0 0-13-16,0 0-4 0,0 0-21 15,0 0-3-15,0 0-9 0,0 0-5 0,-5 16-7 16,1-4-2-16,0 5-3 0,-2 5-8 16,0 0-2-16,0-1-12 0,-1 1-12 0,2 0-13 0,-2 2-17 15,0-2-14-15,2 1-15 16,-1 1-20-16,2-5-26 0,0 2-34 0,1-4-35 0,3-1-34 0,0-2-250 15,-2-5-487-15,2-3 216 0</inkml:trace>
  <inkml:trace contextRef="#ctx0" brushRef="#br1" timeOffset="154361.9724">16535 3934 157 0,'-4'-2'204'0,"0"0"-5"0,0-1-10 0,-1 0-4 16,2 1-5-16,2 1-14 0,-2-2-9 0,3 3-18 0,0-5-16 15,0 2-13-15,0-1-10 0,0 0-13 0,4-1-8 0,1-2-10 16,2 2-6-16,0-2-7 0,5-3-5 16,-2 1-4-16,4 1-6 0,-4-2-3 0,6-3 2 0,-1 0-7 15,1 0-1-15,1-1-1 16,0 2 9-16,1-4-1 0,1-1-5 0,-2 2-1 0,0-4-1 16,4 2-5-16,-4-1 1 0,4-1-5 15,-1 3-1-15,0 0-2 0,-2-1-3 0,0 3 0 0,-1 2-7 16,-4 4 3-16,-1 1 1 0,1 2-7 15,2 1 1-15,-5 2-2 0,0 0-2 0,-1 2-1 0,1 2 0 16,0 0 0-16,2 4-1 0,-1 0 0 0,0 4-1 0,-1 1 2 16,0 1-1-16,3 6-4 0,-2 0 10 15,1 0-7-15,-1 1 0 0,1 3-3 0,0-2 8 0,0 5-6 16,3 7-4-16,-4-7-4 0,1-1-1 0,5 10-4 16,-1 2 2-16,-1 0 2 0,-2 0-7 15,1-2 3-15,3 0-1 0,-2-1 1 16,-3-8 2-16,1-2 1 0,0 1 2 0,0-2 6 0,0-1-1 15,1-2 3-15,-3 1 3 0,0-4 4 16,-2-3 1-16,1 0 0 0,1 3 2 0,-1-6-1 0,-1 2 1 16,1-2 0-16,1-1 0 0,-1 2 1 0,2-4-2 15,0 3 0-15,7-1-1 0,-5-3-1 16,6 2-2-16,-5-2 1 0,5-1 5 0,2 0-5 0,-1-3 0 0,0 4-1 16,3-5 6-16,-5 2-5 0,5-1-1 15,-3-1 0-15,1-1-3 0,-1 0 0 0,3-1 1 16,0-1-3-16,1-2 1 0,0 1 2 0,-1 0-1 0,3-1 1 15,0-1-1-15,-1-2-8 0,3 1 2 0,-3-1 0 16,1-2 0-16,-3 2 0 0,3-2-3 0,-6 0 3 16,1 0 3-16,0-3-1 0,-3 0 2 15,-2 2 3-15,0-2 4 0,-4 2 4 0,-2-1 5 0,-4 0 11 16,3 0-3-16,-3 0 8 16,-1-2 1-16,-2 1-3 0,0-1 5 0,0 1 8 0,-1-1-8 0,-1 0-2 15,0 1 1-15,0 4 6 0,-1-3 1 16,2 2-3-16,-3-4-2 0,4 6-3 0,-2-6-2 15,-1 4 0-15,3 1-9 0,-1-1-1 0,1 2-3 0,-1 0-5 16,3-1 1-16,-2 1-7 0,3-2-2 16,0 2 0-16,0 2-2 0,0 3-2 0,0-4-5 0,7 3 1 15,-4 0-6-15,0 0-5 0,0 0 7 16,1 1-5-16,3 2 3 0,-5 0-4 0,2 1-2 0,-3 1-8 16,2 2-2-16,-1 2 3 15,-1-3 0-15,1 3-10 0,0 2 4 0,-2-1-3 0,3 3 0 16,-3 2 3-16,0 0-3 0,-1 1 3 15,-2 4 5-15,3 4 1 0,-4-3 6 0,0 1 3 0,-3 2-3 16,1-1 2-16,-1-1 0 0,0 1 6 0,0-1 1 16,0 2 2-16,0-1 2 0,0 1 6 0,0 0-2 15,0 1 3-15,3-2 2 0,0 2-1 0,-2-1-1 0,-1 1-5 16,2 2 7-16,-1-1-3 0,1 1 3 0,-4 1-2 0,4-1 2 16,-1 0-1-16,0-1 1 0,-1-1-2 15,0 0 1-15,-2 0 3 16,0-3-1-16,1 0 1 0,-2 1 2 0,-3 0-2 0,-1-3-1 15,0 1-2-15,0-1 4 0,0 0-3 0,-3-1-4 16,0-4 8-16,3 0-3 0,-4 1-5 16,-3 0 3-16,1 0-2 0,2-4 2 0,0 2 0 0,-2 0 4 15,2-2-2-15,1 0-3 0,-1 1 3 16,1-1-1-16,-3 0 4 0,2 1 8 0,1-2-2 0,0 2 4 0,0 0-1 0,2 2 1 16,1-1-6-16,-2 0 0 15,1 2 0-15,1-4-6 0,0 6 5 0,1-1 2 0,1 4 5 16,-1 1-1-16,2 4-4 15,0-1 6-15,-2 2-8 0,5 0-4 0,-1-1 1 0,-2 3 1 16,4 0 4-16,0 9-2 0,3-8-4 0,-6 6 0 0,7 3-3 0,-4-10 5 16,3 2-3-16,-3-2 1 15,6 10 0-15,-4-1 0 0,1-10 1 0,3 9-2 0,-2 0 2 16,-1-6 6-16,4 5-11 0,-3-7 4 16,2 0-1-16,1 0-6 0,-2-1 2 0,1 1 2 0,1-3-2 15,0 2 3-15,3 0-6 0,-3-2 5 16,0 0-2-16,0-1 0 0,0 2-3 0,0-1 0 15,0-1 5-15,-4 0-1 0,4-1-4 16,0 2 7-16,-4 1-8 0,-3 0 2 0,0 0-3 0,0 0 12 16,0 3-9-16,-4 0 3 0,-2-2-2 0,-1-3-3 15,-3 0 3-15,-1-1-3 0,1-1 1 0,0 1 5 0,-1-4-2 16,-2 0-7-16,1-1 6 0,2-4-6 0,-1-2 1 16,2 2 7-16,-1-2-8 0,-1-1 2 0,4-2 10 15,3-1-7-15,-5-1-1 0,5 2-4 16,-3-1 4-16,4 1-2 0,-1-2-1 0,1 1 3 15,-1 0-2-15,1-1 1 0,3 2 1 0,-3-1-2 0,3 1 5 16,0 0-9-16,0 2 2 0,3 0 2 0,-2 0 8 16,2-2-9-16,0 4 1 0,0 2 0 15,-2-4-3-15,5 4 1 0,-3 0 1 0,-2-1 0 0,2 2-1 16,1-1-3-16,-1 6 7 0,0-5 0 16,-3 6-4-16,1-5 4 0,-1 3-4 0,-1 0 8 0,1-2-5 15,-3 4 0-15,3 0 3 0,0 0 1 16,0-5-4-16,-4 5 0 0,1-2-2 0,6 2 3 0,-6 0 0 15,0-1-3-15,-1 0 3 0,1 0 1 0,3 2 3 0,-4-3-2 16,1-2-2-16,0 3 4 0,2 0-3 16,-2 0 1-16,0 0-5 0,3-4-1 15,-1 0 5-15,1-1 0 0,-2 6 3 0,2-6-2 16,0-1-2-16,0 0 0 0,2 0-2 0,-1-1-7 16,2-1 5-16,1 2-2 0,-1-5 2 0,0-1 1 15,1 5 0-15,-1-3 1 0,1 0 2 0,2 3-4 0,-2-3-2 16,-1 3 3-16,4 1 2 0,-4-1 2 0,1 3-3 15,2-4 2-15,-2 3-2 0,0-1 1 16,-1 0 2-16,2-1-5 0,0-1 3 0,-1 4-5 0,0-2 8 16,-1 1 1-16,3 5-4 0,-2-5 0 0,-3 1 3 15,2-1-2-15,1 0 0 0,-1 0-2 0,0 0 0 0,1-2 1 16,-1 1 2-16,4-1 0 0,-3 0 9 0,2 0-10 16,1-1-4-16,0 2 4 0,-3-3-2 15,3 2-2-15,0 0 8 0,0-1-4 16,3 0-2-16,-3 1 5 0,3-2-5 0,0 1 5 0,-2-1-5 15,4 0 1-15,0-1-4 0,4 2 8 0,-4-3-4 0,7 2-3 16,-7-1-2-16,8-2 1 0,-3 2-2 16,4 0 4-16,-2 0-2 0,0-2-3 0,2 1 2 15,2 1 1-15,-1-2-1 0,2-1 0 16,2 1-1-16,1-3 5 0,2 3-2 0,1-2 1 0,0 1-7 16,8 0-1-16,-9 1-3 0,-2-4 0 15,3-1-5-15,-1 0 0 0,0-1-5 0,1-1-2 0,-3 0-4 16,1-1 3-16,-2-3-2 0,-1 1 4 0,1-3-1 0,-1 2 4 15,-1-1-1-15,-2-1 1 0,-2 1 1 16,1 0-4-16,-5-1 8 0,-2 2 1 0,0-3-2 0,2 1 9 16,-2-1 3-16,0-1 12 15,2-5 1-15,0 2 6 0,1-3 7 0,-1-1 2 0,0-2 0 0,0-4 1 16,1-1 1-16,4-9 4 0,-4-2 2 0,3-1 6 0,1-3 4 16,1 1-2-1,10-18-4-15,-10 14-7 0,9-16-6 0,-7 17 4 16,1 1 4-16,-2 0-4 0,1 2-2 0,-2 0 1 0,-1 3-3 15,-1 2 22-15,-6 8-28 0,-1 1 4 0,0 2-2 16,-2-2-1-16,0 0-5 0,-1 1-2 0,0 0 2 0,-3 0-1 16,0-1 2-16,-1 0-7 0,-4 0 8 0,-2 0-10 15,0-1-1-15,-2-4 7 16,-4-9 0-16,2 10 4 0,-5 2-10 0,-3-10-7 0,-4-1 6 16,5 12 1-16,-7-9-6 0,3 9 1 0,-6-7 6 15,7 10-2-15,-7-9-4 0,6 7 3 0,-2 2-5 0,0-2 9 16,-1 4-7-16,1-1-3 0,0 1-6 15,-4 0 3-15,-1-1-5 0,-4-6 3 0,5 8 0 16,-3-1-1-16,1 1 1 0,-8-6-1 0,8 6 2 0,1-1-1 16,-9-6 0-16,9 10 0 0,2-1 6 15,0 1-5-15,-4 2 5 0,4 0-4 0,0 1-3 0,2 1 9 16,5 2-2-16,-5-2-3 0,-1 3 2 16,6 0 1-16,4 2 0 0,-6 0 3 0,4 1-3 0,1 1 2 15,1 0-3-15,1 0 4 16,1 0 5-16,0-1-7 0,-3 1-1 0,4 1 6 0,2-1-8 15,-5 0-2-15,1 0 4 0,1-1 9 0,-1-1-8 0,1 1 0 0,1 1 0 16,-2-1 4-16,1-3-3 16,-1 2 0-16,1-1 15 0,-1 0-12 0,1-1-5 0,3 1 2 15,-2-1 0-15,-2-2-1 16,1 1-2-16,0-1-3 0,-1-1 3 0,3 3 5 0,-1-1 3 0,0-2-5 16,1-1-1-16,0-2 0 0,0 2 0 0,1-2-1 15,1 0 11-15,0 1 1 0,1 3 8 16,0-3-5-16,2 0-3 0,0-1-6 0,0 0 8 0,-1 1-9 15,2-1 0-15,-1 0 6 16,2-1-9-16,1 0 0 0,-1 1 7 0,-1 5-4 0,1-1-1 0,0-4 4 16,1 5-4-16,-1-4 2 0,2 0-3 15,-3 3 5-15,1 0 6 0,0 1 0 0,3 0-3 16,-4 0-5-16,2 1-4 0,-2 2 4 0,-1 1-1 16,2-1 0-16,-2 1 1 0,3 2-3 0,-3 2 2 0,0-5-1 15,0 5 12-15,1-4-17 0,-1 4 6 0,2-3-11 16,-2 3-7-16,0 0-6 0,0 0-1 0,0 0-8 15,0-4-9-15,0 4-14 0,0 0-13 0,0 0-12 0,0 0-19 16,0 0-21-16,0 0-21 16,0 0-45-16,0 0-32 0,-5-7-49 0,5 7-219 0,-5-6-526 0,2 2 234 15</inkml:trace>
  <inkml:trace contextRef="#ctx0" brushRef="#br1" timeOffset="154924.8894">18905 5643 217 0,'0'-2'342'0,"0"-2"-31"16,0 4-17-16,-1-7-12 0,2 4-8 0,-1 1-18 0,0 2-16 0,-1-6-24 15,1 4-21-15,0 2-10 0,0-5-21 0,0 5-13 16,-1-2-20-16,1 2-11 0,0 0-10 0,1-5-20 16,-1 5-9-16,0 0-18 0,0 0-19 0,-2-2-12 15,2 2-20-15,0 0-14 0,0 0-18 16,0 0-14-16,0 0-13 0,0 0-14 0,0 0-18 0,0 0-21 16,0 0-27-16,2 9-25 0,-2-9-29 15,1 5-22-15,-1-4-42 0,0-1-182 0,0 0-462 16,0 0 204-16</inkml:trace>
  <inkml:trace contextRef="#ctx0" brushRef="#br1" timeOffset="155300.2592">18962 5593 29 0,'0'0'255'0,"2"-1"-23"0,-2 1-16 15,0 0-16-15,4-2-7 0,-4 2-9 0,0 0-7 0,0 0-13 16,0 0-8-16,0 0-11 0,0 0-10 0,0 0-12 0,-2 9-12 15,2-9-9-15,-2 6-11 0,4-1-8 16,-4-1-13-16,2 1-2 0,-1 3-6 0,1-3-6 0,0 3-6 16,1-3-4-16,1 2-7 0,0 0 0 15,-1-1-8-15,1-3-4 0,0 6 2 0,-1-5-4 0,0-1-1 16,2 0-4-16,-2 0 1 0,1 0-1 16,0 1 3-16,-2-4 1 0,5 2 6 0,-5-2-2 15,0 0 11-15,0 0-2 0,11-4 5 0,-7 1 0 0,1-1-6 16,0-1 1-16,1-3 0 0,0 1-5 15,-1 0-1-15,1-4 2 0,0-1-5 0,1 1-5 16,-1 1 3-16,-2 1-6 0,1-2 1 0,-1 3-4 0,0 0-3 16,-2-1 3-16,1 2-5 0,1 1 0 15,-2 2-5-15,0 0 6 0,0 2-15 0,2-2-15 0,-3 2-17 0,1-1-15 16,-2 3-13-16,1-2-14 16,-1 2-20-16,0 0-19 0,0 0-23 0,0 0-22 0,0 0-30 15,0 12-37-15,0-7-230 0,0-5-494 16,-3 6 219-16</inkml:trace>
  <inkml:trace contextRef="#ctx0" brushRef="#br1" timeOffset="155501.6434">19118 5617 230 0,'0'0'240'0,"0"0"-13"0,0 0-10 0,0 0-8 16,0 0-9-16,0 0-12 15,0 0-15-15,0 1-16 0,0-1-17 0,0 0-17 0,8-1-22 16,-1 1-20-16,-2 0-24 0,4 1-23 0,1-1-29 16,4 1-33-16,-4-1-32 0,0 2-24 0,4-2-46 15,-5 0-44-15,0 1-144 0,-4-1-344 0,3 1 152 0</inkml:trace>
  <inkml:trace contextRef="#ctx0" brushRef="#br1" timeOffset="156009.8402">19187 5692 166 0,'0'0'281'0,"0"0"-17"0,0 0-15 0,-3 3-13 0,3-3-11 15,0 0-7-15,0 0-6 0,0 0-16 16,0 0-18-16,0 0-17 0,0 0-14 0,0 0-15 16,0 0-21-16,10 2-20 0,-3-2-22 15,1 0-21-15,2 0-17 0,0 0-22 0,5-1-23 0,1 0-23 16,0 1-12-16,0-1-23 0,4 0-22 15,-6 0-12-15,1-1-7 0,3 2-6 0,-3-2 8 0,-1 0-5 16,7-3 7-16,-8 1 17 0,1 1 0 0,-4 0 14 0,-1 0 20 16,0 2 22-16,-1 1 22 0,-2-2 29 15,1 1 26-15,-4 0 13 0,1-1 14 0,-1 0 13 0,1 1 9 16,-4 1 8-16,3-2 2 16,-3 2 1-16,0 0 3 0,0 0-6 0,0 0 0 15,0 0-5-15,0 0-1 0,0 0-7 0,0 0-2 0,0 0-1 16,-20 5-6-16,12-2-3 0,-1 0-7 0,-1 0-5 0,-2 4-8 15,1-3-5-15,-2 1-3 0,1 1-2 0,1-1-2 16,-1 3-4-16,-1-3-3 0,3 1 3 16,-1 1-9-16,2-2-3 0,2 1-5 15,0-2-1-15,2 1-2 0,-1-2-3 0,2 1 3 0,-1-2-6 16,2-1 4-16,1 2-4 0,0 0-2 16,1-1 2-16,1-2 1 0,0 7-2 0,3-5 2 15,-1-1 0-15,3 4-1 0,2-2-1 0,3-2-4 0,4 0 9 16,-1-1-7-16,3 2-3 0,1-1 3 15,-1 1-2-15,4-4-2 0,0 2-7 0,-4 0-14 0,0 0-9 16,1 0-13-16,-3 0-18 0,0-3-18 0,-3 5-22 16,2-4-25-16,-4 1-14 0,0 1-22 0,-2-1-28 15,0-4-23-15,-1-1-42 0,-2 6-192 0,-3-4-477 0,0-1 211 16</inkml:trace>
  <inkml:trace contextRef="#ctx0" brushRef="#br1" timeOffset="156189.6317">19516 5652 201 0,'-3'-2'246'0,"1"-2"-5"0,0 1-7 16,-1 0-2-16,3 3-3 0,-3-3-10 16,2 0-5-16,1-1-12 0,0 4-14 0,0 0-14 15,-4-3-18-15,4 3-17 0,0 0-13 0,0 0-14 16,0 0-10-16,0 0-13 0,-5 9-7 0,3-2-4 0,-1 2-13 16,-1 4-5-16,-2 2-6 0,2 5 3 15,-3 1-7-15,1 0-25 0,-1 0-30 16,0-1-37-16,0 1-43 0,2 1-70 0,3-2-84 15,-1 0-270-15,2-6-550 0,1-1 244 0</inkml:trace>
  <inkml:trace contextRef="#ctx0" brushRef="#br1" timeOffset="156959.0459">21444 5583 3 0,'-3'-3'309'16,"2"0"-33"-16,-2 0-17 0,3 3-17 0,-2-4-14 0,1 2-11 0,1 2-14 15,0-3-15-15,0 3-19 0,-3-3-6 16,3 3-23-16,0 0-15 0,0 0-16 0,-1-3-9 0,1 3-14 16,0 0-16-16,0 0-19 15,0 0-21-15,0 0-21 0,0 0-14 0,0 0-13 0,0 0-19 0,0 0-29 16,0 0-36-16,0 10-23 0,0-7-23 0,0-3-28 0,0 0-208 15,0 3-415-15,0-3 184 16</inkml:trace>
  <inkml:trace contextRef="#ctx0" brushRef="#br1" timeOffset="157329.5582">21512 5411 197 0,'3'-5'256'0,"-1"1"-20"0,-1 2-20 0,0-2-21 0,-1 1-16 0,1 1-18 15,-1 2-12-15,0 0-20 0,0 0-4 0,0 0-7 16,0 0-10-16,0 0-4 0,5 10-2 16,-5-4-9-16,1 3-9 0,2 1-7 0,-1 4-9 15,0 0-5-15,2-3-6 0,1 2-8 0,1 0-3 16,-2 0-3-16,1 0-4 0,0-2-1 0,1 1-3 16,1-1-9-16,-3-3 3 0,1 0-2 0,0-1-6 15,0 0 0-15,0-4-3 0,-2 1 0 0,1-2 2 0,0 1 10 16,-1-3 2-16,-3 0 4 15,0 0-1-15,11-5-2 0,-6 0-6 0,0-3 5 0,-2 1 5 16,3-6-8-16,-1 1 4 0,-2-1-4 0,4 0-2 0,-1-5-4 16,1-1-7-16,0 2 2 0,-1 3-2 15,-2 1-1-15,0 1-6 0,2 1 4 0,-4 1-1 0,3 2-4 16,-2 2-9-16,-1 2-9 0,3-2-7 16,-3 2-11-16,0 1-17 0,1 2-10 0,-1 1-13 15,-2 0-10-15,0 0-7 0,10 1-22 0,-8 3-23 16,1 0-27-16,2 1-28 0,-1 1-20 0,-1-1-210 15,-1 1-449-15,0-1 199 0</inkml:trace>
  <inkml:trace contextRef="#ctx0" brushRef="#br1" timeOffset="157519.5381">21779 5496 25 0,'0'0'262'0,"-7"-5"-15"0,6 5-18 0,1 0-7 0,-4-3-16 0,2 0-7 15,2 3-13-15,-3-4-17 16,3 4-11-16,0 0-14 0,-1-2-19 0,1 2-17 0,7-2-17 0,-1 0-19 16,1 1-20-16,4 1-17 0,2-2-23 15,1 1-26-15,0 1-33 0,3 1-27 0,-2 1-25 16,2-2-48-16,-1 1-16 0,-4 0-170 16,-2-1-361-16,-1 1 159 0</inkml:trace>
  <inkml:trace contextRef="#ctx0" brushRef="#br1" timeOffset="157694.8215">21855 5536 14 0,'-2'0'236'15,"2"0"-11"-15,-5 2-12 0,5-2-5 0,0 0-10 16,-2 1-9-16,2-1-15 0,0 0-12 0,0 0-16 0,0 0-16 0,0 0-15 16,0 0-20-16,11-6-19 15,-4 3-27-15,3 2-26 0,0 0-28 0,4 0-37 0,1-1-39 16,2-2-37-16,-3 1-62 0,0 1-125 15,0-2-330-15,2-3 146 0</inkml:trace>
  <inkml:trace contextRef="#ctx0" brushRef="#br1" timeOffset="158044.7555">22102 5362 189 0,'1'-4'257'0,"-1"0"-23"0,2 0-18 16,0 0-14-16,1 0-14 0,0 0-16 0,1 0-16 0,2 1-16 15,1-1-12-15,3 2-11 0,-2 1-10 0,2 1-14 16,1 0-9-16,-1 1-6 0,4-1-10 0,-5 5-11 16,1-1-1-16,0 0-8 0,-2 3-4 0,0 2-5 15,-2 2-8-15,0-1 3 0,-2 0-7 0,-3 1-2 16,-3 4-7-16,-3-5-5 0,-2 0-2 0,0 2-1 0,0-1-2 16,-3-2-1-16,3-1 0 0,-1-1-2 0,1-1 1 0,1-1-3 15,1 0-1-15,0 0 4 16,1-2-3-16,3 0-1 0,-1 2 4 15,2-3 2-15,3 0 5 0,3 1 0 0,1 0 2 0,3-2 6 16,4-1-2-16,1 0-1 0,8-1-4 0,2-1 1 16,-1 0-2-16,0 0 1 0,0-2 0 15,-3-1-6-15,3 1 1 0,-3 0 0 0,-5 0-5 0,-1 1 7 0,2 0-6 16,-7 0-17-16,-3-1-22 0,0 2-25 0,-3 0-31 0,-1-2-46 16,-3 1-60-16,-1 0-237 0,-5 0-467 15,0-4 207-15</inkml:trace>
  <inkml:trace contextRef="#ctx0" brushRef="#br1" timeOffset="158749.7976">19850 4200 2944 0,'-3'2'76'0,"3"-2"-43"0,0 0 19 15,0 0 14-15,-7-7-13 0,7 7-6 16,-4-2-10-16,1 2 7 0,3 0 6 0,0 0 4 0,-3-4 2 16,3 4 2-16,-4-2 4 0,4 2-6 0,0 0-4 0,0 0-3 15,-3-2-3-15,3 2-7 0,0 0 7 16,0 0-11-16,-3-3-15 0,3 3 0 15,0 0-12-15,0 0-17 0,0 0-16 0,0 0-14 16,0 0-4-16,0 0-29 0,0 0-21 0,0 0-23 0,0 0-30 0,0 0-29 16,0 0-23-16,0 0-29 15,0 0-46-15,0 0-159 0,0 0-467 0,9-1 208 0</inkml:trace>
  <inkml:trace contextRef="#ctx0" brushRef="#br1" timeOffset="159113.3186">19935 4077 95 0,'0'0'268'0,"0"0"-23"0,4-2-25 0,-4 2-15 0,0 0-12 0,0 0-9 0,0 0-20 15,0 0-9-15,0 0-12 0,0 7-11 16,1-5-9-16,-1 5-10 0,2-4-8 0,3 5-6 0,-3-1-15 16,2 1-8-16,-1 2-5 15,4 0-4-15,-2 1-8 0,1 0-8 0,1-1 14 0,0 1-3 16,0-1-9-16,0-2-4 0,0 0-2 15,-1-1-5-15,-2 0-8 0,2-1 2 0,-2-1-6 0,-1-1-3 16,1 0-3-16,-1 0 0 0,-2-1-6 0,2-2 17 0,0 1 3 16,-3-2 10-16,3 2 1 15,-3-2-2-15,0 0-1 0,7-4-9 0,-3 0 4 0,0-2 2 0,2 0 7 16,-2-5 4-16,3 1-11 0,0-2-3 16,0-2 4-16,2 2-16 0,-4-2 1 0,5-2-7 0,-3 2 2 15,-1 1-2-15,1 1-3 0,0 2 10 0,-3 1-13 16,0 0-6-16,1 2-8 0,-1 2-16 15,0 1-14-15,-3 0-11 0,2 1-17 0,0-2-27 0,0 4-22 16,-3 1-31-16,1-2-15 0,-1 2-27 16,0 0-28-16,3 8-35 0,-3-7-250 0,0 5-531 0,0-3 235 15</inkml:trace>
  <inkml:trace contextRef="#ctx0" brushRef="#br1" timeOffset="159319.7354">20312 4137 262 0,'0'0'292'15,"-1"-4"-21"-15,1 4-16 0,1-6-23 0,-1 5-17 0,3-3-20 16,1 1-23-16,0-1-19 16,2 2-18-16,4-3-26 0,-2 3-19 0,5-3-31 0,1 2-33 15,2 2-43-15,-1-1-44 0,-1 2-41 0,0-1-41 16,0 1-63-16,-5 3-118 0,-1-2-349 0,-1 1 156 0</inkml:trace>
  <inkml:trace contextRef="#ctx0" brushRef="#br1" timeOffset="159509.8167">20312 4231 170 0,'-1'2'311'0,"-1"-1"-22"0,2-1-9 0,-4 2-17 16,3 0 0-16,1-2-21 0,0 0-19 0,-3 2-16 0,3-2-26 15,0 0-17-15,0 0-17 0,0 0-22 16,0 0-26-16,12-3-20 0,-3 2-25 16,-1 0-26-16,2 1-31 0,0 0-36 0,0-1-35 15,1 2-43-15,-1 1-31 0,0-2-48 0,0 2-229 16,-5-1-461-16,1-1 205 0</inkml:trace>
  <inkml:trace contextRef="#ctx0" brushRef="#br1" timeOffset="162889.5678">20772 4075 138 0,'1'-4'259'0,"-1"4"-20"16,-1-3-22-16,1 0-31 0,0 3-13 0,-6-5-14 16,1 4-15-16,2-2-9 0,-1 0-13 0,-1 0-14 15,0 2-3-15,0-4-9 0,-1 2-11 0,-1-1-7 0,3 3-8 16,0-2-5-16,1 0 0 0,0 3-3 0,0-2-4 16,3 2 2-16,-5-3 1 0,3 1-4 0,2 2-3 15,-1-4-8-15,1 4-7 0,1-7-5 16,3 4-4-16,1-3-1 0,0 2-3 0,4-2-5 0,-2 1-2 15,1-1-1-15,5 0-4 0,0 0-3 0,-1 2 0 0,2-3 0 16,0 3-4-16,-1-1 2 0,0 2 0 16,-3 2-3-16,0-1-3 0,1 1 0 0,-1 1-2 15,-1 1-2-15,-1 1 3 0,0-1-7 0,-2 5 11 16,-2-2-8-16,0 3 1 0,-3 2 1 0,3 2-1 0,-6 3-1 16,-1 0 0-16,-3-1 4 0,-1 6-5 15,-3-3 0-15,0 2 1 0,-2-3 17 0,1 2-2 0,-1-1-2 16,4-7 0-16,2-1-3 0,-1-1-2 0,4-1 0 15,-1-2-2-15,0 1 0 0,-2-2-1 0,6 1 2 16,-3-1-1-16,2-1-1 0,-2 0 1 0,3-2 0 0,0 3 5 16,0-3 2-16,0 0 6 15,4 5-2-15,-1-4 1 0,7 1-2 0,0-1 3 16,1-1 0-16,4-1 2 0,8 0-1 0,-7-1-2 16,4 1-1-16,3-1-2 0,-2-2 2 0,2 1 3 0,-2 0 0 15,0-2-3-15,0 4 1 0,-7-2 5 16,1 0-2-16,-4 2-2 0,-1-1 0 0,-1 0 5 0,-3 1-3 15,1 0-1-15,-3-1 6 0,0 2-8 16,1-1 0-16,-5 1-1 0,5-1 1 0,-5 1-4 16,0 0-8-16,3-3-26 0,-3 3-29 0,0 0-33 15,-7-4-40-15,3 3-60 0,1-1-74 0,-3-1-246 16,-1-1-546-16,0 0 241 0</inkml:trace>
  <inkml:trace contextRef="#ctx0" brushRef="#br1" timeOffset="167376.8343">19467 5379 56 0,'-3'6'179'0,"0"1"-10"0,-2 3-13 15,3-1-12-15,0 0-1 0,1 5-5 16,0 1-9-16,2-2-7 0,0 0-13 0,1 1-13 0,2 4-5 16,2 2-8-16,1-2-3 0,-2 2-8 15,4-2-7-15,1-1-5 0,1 2-4 0,1 0-7 0,0-3-5 16,1 4-7-16,3 0 4 0,-1-2-6 0,3-1-4 15,1 0-5-15,1 1 1 0,0-5-5 0,3 2-3 16,3-1-1-16,1-2 0 0,9 0-5 0,-7-5-3 16,-1-2-3-16,15 0-11 0,-2-1 7 15,1-4-2-15,-3-1-1 0,1-3-2 0,1-3 1 16,-2 0 4-16,-2-2-5 0,2 0 4 0,-12-1 0 16,8-4 1-16,-8 1 0 0,-2 1-3 0,6-10 3 0,3 0-2 0,-14 7 0 15,1-3 10-15,-3 1 1 16,0 1 0-16,-1 2 10 0,0 0-1 0,-3 1 3 15,-4 4 4-15,1 1-2 0,-5 2-1 0,4 1-5 0,-4 2 1 0,1-1-3 0,0 1-1 16,-2 2-3-16,1 0-5 16,0 2 3-16,2 1-1 0,0 1-3 0,-1 0 0 15,1 4-1-15,1 2-2 0,-2 2 0 0,2 1-5 16,-1 6 3-16,-1 3-2 0,0 3 3 0,0 1-1 0,-1 2 3 16,-2 8-3-16,0 1-3 0,-4 2-3 0,0-1-3 15,0 2-7-15,-4-1 0 0,1 1 2 0,-1 1 1 16,-3-4 0-16,0 0 3 0,0 4 1 0,1-3 6 15,-1-1 0-15,-4 1 0 0,4-2 2 0,2-9-1 16,-5 8 5-16,3-7 0 0,-2 5 0 0,4-7 6 16,-4 9 3-16,3-7 0 0,-6 6 1 15,6-6 2-15,-1 7-1 0,-6 1 4 0,6-9-1 16,-4 10-2-16,1 0 0 0,0-2-3 0,3 3 0 16,-7 1 1-16,6 0 2 0,2 3-1 0,1 0 6 0,0 0-3 15,5-1-3-15,0 2-3 0,0 0 0 16,7 0 0-16,-1-3-1 0,0-1-4 0,2 0 2 15,3 3-4-15,2-5-1 0,4 2 1 0,1 1-3 16,-1-4 1-16,4 1-2 0,3-3-1 0,4-2 2 0,-1 0-2 16,4-4-1-16,-1-1-3 0,2-7 4 0,2 1 1 0,2-3 0 15,-2-2 2-15,4-5-3 16,0 0 0-16,7-1 2 0,-5-3 6 0,3 2-2 0,-1-4 3 16,5 0 0-16,-2 1 0 0,2-5 1 15,1 2-4-15,1-3-4 0,19-2 3 0,-21 0-1 0,1-1-1 16,20-5-2-16,-22 2-2 0,2-1 4 15,21-1 0-15,-20 2 1 0,1-1-4 0,19-2 1 0,-23 3 1 16,22-4 1-16,-22 2 0 0,-1 0-1 0,-1 0-1 0,1-4 2 16,-3-2 2-16,3 1 0 15,-4-3 2-15,3 3-2 0,1-6 0 0,-3 0 4 16,-1-4-3-16,13-16 1 0,-19 13 3 0,14-16-4 0,-15 9-3 16,8-15 0-16,-14 11-1 0,12-17 1 0,-7 0-4 15,1-2 7-15,-3 1-1 0,-2-2-6 0,-11 17 1 16,8-19 1-16,4 0 1 0,-7 0-5 0,-8 19 7 15,7-20-4-15,-7 21 3 0,-1-3-5 0,-2 5 18 0,2 0-1 16,-7 14-5-16,0-1-4 0,-1 3 6 16,-3 0 0-16,-3 1-7 0,-3 1-12 0,-1 2-1 15,-4-3-11-15,0 4-7 0,-6 0-7 0,-2 0-1 0,-3 2-7 16,-1-1-5-16,-3 0-1 0,-10-5 1 0,-1 1-2 16,8 7 4-16,-8-2 3 0,7 2 3 15,0 1 5-15,-11-3 1 0,14 3 9 0,-2 1 4 16,2 1 0-16,1-2 9 0,3 3 2 0,2-1 5 15,4 2 0-15,1 1 5 0,2 1-2 0,3 1 1 0,-1-1-1 16,4 1 0-16,0-1 0 0,3 3 1 0,0-3-3 16,1-1 0-16,2-2-3 0,2 0 1 0,3-1-1 15,2-2 5-15,3 0-7 0,3-2 2 16,3-2 3-16,3 2 0 0,1 0 0 0,0-1 3 16,3 0-1-16,0 2-4 0,1 1 2 0,9-4 1 0,-6 5-5 15,-1 0-2-15,1-1-2 0,10-3-3 16,-14 4-1-16,14-4 3 0,-12 5-2 0,1-3 1 0,8-1 1 15,-8 2 1-15,-3 0-4 0,8-10 4 0,-9 9 0 16,-2-1 4-16,2-5-2 0,-4 1 0 0,0 0 14 16,-1-2-2-16,-1-1 4 0,-2-1-8 0,-3 0 1 0,-2 0 0 15,-3-2-2-15,0 1 1 16,-2-2-3-16,-5 3-3 0,-1-4-5 0,-1 1-3 0,-4 2-4 16,-2-1 1-16,-2 2 0 0,-4-2-2 15,-1 4-2-15,-7-9-2 0,2 11 3 0,1-2-1 0,-10-3-1 16,6 6 3-16,-1 1-4 0,-8-6-14 15,-3 1-5-15,-3 1-3 0,2-1-3 0,-1 2 4 0,-1 1 10 16,-3-1 4-16,0 1 8 0,3 1 6 0,-4-2-1 16,1 4 7-16,0-3 2 0,-1 4 1 0,1 1 2 15,-1-1 1-15,3 2-1 0,-2 2 0 16,-3-1 1-16,3 2 3 0,0-1 0 0,-1 2-2 16,1 0 10-16,-1 3-9 0,3 1-4 0,-2 0 5 0,0 4 0 15,0 0 2-15,0 2-1 0,-1 2 3 16,0-3-2-16,-2 3-2 0,3 0 3 0,3 0-4 0,-7 2 4 15,5-1 4-15,0-2-5 0,2 0 5 0,-2 0 1 0,1 2-3 16,9-4 2-16,-9 0 3 0,9 1-5 16,-9-2 2-16,1 0 1 0,9 0-3 0,-10 0-2 0,11-2 4 15,-2 1-5-15,0-3 2 0,2 3 0 16,-12-4-5-16,12 1 6 0,-2-2-4 0,-7 1-1 16,10 0-1-16,-1-1 3 0,-1-1-1 15,2 2-5-15,-1-4 0 0,0 2 1 0,1-1-1 0,-11-2 1 0,10 0 0 16,0 3 1-16,1-2-1 0,-1-1-1 0,1 3 1 15,2-2-2-15,-3 4 5 0,1-3-3 16,3 1 1-16,0 2 3 0,0-3-4 0,-1 4 2 0,4-1-1 16,-3 1 2-16,4 0 0 0,3 0-6 15,2 0 6-15,1 1 1 0,1 0 3 0,3 0 3 0,2 2 6 16,1-2 3-16,1-1 3 16,2 2-5-16,0 0-1 0,1-2-2 0,0 1-2 15,3 3-5-15,0-8-6 0,3 3 1 0,1-1-1 16,3-1-3-16,0 3 5 0,2-3 0 0,2 1-3 0,3-1 3 0,0 4-3 15,0-3-1-15,3 2 5 0,4 1-2 16,0-3-3-16,-1 2 3 0,4 2 1 0,0 2 3 16,1-1 0-16,-2 2 0 0,4-1 1 0,2 1 2 15,-1 1-2-15,2 1 6 0,8 0-9 0,-9 2 2 16,11-1-1-16,-11 0-2 0,10 2 2 0,1 0 2 0,-11-3 0 16,11 3-2-16,-10 1-3 0,9-7-5 15,-11 2-2-15,10-2-1 0,-9 0-2 0,-2 0 1 0,1 0-3 16,-2-2 0-16,2 0-3 0,-4 0 1 0,2-1-4 15,-3-4 2-15,-1 1-1 0,-1-2 5 16,1 1 0-16,-2-3-2 0,-2-1 1 0,2 0 5 0,-3-3-1 0,1-1 1 16,-1 0 0-16,-3-2 0 15,1-2 2-15,-2 0 9 0,0-2 2 0,1-2-2 16,-4-2 0-16,1 1 4 0,-2-1-4 0,-1-1 9 16,6-7-2-16,-8 8 4 0,1 0 1 15,-4-1-3-15,0 1 0 0,-2 3 1 0,-1-2 7 0,2-1 1 16,-4 2 0-16,-1 1-1 0,-1 1 0 0,1 0-3 15,-1 1 2-15,-3 1-2 0,0 0-1 0,0 6-4 0,-3-5-3 16,-1 2 2-16,-2-1-3 0,0 0-6 16,-1 2 2-16,1 1-10 0,-1 0-3 0,3 2-1 0,-3-3-1 0,-2 0-7 15,0 1 2-15,0 0-1 16,-5-1 4-16,2-1-4 0,0 2 2 0,0-1-1 0,-2 0 3 16,-2 1-1-16,0 1-1 0,-1-2 11 15,0 2-8-15,0 0-3 0,-1-2 1 0,-1 5-3 0,0-1-2 16,1 0 2-16,-1-1 2 0,-1 5-2 0,-1-2 2 0,2 0-1 15,-2 2 0-15,2-1 4 0,-1 1 2 16,-1 2-2-16,-1 0 2 0,0-1-2 0,0 2 4 0,1 1 3 16,-9-1-2-16,9 1-1 15,1 0 2-15,-1 5-4 0,1-1 13 0,-1 2-9 16,1-2 0-16,1 2 3 0,0 0 1 0,0 1-1 16,0-1-5-16,1 1 6 0,-2 2 3 0,3-3 0 0,0 1-3 15,2 1 3-15,-1-2-1 0,1 3-1 16,-1-4 2-16,8 2 2 0,-8-3 8 0,2 2-25 0,-3 0-19 15,-3-2-4-15,-1 1 6 0,-3-4 3 0,2 1 5 16,-1 1 4-16,2-2 4 0,1 0 8 16,0-3 5-16,0 2-6 0,-1-2 7 0,2 0-3 0,-12-1 1 15,8 0-3-15,-8 0 5 0,-1 1-5 0,10-1 4 16,0 2 5-16,-1-2 2 0,2 1-1 0,-3 0-1 16,2-1 8-16,-8-1-1 0,8 0-2 15,-1 3-3-15,-7-5 2 0,8 1-3 0,0 1 4 0,-1 2-1 16,1-2 0-16,1 5 5 0,-2-3-1 0,2-3-5 0,2 1-5 15,1 0 2-15,0-2-2 0,3 2 1 16,0-1 5-16,0-1-7 0,2 0 0 0,0 0 3 16,6 2 0-16,1 0-2 0,-4-5 3 15,2 3 3-15,4 1-3 0,-6-5 1 0,7 2 1 16,-3 2 12-16,-2-4-10 0,3 4 3 0,1-2 2 16,-2 1 0-16,1 2-2 0,-1-3 0 0,1 2 8 0,-2 2-6 15,0 0-4-15,-3-3-5 0,-3 1-9 16,-2 2-7-16,-1 2 1 0,1 0 7 0,-2 1-7 0,-2 0 6 15,1 1-6-15,1-2 5 0,2 0-5 0,-1 4 4 0,1-2 1 16,-1 2 1-16,3-2-2 16,-4 1 4-16,8 0 3 0,0 1-4 0,1 0-3 0,-1 1 3 0,1-3 1 15,1 3 4-15,-1-3-4 16,3 0 2-16,-2 2 0 0,-2-1-1 0,5 0 2 0,-2-2 2 16,3 3-4-16,-1-2-1 0,1 0 2 15,0-1 1-15,1 2-1 0,0 0 4 0,-1-1-6 0,0-2 6 16,2 2-1-16,-1 0-3 0,2-3 1 15,-1 1 10-15,1 0 1 0,1-1-6 0,-1-1 9 0,3-1 5 16,-3 1-2-16,0-4 2 0,4 1-2 0,-3-3-3 0,5 5 0 16,-5-4-2-16,4-1 2 0,0-7-3 15,1 6 0-15,-2 1 3 0,3 0 0 0,-3 0 5 0,3 1-2 16,-1-1-1-16,-1 0 0 16,1 4-5-16,1-4 2 0,0 2 0 0,0 2-2 0,-1 0-3 15,1 2 1-15,0-3-1 0,0 2-14 16,1 1-5-16,-1-1 5 0,1 1-2 0,2-1-3 0,-3 1 0 15,2 1 0-15,0-1-3 0,1 3 2 16,-3-2-5-16,3 1-8 0,-2 3-6 0,2-5-10 16,0 4-4-16,-2 1-16 0,1 1-17 0,2-1-16 15,-1 0-14-15,-3 2-6 0,7-1-25 0,-7 1-124 16,4 0-284-16,-4 0 126 0</inkml:trace>
  <inkml:trace contextRef="#ctx0" brushRef="#br1" timeOffset="167574.1499">18162 2605 97 0,'0'0'207'0,"0"0"-31"0,0-5-27 16,0 5-19-16,0 0-18 0,4 0-21 0,-4 0-17 0,1-2-15 15,-1 2-7-15,0 0-14 0,0 0-16 16,0 0-24-16,0 0-24 0,0 0-24 0,6 5-29 0,-6-5-96 15,0 0-191-15,-2 4 85 0</inkml:trace>
  <inkml:trace contextRef="#ctx0" brushRef="#br1" timeOffset="167982.7545">18332 2512 105 0,'1'-1'188'0,"2"0"-19"16,0-1-17-16,-3 2-14 0,9 0 2 0,-4 1-7 0,2 0-10 16,-4 1-11-16,4 2-13 0,0 1-6 0,0 1-11 15,0 3-6-15,-1 1-6 0,-2 1-8 0,3 1-5 16,-3 0-7-16,3-1 0 0,-4 2-2 0,1-1-11 16,-1-4 0-16,0 5-6 0,0-2-5 0,-2-2 0 15,1 0-1-15,-1-1-3 16,1-1-6-16,-1-2-1 0,0-1 2 0,-1-1-4 0,3 1 2 0,-3-1-6 15,2-1 7-15,-1 1 18 16,-1-3-5-16,3 1 1 0,-3-1 1 0,0 0 0 0,5-6-8 16,1 1 6-16,-2 1-2 0,3-3 3 0,2-4-7 0,-2 0 10 15,1-1-1-15,1-1-1 0,-1 0-1 0,3-3-5 16,-1-1-3-16,0 1-4 0,3-2 2 0,-5 6-2 16,2-1-2-16,-1 1-2 0,-2 1-8 15,-2 3 2-15,-1 4-3 0,-1 0-12 0,0 1-22 0,-1-1-7 16,0 2-8-16,-2 2 1 0,0 0-13 15,0 0-10-15,0 0-7 0,0 9-31 0,0-5-24 0,0 1-14 16,0 2-15-16,0-1-165 0,0 0-350 0,-1 1 155 0</inkml:trace>
  <inkml:trace contextRef="#ctx0" brushRef="#br1" timeOffset="168193.8246">18702 2579 19 0,'-4'-3'192'0,"1"2"-20"0,3 1-10 0,0-3-12 15,0 3-15-15,0 0-8 0,0-3-19 16,0 3-12-16,6-3-13 0,-2 3-4 0,5 0-10 0,5-1-15 0,0-1-20 16,3 4-15-16,4-1-19 15,1-1-20-15,2 3-9 0,-2-2-33 0,-6 2-10 16,5-2-22-16,-5 1-110 0,-2-2-221 0,-4 2 98 15</inkml:trace>
  <inkml:trace contextRef="#ctx0" brushRef="#br1" timeOffset="168401.0747">18636 2679 171 0,'0'0'188'15,"0"0"-24"-15,0 0-11 0,9 2-9 0,-1-4-10 0,3 2-10 16,4-1-20-16,7-3 0 0,0 2-8 0,2 0-9 16,2 2-11-16,0-3-4 15,-2 2-12-15,0 0-28 0,2 1-24 0,-6 1-39 0,-4 2-29 16,-2-3-31-16,-1 1-34 0,-3 0-110 0,-1 0-256 16,0-1 114-16</inkml:trace>
  <inkml:trace contextRef="#ctx0" brushRef="#br1" timeOffset="171029.6207">19461 2682 1 0,'0'0'170'16,"-20"-4"-14"-16,10 4-8 0,-1-3-23 0,-1 0-4 0,-1 3-9 15,-1-1 3-15,2-3 0 16,0 2 3-16,4-1 2 0,-2 0 3 0,1 0-10 16,-1-1-5-16,2-1-2 0,-1 1 1 0,1-1-3 0,2-1-5 15,0-1-5-15,0 0-6 0,0-4-6 0,0-1-6 16,1 2-7-16,0-3-4 0,2 1 1 0,0-2-8 15,2-1-6-15,0 0-5 0,0-1-4 0,2-2-9 16,1 5-2-16,2-6-3 0,1 3-5 16,1 3-2-16,1-1-6 0,1 3-2 0,5-5-4 0,-1 6 1 15,6 0-2-15,-6 3-1 0,4 1-5 0,4 0 4 16,-4 5-3-16,5-3 1 0,-4 4-2 0,-1 2-1 16,5 2-1-16,-8 2 0 0,1 2 1 0,-3 2 1 0,-1 0-2 15,0 8 0-15,-3 0-2 0,-4 2 1 0,-4 2 3 16,-2 2-3-16,-3-2 3 0,-2 3-3 15,-8 7-1-15,2-8 1 0,-1-1-2 16,-5 6-5-16,4-6 3 0,0-1-3 0,1 0 6 0,1-2-3 16,0-1 2-16,2 2 1 0,3 0-3 0,2-2 4 15,1-2-1-15,3-5 2 0,2 2-1 0,1-1 0 16,0-1 2-16,3 0-2 0,1-4-7 0,0 1 6 0,5-3 1 16,1 3-1-16,1-4 1 15,3 0 1-15,1-3 0 0,6 0-1 0,0-5-2 0,-5 1 0 16,7-2 10-16,-4-1 4 0,1-4 0 0,-5 3 5 0,-1-1 2 15,-3 0 7-15,-1-4 2 0,-3 2 5 16,-1-4-4-16,-3 2 2 0,-1 0-6 0,-4-2-8 0,-1-1 0 16,-3 0-6-16,-5-2-14 15,-3 0-19-15,-2 1-20 0,-1 2-25 0,-3 2-27 0,-1 0-30 16,1 5-45-16,-2-2-38 0,0 2-221 0,2 2-463 16,4 2 206-16</inkml:trace>
  <inkml:trace contextRef="#ctx0" brushRef="#br1" timeOffset="171729.885">18322 2228 201 0,'-4'-8'187'0,"0"3"-18"0,-3-3-15 0,1 2-25 16,-2 0-12-16,-2-5-12 0,0 1 1 0,-3 1-8 16,-2-5-8-16,-2 2-9 0,-3 0 2 0,0 0-4 15,1 0-8-15,-1-3 1 0,-1-1-2 0,0 0-2 16,0 0-7-16,-2-2 2 0,2-1 0 0,-6-5-3 15,7 5-2-15,1-2-4 0,0 0 0 0,-5-9-2 16,8 8 2-16,-4-7 1 0,9 2-5 0,-2-6-7 16,2 1-2-16,8 5-5 0,-1 1-8 15,5-1 3-15,3-7-9 0,3 8-1 0,3 2-4 16,7-10 25-16,4 4-5 0,2 0-7 0,-1 2 0 16,8 4-7-16,1 2-1 0,-6 7-4 0,9-3-3 0,-6 8-3 15,-1 0-16-15,1 4 0 0,-3 3-22 0,2-2-4 16,-3 2-6-16,-4 4-16 0,-6 1-9 15,0 1-5-15,0 0-6 0,-4 5-1 0,-2-1-12 0,2 1-9 16,-6 1-19-16,4 4-6 0,-3-1-24 0,-1 1-22 0,-1 5-141 16,-1-3-330-16,-1-1 147 0</inkml:trace>
  <inkml:trace contextRef="#ctx0" brushRef="#br1" timeOffset="172449.0963">20108 2678 168 0,'1'-4'261'0,"-1"2"-27"0,0 2-22 0,2-3-23 0,-2 3-21 0,1-3-19 15,-1 3-16-15,0 0-19 0,0 0-8 0,0 0-6 16,0 0 2-16,-4 12-7 0,0-5-13 16,-2 4-7-16,-1 1-5 0,0 1-7 15,-4 4-1-15,1 1-8 0,0-2-5 0,0 0-10 0,2-3-1 16,-1-1 0-16,2-2-4 0,3-1-4 15,-2-2-4-15,2-4 1 0,1 1 3 0,2 0 9 0,-2 0 13 16,0-1 14-16,3-1 14 0,0-2 4 0,-3 1-14 16,3-1-5-16,0 0-9 0,0-14-9 15,3 4-2-15,1-3-5 0,2-6 0 0,1 0-7 16,3-3-3-16,0-1-1 0,-2-1-10 16,3 0 2-16,5-10-4 0,-5 10-1 0,5-9-3 0,-1 2-3 0,-5 7 2 15,1 0-7-15,1 2 4 0,0 2-4 16,1 4 4-16,-6 5-10 0,0 0 5 0,0 4-4 0,-3 1-8 15,1 2 5-15,-4 1-1 0,5 3-2 0,-6 0 4 0,8 3 10 16,-5 4-17-16,2 5 7 16,0 1 1-16,-1 8 0 0,0 1 12 0,-1 2-16 0,0 2 1 15,-3 0-2-15,4 8-9 0,-4-8-6 16,3-2-15-16,0 3-10 0,-1-2-12 0,4 10-10 0,-3-10-9 16,1-3-8-16,3-1-6 0,0-3-13 15,-4-5-12-15,4-1-13 0,-3-1 0 0,2-4-9 0,0 0-4 16,-4-3-7-16,3-1-6 0,-1-2-13 15,-3 2-150-15,-1-3-344 0,0 0 153 0</inkml:trace>
  <inkml:trace contextRef="#ctx0" brushRef="#br1" timeOffset="173671.0493">20244 2798 101 0,'-15'-13'142'0,"-1"-1"4"0,1 2 2 0,4 3-11 0,-2 1 2 0,0 0-9 16,1 1-1-16,0 0-5 16,4 3-8-16,1-1 5 0,1 3-3 0,2-1-8 15,1 1-9-15,-1-1-8 0,1 3-11 16,3 0-11-16,0 0-6 0,-4-4-10 0,4 4-4 0,0 0-8 15,10-5-4-15,0 3-3 0,1-1-2 0,4-1-5 0,2 0-4 16,6 0 1-16,-2 0-2 0,-1-4-2 0,1 3-6 16,-3-5 4-16,2 5 2 0,-6-1 4 0,0 1 3 15,0-3 1-15,0 3 10 16,-5 1 3-16,-1 0 0 0,-1 0 5 0,0 1-3 0,-3 0 3 0,1 1-6 16,-3 0 1-16,1 0-7 15,2 1 4-15,-3-1-13 0,-2 2-6 0,5-2-3 0,-3 1-3 0,-2 1-2 16,0 0 2-16,0 0-5 0,6 5-1 15,-3-3 2-15,-2 2-4 0,2 1 2 0,0 1 1 16,-2-2-4-16,2 3-4 0,-2-1-5 0,2 2-8 0,-1-1-2 0,-1 0-10 16,1 1 3-16,-1-3 0 15,0 2-7-15,-1-2-1 0,0-1 4 0,2 0 2 0,-1 0 2 16,1-2 3-16,-2 1 3 0,0-3 3 16,0 5 2-16,0-5 6 0,0 0 1 0,0 0-1 0,5-2 2 15,-5 2 0-15,7-7 1 16,-1 1 0-16,0-1 5 0,1 1-2 0,2-4 7 0,1 1-7 0,-3 0 5 15,2 3 1-15,-2-1 8 0,-3 1 0 0,3 1 0 16,-3 0 8-16,1 2-11 0,-3 1-5 16,1-2-1-16,1 1-3 0,-2 2-2 0,-2 1-2 15,3-1 2-15,-3 1-6 0,0 0 6 0,5 6-1 16,-2-3-4-16,-2 1 2 0,2 1-11 0,3 1-3 16,-3 0-5-16,2 2 0 0,2 1-6 15,-1-6 3-15,4 7-4 0,1-5 8 0,2 1-8 0,2-3-3 16,-1 0 2-16,-1 1 3 0,1-4-1 15,0 2 6-15,0-4 2 0,-4 1 5 0,0-2 4 0,-2 0-5 16,-2 0 2-16,-2-3 1 0,-1 1 7 0,0-2 0 16,-3 1 3-16,-1-1 5 0,-2 0-4 0,-2-1 1 15,-1 2 5-15,-1 0-5 0,-2 0-1 0,-1-1 1 0,0 4 0 16,-1-1-4-16,0 1 2 0,2 2-3 16,-1 0 2-16,-1 2 0 0,4 2 0 0,2 1-2 0,0-1 1 15,5 3-1-15,0 1 0 0,0 1-3 16,2-1-5-16,3 6-4 0,5 0 2 0,3 3-7 15,-2-1-5-15,5 0-6 0,-2-2 4 0,1 2-5 16,-4-3-4-16,4 1-2 0,-6-4 7 0,0 3-9 16,1-2-3-16,-5 1 3 0,2 0 1 0,-7-2 3 0,2-2 2 15,-4 0 2-15,0 2 10 0,-3-1-4 16,-6-1 5-16,-6 4 5 0,-3-4 2 0,-2 0 1 0,-5 1 5 16,3-3 0-16,-7 1-2 0,3-3 5 0,0 0-2 15,-13 0 0-15,-3 0 6 16,5-1 2-16,1-3 4 0,-3 3-3 0,3-3 5 0,-3 2 4 15,12-1 7-15,-12 1 8 0,1-3 8 0,12 2 6 16,0 0 5-16,0 0 6 0,7 1 2 0,-3 0 1 0,8-1 11 16,2 0-15-16,3 0-2 0,2 0-5 15,4 0-7-15,-1 0 5 0,2 0-9 0,0 2-2 16,4-2-2-16,-7 0-6 0,7 0 0 16,-6 0-3-16,7 4 18 0,-1-4-1 0,8 4 0 0,0 1 1 0,7 0 0 15,8 0-3-15,8 1-3 16,10-2 0-16,8 1-6 0,20-2-2 0,3-1-4 0,0 0 2 15,-2-2 3-15,2 0-6 0,1 0-4 0,3-5 0 0,-2 4 1 16,-3-2-5-16,-21-1 1 0,-3-1-1 16,1-1-6-16,-3-3 4 0,-4-2-4 0,-4 1-2 15,-12 4 3-15,-4-1-4 0,-7 4 3 0,-4-1 1 16,-2 0-3-16,-2-1-6 0,-3 2-14 16,-3-1-13-16,-3-3-9 0,-5 3-1 0,-8-3-2 15,-8 2-5-15,-6-3-1 0,-13 4 3 0,-2 1-7 0,-2-1 1 16,-1 1 3-16,-2 3-2 0,2-1-4 15,1 1-1-15,3 1 11 0,4 2 3 0,9-2-1 0,3 3 10 16,4 0 5-16,3-2 1 0,6 1 0 0,-1-1 7 16,9-2-6-16,0 2 2 0,0 0 12 0,7-1 10 15,0 1 7-15,0-2 2 0,4 4 12 0,2-2 21 0,2-1 2 16,5-1 8-16,1-1 3 16,2-3 8-16,-1 3-1 0,6-2 0 0,0-1-2 0,3-1 7 0,-3 2-5 15,3-2-10-15,0 1 2 16,0-2-5-16,3 1-3 0,-2-1-6 0,3 1-4 0,-1 1-3 0,-2 0-4 15,2 0 1-15,-1 1-8 0,3 0 4 0,-1 2-8 16,-2-2 1-16,-1 0-2 0,0 0 0 0,-2 3-5 0,-1-1-5 16,1-1 3-1,-2 2 2-15,-5 0 0 0,-1 0-7 0,-1 0 4 0,0 0-12 16,-6 0-14-16,0 2-21 0,-2-2-21 0,-2 0-21 16,-4 0-31-16,7-2-25 0,-7 2-55 15,0 0-33-15,0 0-200 0,0 0-460 0,0 0 203 0</inkml:trace>
  <inkml:trace contextRef="#ctx0" brushRef="#br0" timeOffset="211660.5318">4773 10630 40 0,'-5'-2'164'16,"5"2"11"-16,-3-2-11 0,3 2-7 0,-3-2-3 0,3 2-9 16,-4-1-10-16,4 1-8 0,0 0-14 0,0 0 2 0,-4-2-8 15,4 2-12-15,0 0-6 16,0 0-11-16,0 0-7 0,-4 0-8 0,4 0-6 15,0 0-3-15,0 0-8 0,0 0-2 0,0 0-5 0,0 0-4 0,0 0-2 16,0 0-5-16,0 0 0 16,0 0-3-16,0 0-7 0,0 0 3 0,0 0 3 0,0 0 16 0,0 0 4 15,0 0-2-15,0 0-1 16,17 2-5-16,-10-1-3 0,3-1 1 0,0-1-6 0,4 1-1 0,3-2-3 16,-1 2-2-16,8-4-2 15,0 0 0-15,0 3-1 0,0-1-4 0,2 0-1 0,-1-1-2 16,1 1 0-16,-2-1-3 0,0 0 0 0,-1 2 3 0,0-3-4 15,-7 2 0-15,5 0-2 16,-4 0-3-16,-4-1 4 0,-2 3 0 0,-1-2-3 0,-3 0 0 0,2 2-2 16,-4 0 1-16,1-2 6 0,-2 2-8 15,-4 0 0-15,7-1 1 0,-7 1-1 0,0 0 0 16,0 0-1-16,0 0-2 0,0 0 4 16,0 0-2-16,-17 0-2 0,10 0 0 0,-3 1 1 0,-4 1 0 0,3-2-2 15,-4 2 2-15,0 1-6 16,-2 1 3-16,2-2-4 0,-1 0 8 0,0 0-6 0,0 1-2 0,-5-3 3 15,4 3 1-15,-3-1 2 0,-3-1-3 16,2-1 2-16,0 0 1 0,1 0 0 0,-1 1 0 16,3-2-1-16,4 1 0 0,-3 0 3 0,3-1 0 0,0-1 2 15,-2-1 3-15,3 2 0 0,2 1 1 16,2-3 2-16,-1 2 2 0,1-1 3 0,1 1-2 0,3 0 4 16,-1 1 1-16,0-2 4 15,6 2 3-15,-7-2 1 0,4 2-4 0,3 0-1 0,-4-1-2 0,4 1-3 16,0 0 0-16,0 0-2 0,0 0-4 0,6-4 2 15,0 2-3-15,2 1-1 0,5-3 1 16,2 2 0-16,0-1 0 0,6 1-6 0,2 1 0 0,1-1 2 16,0 0 3-16,2 0-6 15,-1-1 3-15,0 3 0 0,1 0-1 0,0 0 2 0,-2-1-3 16,0 0 3-16,-3 0-2 0,0-1 3 0,-6 2-1 16,-2 0-4-16,0-2 2 0,-4 2-3 0,-1-3 5 15,-1 3 3-15,-3 0 0 0,-4 0 3 0,8-1 2 16,-8 1 4-16,5 0 1 0,-5 0 3 0,0 0 0 0,5 1-5 15,-5-1 1-15,0 0-2 0,0 0 1 0,0 0-7 0,-1-4 1 16,1 4-3-16,0 0 1 16,0 0 0-16,0 0-4 0,0 0 0 0,0 0 1 15,-6-4-2-15,6 4-15 0,0 0-9 0,0 0-17 16,0 0-19-16,0 0-25 0,0 0-23 0,0 0-28 0,0 0-43 16,0 0-55-16,15 2-211 0,-10 0-479 15,-5-2 212-15</inkml:trace>
  <inkml:trace contextRef="#ctx0" brushRef="#br0" timeOffset="212325.2972">6375 10401 173 0,'0'-4'271'15,"-2"1"-20"-15,2-3-14 0,0 3-16 0,-1 0-15 0,1 0-17 0,0 3-7 16,1-7-19-16,-1 4-18 0,0 2-14 15,0 1-14-15,0 0-12 0,5-3-13 0,-5 3-11 16,0 0-3-16,14 7-7 0,-6-1-10 0,3 1-7 0,2 1-4 0,2 2-5 16,5 1-4-16,1 3-3 15,0-1-5-15,-1 0-3 0,2 0-4 0,-2 0 0 0,3 0-4 16,-1-2-15-16,-1 2-8 0,0-2-13 16,-1 2-6-16,0-3-20 0,3 2-9 0,-2-3-11 0,-2 2-17 15,1-4-25-15,-6 0-17 0,0-2-18 16,2 0-22-16,-2-2-13 0,0-1-17 0,-3-1-146 0,-2 1-362 15,0-4 160-15</inkml:trace>
  <inkml:trace contextRef="#ctx0" brushRef="#br0" timeOffset="212709.3778">6856 10485 205 0,'-4'-4'214'0,"-1"0"-20"0,0 1-14 15,2 1-10-15,-2 1-9 0,-1-1-5 0,2 2-13 16,-2 0-10-16,-1 1-5 0,-2 1-8 15,1 0-9-15,-3 1-12 0,-1 3-8 0,-2-2-8 0,-1 3-7 16,-4 0-12-16,-2 2-5 0,-1-1-4 16,0 2-9-16,-4 0 2 0,3 0-11 0,0-3 0 0,-1 4-6 15,1-1-1-15,-2-3-7 0,5 3 2 0,-1-3-5 0,4-3-3 16,5 1-2-16,2-2 3 0,1 0 5 0,2-1 3 16,0 0 10-16,2-2 7 0,0 2 0 0,3-1 3 15,2-1-4-15,0 0-4 16,0 0-5-16,0 0-2 0,0 0-3 0,8-9-2 0,1 5-4 15,2-3-1-15,3 1-2 0,5 0-4 0,1-1 0 0,4 0 2 16,0 1-5-16,0 1-4 0,0 0 1 16,1-2 0-16,-1 4-3 0,3-3 1 0,-3 3 2 0,2 0-2 15,-2-1 1-15,-1 0-3 16,-1 2-3-16,-6 0-3 0,1 2 5 0,3-1-2 0,-5-1-13 0,-3 1-7 16,-2 0-11-16,-2 1-6 15,-3 0-12-15,-1 0-12 0,0 0-15 0,-4 0-6 0,7 0-5 0,-7 0-14 16,3 1-17-16,-3-1-4 0,0 0-14 15,0 0-19-15,-7 4-5 0,7-4-13 0,-8 0-165 16,3 0-363-16,-1-1 162 0</inkml:trace>
  <inkml:trace contextRef="#ctx0" brushRef="#br0" timeOffset="213009.5149">6716 10351 16 0,'-5'-13'206'16,"0"0"-3"-16,0 1 5 0,1 3-4 0,-1 2-6 0,0-5-9 0,1 5 0 15,1 0-10-15,-1-1-8 0,1 4-6 0,0 1-15 16,3-1-18-16,-2 1-13 0,0 1-15 16,2 2-12-16,-3-3-7 0,3 3-6 0,0 0-1 0,0 0-4 15,-4 10-7-15,1-2 0 0,3 1 4 16,-1-1-19-16,1 5 4 0,0 7-1 0,1 0-9 0,1 2 1 16,-1 0-4-16,0 2-4 0,2-1-3 15,-1 2 1-15,-1-1-6 0,-1 0-7 0,3 1 1 0,-3 2-2 16,1-3-4-16,-1 0-3 15,0-2-2-15,0-3 0 0,0 1 4 0,-1-1-4 0,1-5-3 0,-1 0 0 16,1-1-3-16,0-2-25 0,0-4-5 0,1 1-12 0,-2-1-13 16,2-4-9-16,0 1-29 15,2-1-30-15,0 0-39 0,1-3-58 0,2 0-60 0,3-1-174 16,-2-2-482-16,0-1 214 0</inkml:trace>
  <inkml:trace contextRef="#ctx0" brushRef="#br0" timeOffset="221239.3974">5738 10391 204 0,'-4'-3'240'16,"2"0"-14"-16,0 0-13 0,-1-1-10 0,0 1-10 0,-1 0-12 0,-1 0-3 15,0-1-17-15,2 2-13 0,-1-2-11 0,1 1-11 16,-1 1-13-16,1-1-11 0,-1 1-2 0,1 0-10 16,3 0-13-16,0 2 5 0,-6-2-14 0,6 2-8 0,-4-2-6 15,1 1-1-15,3 1-7 16,-3-2 0-16,3 2-5 0,0 0 1 0,-4-4-5 0,4 4-6 16,0 0 0-16,0 0-1 0,-3-1-1 15,3 1 0-15,0 0-7 0,0 0 3 0,0 0-6 0,0 0 0 16,0 0 1-16,0 0-2 0,0 0-5 15,0 0 1-15,0 0-4 0,0 0-4 0,0 0 4 16,0 0 11-16,0 0-12 0,0 0-1 0,12 7 2 0,-8-6-1 16,6 4 2-16,4 0 12 0,0 0-16 15,8 2-2-15,1-2 3 0,2 1-2 0,2 1 1 0,0 0-4 16,1-1 1-16,0 1-1 0,0-1 4 16,1 0-2-16,-4 0 6 0,3 1-10 0,-4-4-2 0,0 5 2 15,-9-4-3-15,5 0 2 0,-4 1 8 16,-4-2 3-16,-2 0-12 0,-1 0-6 0,-1 1 1 15,-1-3 2-15,-3 1-2 0,-1 0 7 0,1 1-6 0,-1 0 2 0,-3 0 3 16,0 1-1-16,0 2 10 0,-4 1-9 16,-2 3-2-16,-1 1-4 0,3 0 15 15,-6 0-9-15,-4 3-4 0,0 1 3 0,0 0 5 16,-3 1-2-16,0-1-2 0,-4 1 1 0,0-2 1 0,1 3-5 16,-2 0-1-16,1-5 1 0,-1 0 1 15,3 0 1-15,-1-3-1 0,3 1-1 0,3-2 2 0,0-1-1 16,4-2 4-16,-3 1-2 0,5-3-5 15,1 1 2-15,1 0-6 0,1-3-11 0,0 1-10 0,1 0-17 16,3 0-15-16,1-2-24 0,-6 1-23 0,3-1-38 0,3 0-36 16,0 0-41-16,0 0-236 0,-4-4-499 15,3 1 221-15</inkml:trace>
  <inkml:trace contextRef="#ctx0" brushRef="#br0" timeOffset="221649.4774">5794 10569 57 0,'0'0'272'0,"0"0"-22"16,-1-4-26-16,1 4-21 0,0 0-10 0,0 0-14 0,0 0-12 16,0 0-15-16,0 0-14 0,0 0-14 0,0-3-12 15,0 3-13-15,0 0-7 0,0 0-12 0,0 0-11 16,0 0-11-16,0 0-2 0,0 0-4 15,0 0-7-15,0 0-4 0,0 0-4 0,0 0-3 0,0 0-12 16,0 0 0-16,-4 8-4 0,2-6-4 0,2-2-2 16,-5 3 1-16,2-2 1 0,3-1-5 0,-7 3 0 0,7-3 3 0,-6 0-1 15,6 0 2-15,-4 0 2 16,4 0 1-16,-6-2 3 0,6 2-1 16,-4-1 4-16,4 1 5 0,-4-2 6 0,4 2 7 0,-4-2 3 15,4 2-3-15,-3-3-12 0,3 3 0 16,0-3-2-16,0 3-4 0,0 0-4 0,3-6 0 0,-2 4-2 15,0-1 1-15,-1 3-5 0,5-4 2 0,-1 3-1 0,-3-1 0 16,2 1-2-16,0-1 3 16,0-1-1-16,-3 3-6 0,3-1-1 0,-3 1-3 15,1-3-15-15,-1 3-19 0,0 0-22 0,0 0-34 16,0 0-48-16,-7 10-69 0,0-6-286 0,-4 4-529 0,-2-2 235 16</inkml:trace>
  <inkml:trace contextRef="#ctx0" brushRef="#br0" timeOffset="225049.7675">4879 11479 70 0,'0'0'153'0,"0"0"-13"15,0 0 3-15,-1 2-10 0,1-2 2 0,0 0-11 0,0 0-6 16,0 0-11-16,0 0-9 0,0 0-4 0,0 0-8 0,0 0-5 16,0 0-9-16,0 0-1 15,0 0-7-15,-9 0-5 0,9 0-3 0,-4 0-9 0,4 0 1 16,-7 3-3-16,5-2-1 0,2-1 0 0,-5 1 2 16,2-1-3-16,3 0 0 0,0 0-3 0,-7 0 5 15,7 0 4-15,0 0 1 0,-3 2 12 16,3-2 0-16,0 0-3 0,-4 1-3 0,4-1 0 0,0 0 5 15,-3 3-8-15,3-3-3 0,0 0-5 0,0 0-3 16,0 0 2-16,0 0-3 0,0 0-1 0,0 0-2 16,0 0-8-16,0 0-2 0,0 0-2 15,0 0 2-15,0 0-8 0,20-2-2 0,-13 0-1 0,6 2-3 16,1-1 5-16,2 2-7 0,3-2 1 0,3 0-2 0,-1 0 1 16,0 0-2-16,-5-2 1 15,4 1-2-15,-3-1 6 0,-3 2 1 0,0-2-4 16,-4 3 2-16,-1-2 3 0,-1 1-3 0,0 0 9 0,-3-1 4 15,0 2 0-15,-1 0 8 0,-4 0 1 16,5-1 0-16,-5 1-3 0,6 0 5 0,-6 0-1 0,0 0-2 0,0 0 0 16,6-2-6-16,-6 2 0 0,2-2-2 15,-2 2-9-15,0 0 3 0,0 0-5 0,0 0-1 0,0 0-8 16,6 0-20-16,-6 0-19 16,0 0-30-16,2-2-33 0,-2 2-39 0,4-2-49 0,-1 1-55 0,1-1-76 15,-1 0-166-15,1-2-519 0,2 1 230 16</inkml:trace>
  <inkml:trace contextRef="#ctx0" brushRef="#br0" timeOffset="225789.4128">6445 11365 39 0,'0'0'195'16,"0"0"-4"-16,0 0-2 0,0 0-1 15,0 0-11-15,0 0-9 0,0 0-13 0,-10-5-12 16,10 5-14-16,0 0-11 0,0 0-13 0,0 0-10 16,0 0-5-16,0 0-7 0,-8 3-7 0,8-3-5 0,0 0-6 15,0 0-3-15,-5 0-5 16,5 0 0-16,0 0-4 0,0 0-4 0,0 0-2 15,0 0-3-15,0 0-1 0,-4 1-1 0,4-1 0 0,0 0-3 0,0 0 2 0,0 0-6 16,0 0 0-16,0 0 1 0,0 0 2 16,0 0 1-16,0 0 4 0,0 0 0 0,0 0 8 15,16 3-1-15,-8-3-6 0,6-2-1 16,9 2-3-16,-1-1-4 0,2 0 1 16,2-2-6-16,1 3 0 0,0-3 3 0,0 2-5 15,1-4-2-15,-1 2-1 0,-1 0-3 0,0 1-4 0,-1-1 3 0,-5 1 3 16,-4-2-2-16,-2 4 6 0,-1-4 7 15,-2 3 4-15,-2 0-4 0,-2 0 2 0,-2 1 2 16,1-2 1-16,-2 2 4 0,-4 0-2 0,6-2 4 0,-6 2 3 0,4-1-7 16,-4 1 8-16,5 0-26 15,-5 0 3-15,0 0-5 0,6 0-4 0,-6 0-16 16,0 0-10-16,0 0-14 0,0 0-30 0,0 0-36 16,0 0-40-16,0 0-46 0,0 0-63 0,-12 5-76 0,7-3-244 15,-2 1-603-15,-3 0 267 0</inkml:trace>
  <inkml:trace contextRef="#ctx0" brushRef="#br0" timeOffset="233589.6012">3320 5231 106 0,'0'0'138'15,"0"0"-5"-15,0 0-9 0,0 0-14 0,-1-4-9 0,1 4-10 16,0 0-10-16,0 0-4 0,0 0-11 0,2-2-5 16,-2 2-9-16,0 0-7 0,0 0 10 0,3-3-16 15,-3 3-5-15,4-2 4 0,-4 2-5 0,2-3-3 0,-2 3 1 16,3-2 2-16,-1 0-1 0,-2 2 1 16,3-4-4-16,0 3 0 0,0-2-1 0,-1 2-5 0,2-3-4 15,0 2-4-15,0-1 0 0,2 0-2 16,-2 1 4-16,2-1-1 0,1 0-5 0,0-2-5 0,1 3 2 15,-1-1 0-15,3-2-1 0,-3 3 1 0,3-1-3 0,0 1 1 16,-3-2-4-16,3 0 3 0,0 3 3 16,2-3-5-16,-2 1-1 0,3-1 1 0,1 2-2 0,0-2 2 15,0 1 2-15,-1 1-2 16,1-2 3-16,0 1-4 0,0 0-3 0,6-2-2 0,-5 4 5 16,2-2 0-16,-3 0-4 0,3 2 2 15,3-1 2-15,1-2 7 0,-4 2-6 0,4-1 0 0,-4 1-4 16,-3 2 3-16,3 0-1 0,-2-2-3 0,5 1 5 15,-5 0-1-15,5-3 0 0,-3 3-4 0,0 1 4 16,-3-2-4-16,2 2 5 0,0-1-3 0,0 1-2 0,-1-1 5 16,1 1 1-16,-2-1-5 0,0 0 3 15,3-1-7-15,-3 2 9 0,0-1-8 0,0-1 6 0,2 1-2 16,-2 1-2-16,-1-3 4 0,1 2-8 16,0 1 4-16,1-2 0 0,-4 2 3 0,2-1-1 15,1 2-2-15,-3-2 0 0,4 0 1 16,-3 1 1-16,2-2 3 0,-4 2-3 0,6 0 2 15,-4 0 0-15,2-2-1 0,-1 2 1 0,2-1 5 16,-2 1-7-16,0 0-2 0,-2 0 1 0,-1 0-2 0,4 0 8 16,-4 1-10-16,0-2 4 0,3 1 4 0,-4 1-2 0,5 1 2 0,-4-2-1 15,0 0-2-15,0 0 0 16,4 0 0-16,-4 0-1 0,0 1 2 16,0 1-1-16,0-1-5 0,-2 1 10 0,3-1-4 15,-1 0 1-15,0 1-1 0,1-1 3 0,-1 1-9 16,3-1 5-16,-4 1-3 0,2 0 3 0,-1 0-3 0,3 0 3 15,0 0-2-15,-3-1 4 0,3 2 5 0,-4-2-9 16,1 1 6-16,0-1-3 0,-1 2 1 0,1-3-8 0,-2 1 6 16,0 1-1-16,0-1-3 0,0 0 8 15,-2 1-3-15,0-2-1 0,-2 2-1 16,1-1 2-16,0-1 2 0,-1 0-6 0,0 2 4 0,-4-2-2 16,8 0 4-16,-8 0-1 0,4 2-6 0,-1-2 0 15,-3 0 14-15,0 0-8 0,7 2 0 16,-7-2-1-16,0 0 4 0,3 0 2 0,-3 0-3 0,0 0 6 15,0 0-3-15,0 0 4 0,0 0-7 0,7 0 3 16,-7 0 3-16,0 0-5 0,4 0 6 0,-4 0-2 16,0 0-5-16,0 0 2 0,0 0-1 0,0 0-1 0,0 0-1 15,0 0 2-15,0 0-3 0,0 0 2 16,0 0-1-16,6-2 3 0,-6 2-6 0,0 0 8 0,0 0 5 16,0 0 0-16,0 0-2 0,0 0 4 15,0 0 1-15,0 0 1 0,0 0-1 0,0 0 0 0,0 0 1 16,0 0 1-16,0 0 4 0,0 0-5 15,0 0-3-15,0 0-2 0,0 0-1 0,-2-4-3 0,2 4-7 16,-1-5 2-16,-2 3-4 0,0-1-1 0,2-1-1 0,-2-1 4 16,-1-1-4-16,1 2 1 0,-1 1-3 15,-1-3-1-15,0 0 6 0,-1 2 1 0,2-3 10 16,-2 2 6-16,0 0-5 0,1 1-1 16,-2-1-3-16,2 0 3 0,-1-1-1 0,-1 2 5 0,2 1 4 15,-1-1 2-15,0 0 0 0,1 1 3 16,-1 0-4-16,1 0-2 0,0 2 6 0,2 1-3 0,-2-3-1 15,0 0 2-15,1 3 2 0,1-2-1 16,3 2 2-16,-5-1-2 0,5 1-4 0,-5-2-1 0,5 2-1 16,0 0-5-16,0 0 3 0,-4-1-2 15,4 1-3-15,0 0-2 0,0 0-1 0,0 0-3 0,0 0-3 16,0 0 3-16,0 0-3 0,0 0 2 0,0 0 0 16,0 0-3-16,10 9 0 0,-4-5 1 15,2 0-2-15,-1 2 3 0,1-1-5 0,4 1-1 0,-5-1-3 16,3 0-1-16,2 5 3 0,-2-3-2 15,1-1 1-15,-1 2-7 0,-2-3-1 0,4 3 0 0,-5-1 3 16,3 1 0-16,-6-2 1 0,2 1-2 0,-1-1 8 16,0 1-5-16,-1-1 2 0,-1-2-2 0,0 1 3 15,-2-1 1-15,2 1 6 0,-2-1 3 0,1 1 4 0,-2-1-2 16,1 1 4-16,-4 1-1 0,3-1-4 16,-2 2 5-16,-1 0 0 0,-2-3-2 15,4 1 2-15,-2 0-2 0,-1 0 0 0,-2 2-2 16,-1-3-4-16,1 1-13 0,1 1-22 0,-4 1-39 0,-2 0-30 15,0 0-54-15,-1 0-70 0,-2-1-130 0,-4 2-384 0,-2-3 170 16</inkml:trace>
  <inkml:trace contextRef="#ctx0" brushRef="#br0" timeOffset="234459.4765">3322 5089 149 0,'0'0'204'0,"1"-3"-17"0,-1 3-10 0,0-3-16 16,0 3-20-16,0 0-14 0,1-3-12 0,-1 3-16 15,0 0-9-15,0 0-12 0,0 0-10 0,0 0-5 16,0 0-6-16,0 0-11 0,0 0 1 15,0 0-7-15,-2 10-1 0,2-5-8 0,-1-1-6 0,0 5 4 16,0 0-2-16,1 0 0 0,-3 0-5 0,2 0-5 0,0 0 1 16,-1 0-6-16,2-2 3 0,-3 2-3 15,2 0-4-15,0 0 4 0,-1-1 5 0,2-1 0 0,-2-1 2 16,2-1-5-16,0 1 1 16,0-1 3-16,0 0-3 0,2-1-2 0,-2 0 3 0,0-1 0 15,1 0-1-15,0 1 5 0,2-3 1 16,0 2 2-16,1-1 0 0,1-1 3 0,1 0-1 0,3-1 7 15,5 0-2-15,-1-2-2 0,1 0-1 0,4-1-2 16,2 2-5-16,2-3 1 0,-1-1-1 0,-6 4-3 16,0-2-2-16,-1-2 7 0,2 3-4 0,-2-1-1 15,-6 1 4-15,2-1 5 0,-3 3 6 0,-1 0 5 16,1-1 3-16,-6-1 5 0,5 2 10 16,-6 0-4-16,4-1 2 0,-4 1-1 0,6 0-6 15,-6 0-2-15,2-2-6 0,-2 2-5 0,0 0-4 0,5-1-15 0,-5 1-25 16,0 0-22-16,0-3-42 15,0 3-53-15,0 0-72 0,0 0-287 0,0 0-526 0,-10-7 233 16</inkml:trace>
  <inkml:trace contextRef="#ctx0" brushRef="#br0" timeOffset="236116.4055">5734 11305 28 0,'7'-3'100'0,"3"-1"9"16,-2 0-5-16,2-1-1 0,0 1-4 0,0-1 5 0,1 2 3 15,-1-2 1-15,-2 2-5 0,1 1-1 0,-2-1-3 0,1 0-1 16,-2 1-6-16,-2 1 0 0,2 0 3 0,-3 0-8 16,-3 1 2-16,4-2-4 0,-4 2-7 15,4 0-4-15,-4 0-7 0,0 0-9 16,0 0-5-16,7 0 0 0,-7 0-3 0,0 0-5 0,0 0-4 15,-4 6 2-15,1-1-5 0,-4 0-4 0,3 1-3 16,-6 3-1-16,3-2-4 0,-3 3-1 0,-1 2-5 16,1-3-6-16,-6 5 4 0,2 2-4 15,-1-2-6-15,-1 0-1 0,1 1-4 0,-1 1 3 16,1-1-3-16,-2-1 0 0,7-3-3 0,-7 3 3 0,2 1 0 16,-1-3 2-16,5 1-1 0,4-3-3 15,-4 1 0-15,1-3 3 0,4-2-5 0,-1 1 3 0,4-3-2 16,-2 0 1-16,2-1-2 0,-1 0-2 15,1 1 1-15,0-2 1 0,2-1 2 0,1 2-3 0,0-3 4 16,0 5 1-16,0-3 5 0,4 2 1 0,-1-1 1 0,4 2-3 16,2-1 0-16,1 0 8 0,4 1-5 15,2-2 1-15,4 2-3 0,-6 0 8 0,8-2-7 16,1 1 1-16,-2 0-3 0,3 2 0 16,-2-3-1-16,1 4 0 0,-1-3 0 0,1 1-1 15,-6-1-2-15,-3 1-15 0,1-1 1 0,-2 1 1 16,0-1 1-16,-5-1 2 0,2 1-3 0,-3-2-7 15,-1 1 2-15,-2 0-7 0,-1-2-2 0,1 1 6 0,-1-1-18 0,0 2-6 16,-2-2-25-16,2 1-22 0,-3 1-30 16,0-3-29-16,1 3-31 0,-1-3-154 0,0 0-359 15,-4 2 160-15</inkml:trace>
  <inkml:trace contextRef="#ctx0" brushRef="#br0" timeOffset="236620.3153">5983 11457 43 0,'0'-3'293'0,"0"1"-27"0,0 2-28 0,0-5-25 16,0 5-19-16,0 0-19 0,0-4-21 0,0 4-15 15,0 0-14-15,0 0-16 0,0 0-11 16,0 0-8-16,0 0-10 0,0 0-10 0,7 7-15 0,-4-5-18 15,-3 2-9-15,1 0-11 0,2 4-6 0,-3-3-10 16,0 0-2-16,0 2 6 0,0-2-4 0,-3 2-4 16,2-1 0-16,1-2-2 0,-3 1 3 0,0 0-1 0,2-1 1 15,-2-2 3-15,3 2 6 16,-4-3 12-16,1 2 0 0,2-2 14 0,1-1-1 16,-3 2 0-16,3-2 0 0,0 0-1 0,0 0-2 15,-6-6 2-15,6 2-2 0,-4 3 1 0,4-2 1 0,0 3-6 16,0-8-2-16,1 5 2 0,-1 0-3 15,3-1-13-15,-3-1 4 0,3 1-5 0,1 0 0 0,2-1-6 16,0 0 1-16,2 2 2 0,-1-1-2 0,0 1 0 0,0 0-2 16,-4 0-2-16,4 2 4 15,-3-1-3-15,2 1-3 0,-3 1-10 0,-3 0-4 0,8 1 10 16,-7 1-5-16,1 2 3 0,-2-1-2 0,-2 3-7 16,1 0 1-16,-3-1-6 0,-2 3 5 0,1-2 0 15,-1 0 3-15,-1 0 0 0,1 0 3 16,-1-3 3-16,3 0 0 0,1 0 4 0,-1-2 5 15,-2 1 3-15,4-1 3 0,2-1 1 0,0 0-12 16,-8-3-10-16,8 3-15 0,-1-7-9 0,0 1-21 0,1-1-27 16,1 4-48-16,-1-5-47 0,1 4-179 0,-1-3-391 0,0 4 174 15</inkml:trace>
  <inkml:trace contextRef="#ctx0" brushRef="#br0" timeOffset="241429.4728">4959 12163 169 0,'-4'-4'219'16,"1"1"-13"-16,-2 0-9 0,1-1-3 0,2 2-5 16,-2 1-6-16,2-2-9 0,2 3-14 0,-5-3-16 0,4 1-16 15,1 2-13-15,-4-1-11 16,4 1-13-16,-1-3-9 0,1 3-10 0,0 0-9 15,0 0-5-15,0 0-6 0,0 0-6 0,0 0-3 16,-1 9-5-16,3-5 1 0,2 3-2 0,1 0-2 0,1-1-1 16,2 5-24-16,1-1 0 0,1 1 1 0,0 1-3 0,4 2 0 15,1 1 0-15,0 3-1 0,1-2-2 16,-2 0-3-16,0-1-6 0,1 1-21 0,-1 1-21 16,-2 0-14-16,1-1-26 0,-4-4-28 15,4 4-26-15,-5-3-23 0,1-2-46 0,-2 0-140 0,-3-2-379 0,-1-2 168 16</inkml:trace>
  <inkml:trace contextRef="#ctx0" brushRef="#br0" timeOffset="241779.9522">5251 12216 118 0,'-6'-8'259'0,"1"3"-12"0,2 0-12 15,-3 2-30-15,-1 1-16 0,3 1-17 16,-6 1-21-16,0 2-8 0,-4 2-14 0,0 1-12 0,-3 4-11 15,-2 4-16-15,0 1-5 0,-1 1-9 0,3 2-6 0,-1 0-10 16,1 0-2-16,-1 1-12 0,2-1 0 16,1 1-7-16,0-4-1 0,3 2-3 0,3-7-7 15,0 2-2-15,2-3-5 0,1-1 0 0,0-1-4 16,2-2 11-16,0-1-12 0,0 0 2 0,4-1 0 0,-1 0-3 16,1-2-3-16,0 0 0 0,0 0 1 15,0 0-8-15,5-9 3 0,-2 5-2 0,2-2 5 0,3-4-5 16,-2 4 2-16,5-2-4 15,-1 0 7-15,2-1-8 0,-1 1 1 0,2-1-5 0,1 2 0 16,6-2-1-16,0 0 1 0,0 1-7 0,-1-1-13 16,2 3-16-16,0-1-4 0,3 1 0 15,-3 1-11-15,1 0-8 0,-4 1-11 0,-3 2-10 0,0-2-17 0,-5 3-19 16,3-1-22-16,-4 1-23 16,-1 0-17-16,-2 1-141 0,-4 0-344 0,-2 0 152 0</inkml:trace>
  <inkml:trace contextRef="#ctx0" brushRef="#br0" timeOffset="242059.6317">5129 12167 181 0,'-14'-16'192'0,"3"6"8"0,2-1-5 0,0-1-10 0,0-1-2 0,1 4-8 15,0-2 6-15,1 1-7 0,1 4-13 16,2-2-1-16,0 1 0 0,-1 0-12 0,4 3-5 0,0 1-10 16,-4 0-13-16,4 1-17 15,1 2-14-15,-3-4-11 0,3 2-5 0,0 2-11 0,0 0-8 16,0 0-3-16,0 0-5 15,6 12-7-15,-2-3 0 0,0 4-8 0,2 6 0 0,0 1 7 0,1 1-14 16,0 3-1-16,-1 0-1 0,2 9-2 16,-3-8-4-16,1 11-2 0,-3-11-2 0,1 2-1 0,-1-1 2 15,-1 1-2-15,0-5-6 0,0 2-14 0,-1-4 28 16,-1 1-11-16,1-4-19 0,-1-4-11 16,3 1-13-16,-2-5-21 0,0-1-26 0,1 0-30 15,2 1-34-15,-1-3-46 0,1-3-54 0,1 1-206 16,0-3-490-16,-1-1 216 0</inkml:trace>
  <inkml:trace contextRef="#ctx0" brushRef="#br0" timeOffset="242969.5545">6577 12112 2775 0,'3'-9'26'16,"-2"2"-70"-16,-1-2 55 0,0 1 17 16,0 0-15-16,0 4 12 0,-1-1 4 0,2 0 8 0,-2 3-1 15,2-1 17-15,-1 3 3 0,-1-3-8 16,1 3-2-16,0-4-6 0,0 4-7 0,0 0-1 0,1-3-5 16,-1 3-1-16,0 0-4 0,0 0 1 15,7 7-3-15,-3-2-6 0,2-1 1 0,2 7-5 16,0-2 1-16,3 2 1 0,0-1 2 0,5 3-3 0,2 2-10 0,-2-2-9 15,2 0-1-15,-5-5-7 16,5 2-14-16,-2 1-7 0,-3-2 1 0,6 2-12 0,-5-2-3 0,0-3-8 16,-1 1-6-16,-2-2-3 0,2 2-1 15,0-4-6-15,0 3 8 0,-5-5 3 0,1 2 10 16,-1-3 3-16,-2 0 9 0,-1 0 6 16,0-2 3-16,-1 1 19 0,0 0 4 0,-2-3 5 0,0 2 2 15,-1-1-1-15,-2-3 5 16,0 3 0-16,-2-1 2 0,-3-2 2 0,0 0 1 0,-1 2 3 0,-2-3 8 15,0 5-4-15,0 0 1 0,-2 1 5 0,-3 1 3 0,0 0-5 16,-3 1 0-16,1-1-2 16,-4 6-1-16,1-1 3 0,-1 0-1 0,5 2 3 15,-5-1-2-15,1 3 4 0,0-2-6 0,5 1 1 16,0-3 1-16,1 3 1 0,2 0-1 16,-2-2-4-16,2 0-1 0,2-1-3 0,3-2 1 15,0 2-2-15,2-4 6 0,0 3-3 0,-1-3 8 0,3 1 7 0,2-2 4 16,-5 1 0-16,5-1 1 15,0 0-9-15,0 0-1 0,0 0 0 0,0 0-4 0,14-9 0 16,-7 4-3-16,2 0-2 0,-1 1-10 0,6-3-1 0,-1 0-5 16,1 0-1-16,0 0-9 0,-1 3-4 15,0-6-4-15,1 3 4 0,-2 0-3 0,0-1 2 16,0 2 0-16,0-5 1 0,-1 2-2 0,-1-1-1 16,-1 0 12-16,0 2-6 0,-1-5 2 0,-1 1 0 0,-1 1 10 15,-2-3-7-15,-1 0 11 16,-2 2 5-16,-1 1 6 0,0 2 7 0,2 0 8 0,-2 0 0 15,-3 2 4-15,1-1 0 0,1 1 9 16,1 2-1-16,-1-1 4 0,-1 3-5 0,1-1-2 0,-1 2-6 16,1 0-5-16,-3-1 0 0,4 3 4 0,0 0 2 0,0 0 0 15,-7 7 0-15,4 0-3 0,-2-1 0 16,3 1-5-16,-1 2-1 0,0 2-6 0,1 9 4 16,0-7-3-16,0 7-4 0,1 3-6 15,2-1 8-15,-1-1-3 0,2 1-5 0,-1 2-15 0,-1-2-14 0,-1 0-13 16,1 0-18-16,1-2-26 15,-2 1-25-15,1 0-30 0,-2-5-44 0,4-4-38 16,-2 1-59-16,0-4-155 0,-3-1-465 0,3-3 206 0</inkml:trace>
  <inkml:trace contextRef="#ctx0" brushRef="#br0" timeOffset="244643.2532">3315 3554 121 0,'0'0'185'16,"-1"-4"0"-16,0 1-20 0,2-1-2 15,-1 2-5-15,0 2-6 0,-1-6-9 0,0 4-8 0,1 2-12 16,0-5-12-16,0 5-7 0,0-3-11 15,0 3-8-15,-2-3-7 0,2 3-9 0,-2-4-4 0,2 4-10 16,-1-2-2-16,1 2-8 0,0 0-3 0,-2-2-4 0,2 2-6 16,0 0-3-16,0 0-2 0,-3-1-6 15,3 1 0-15,0 0-1 0,-3-3 0 0,3 3-4 0,0 0-1 16,0 0-1-16,-3-1-4 16,3 1 3-16,0 0-6 0,-4-5 8 0,4 5-8 0,-2-3-1 15,1 0 3-15,1-1-1 0,-1 1-3 16,1 0-3-16,1-2-1 0,0 0 4 0,2-2-3 0,1-2 1 15,1-1-1-15,0-3-1 0,2 0 8 0,3 1-3 0,1-4-3 16,2-1-6-16,1 1 6 0,0 0-6 16,2-2 5-16,1 2-2 0,0-1-2 0,2-1 1 0,0 0-2 15,2 0 2-15,3 4 1 0,5-8-2 16,-6 9-2-16,1 0 1 0,4 0 0 0,-1 4 2 0,1 0-2 16,-3 2 2-16,2 0-2 15,0 4-3-15,-3 0 5 0,4 3 0 0,-1 0-1 0,-2 4-2 16,-1 0 5-16,-3 4 1 0,3 0-3 15,-3 1 1-15,0 2-5 0,-1 1 3 0,-2-1 0 0,-1 3 3 16,0-2 0-16,0 4 1 0,0-3-3 0,-3 2-4 0,0 1 2 16,-4-4 1-16,0-2 4 0,0 0 0 15,-2 0 4-15,2-2-6 0,-6 0 1 0,6 0 3 0,-6-2-3 16,3 0-1-16,-2 1-1 16,0 0-1-16,-1-2-3 0,-1 1 0 0,1-2-4 0,-1-3 3 15,0 4 1-15,-3-2-6 0,4-1 7 16,-4 0-1-16,0-2 4 0,3 3-3 0,-3-3 1 0,3 2 4 15,-3-2-5-15,0 0 4 0,0 0-6 16,0 0-2-16,0 0-3 0,0 0-3 0,0 0-6 0,0 0-3 16,0 0-3-16,-16-5 4 0,12 2 0 0,1 0 6 0,-4 0 1 15,3-1-2-15,-3 1 2 16,0-1 4-16,1-2-4 0,-1 2 8 0,2-1-7 0,-1-2 5 0,0 2 4 16,1-2 6-16,-1 4 3 15,3 0 5-15,-1-2 4 0,1 3 1 0,-1-2 3 0,1 2-1 16,-1-1-2-16,1 1 0 0,3 2-2 15,-4-2-4-15,4 2 5 0,-3-2-7 0,3 2-1 0,0 0 0 16,0 0-3-16,0 0-1 0,-3 8 1 0,6-4 2 0,-3 2-3 16,3 1 1-16,1-1-2 0,1 0-3 15,0 1-7-15,1-1 3 0,-1 0 3 0,1 0-2 16,2-2 0-16,1-1 3 0,-1 1-4 0,2-1 4 16,-3-3 0-16,3 2 1 0,-1-2 0 0,-1-2 3 15,-4 4-3-15,3-4 4 0,0-3 2 16,0 3 8-16,-4-2 9 0,4 1 8 0,-4-3 3 0,-3 1 2 15,1-1 5-15,2 1 1 0,-3-1 7 0,0 0-5 16,0 2-2-16,0 1-3 0,-1-1-5 0,-2 0-6 16,0 0-3-16,2 3-1 0,-5 0-20 0,6 1-21 15,-7 1-24-15,3 2-36 0,-2 2-44 16,2 3-45-16,-2-3-77 0,2 4-127 0,4 0-403 0,-3 0 178 16</inkml:trace>
  <inkml:trace contextRef="#ctx0" brushRef="#br0" timeOffset="246139.6984">5752 12237 51 0,'-1'-3'213'0,"-2"2"-10"0,1-3-10 0,2 4-7 0,-2-2-9 16,-1 0-8-16,3 2-10 0,0 0-15 0,0 0-12 15,-3-2-14-15,3 2-11 0,0 0-12 16,0 0-8-16,-4-2-10 0,4 2-6 0,0 0-4 0,-2-3-10 16,2 3 1-16,0 0 3 0,0 0-6 15,0 0-4-15,0 0 2 0,0 0-3 0,0 0-1 0,0 0-3 16,0 0-1-16,0 0-3 0,0 0-2 16,0 0-2-16,0 0-4 0,0 0 0 0,0 0-6 0,0 0 1 15,0 0-2-15,0 0-5 0,0 0-4 16,0 0 0-16,0 0 0 0,0 0-3 0,0 0 4 15,12 5-8-15,-5-4 2 0,0-1-4 16,3 1-2-16,1-1 7 0,3 2-7 0,0 0 8 0,3 2-15 16,4-1 3-16,-4 0 0 0,4 3 0 0,2-2 2 15,-4 0-6-15,2 2 5 0,-1 0-3 0,-3-2 1 16,0 2-4-16,0 0 12 0,-3-2-10 16,0 1 3-16,0 1-3 0,-3-1 0 0,2 1 2 15,-4-2-3-15,2 1 2 0,-3 0 0 0,1-2-2 0,-2 1 0 16,-3 0 0-16,0-2-2 0,-1 1 3 15,1 0-5-15,-4 0 7 0,3 3-4 0,-3-2 2 0,-3 4 0 16,-1-3 2-16,-3 3-1 0,3 1-1 16,-9 5 1-16,-2-1 28 0,-2 1 0 0,-2 0-3 0,1 0-3 15,-4-1-2-15,-1 2-3 0,2 0-2 0,-2-2-4 0,1 1-2 16,2 1 6-16,-1-3 2 16,0 2-4-16,4-6 2 0,0 4 2 0,3-3-1 0,4-2 0 15,-4 0 11-15,3 1-3 0,4-3-2 16,1 0-6-16,0-1-2 0,2-2-2 0,0 1-12 15,1-1 12-15,0 0-2 0,-1 0 0 0,3 0-14 0,-2-1-16 0,3-1-14 16,-3 2-14-16,3-2-14 0,0 0-20 16,0 0-14-16,0 0-22 0,0 0-15 0,0 0-17 15,0 0-29-15,0 0-24 0,10-5-56 16,-6 1-133-16,2-1-422 0,1-3 187 0</inkml:trace>
  <inkml:trace contextRef="#ctx0" brushRef="#br0" timeOffset="246449.4459">5865 12390 64 0,'-3'-2'238'15,"3"2"-21"-15,0-4-21 0,0 4-19 0,0-3-16 16,0 3-8-16,0 0-12 0,0 0-6 0,0 0-8 16,0 0-13-16,0 0-10 0,0 9-11 0,3-4-7 0,-3-1-11 15,0 1-4-15,0-1-8 0,0 2-6 0,3-1-6 16,-3 1-6-16,0-2-5 0,0 0-2 0,0-1-5 15,0 1-3-15,0-1-3 0,-3 0 3 0,3 0-9 0,-3-2 5 16,3-1-5-16,0 0 0 16,-7 0-2-16,7 0 0 0,-7-4-3 0,1 1 11 15,2 0-2-15,-2-1 0 0,1-2 4 0,2 3 5 16,-1-4-4-16,1 3 8 0,0-2-6 0,-3 1-2 16,5-1-5-16,-3 1 0 0,2 1-2 15,1 0-5-15,0 1 0 0,-1-1-7 0,1 2-9 0,1 2-23 0,0-3-37 16,0 3-43-16,-2-3-45 0,2 3-49 15,0 0-235-15,0 0-467 0,0 0 207 0</inkml:trace>
  <inkml:trace contextRef="#ctx0" brushRef="#br0" timeOffset="257009.2305">6601 8210 66 0,'-2'-3'208'16,"2"3"-8"-16,0 0-10 16,-3-2-13-16,3 2-11 0,0 0-16 0,-2-3-11 0,2 3-14 0,0 0-16 15,0 0-10-15,0 0-5 0,0 0-14 0,0 0-5 0,-3-2-19 16,3 2 7-16,0 0-8 15,0 0-7-15,0 0-5 0,0 0 1 0,0 0-2 0,0 0-2 16,0 0-2-16,0 0-2 0,0 0 1 16,0 0 3-16,0 0-4 0,0 0-1 0,0 0-3 0,0 0-3 15,0 0-2-15,0 0-1 16,0 0-6-16,0 0 2 0,0 0-3 0,0 0 0 16,0 0-4-16,0 0 2 0,0 0-6 0,0 0 2 0,0 0-6 15,0 0 1-15,0 0 3 0,0 0-2 0,0 0-1 0,0 0-3 16,0 0 0-16,0 0-1 0,0 0 2 0,0 0-3 15,0 0-2-15,0 0 6 0,0 0-12 16,0 0-9-16,0 0-10 0,0 0-12 0,0 0-15 0,0 0-17 16,0 0-5-16,0 0-21 0,0 0-23 15,-5 5-29-15,5-5-37 0,-2 4-151 0,2-4-363 16,-5 2 161-16</inkml:trace>
  <inkml:trace contextRef="#ctx0" brushRef="#br0" timeOffset="268628.7484">7235 8494 5 0,'0'0'79'16,"-2"-2"-16"-16,2 2-15 0,-2-3-7 0,2 3-21 0,-2-4-25 15,1 2-38-15,1 2-44 0,-3-4 20 0</inkml:trace>
  <inkml:trace contextRef="#ctx0" brushRef="#br0" timeOffset="269319.072">7355 8396 182 0,'0'0'186'0,"0"0"-6"0,0 0-4 0,1-4-5 15,-1 4-6-15,0 0-7 0,0 0-2 0,0 0-10 0,0 0-14 16,0 0-10-16,0 0-15 0,-4-4-7 15,4 4-12-15,0 0-9 0,0 0-9 0,-7-1-2 16,7 1-8-16,0 0-5 0,-7 1-9 0,7-1-3 0,-7 0-4 16,3 3-3-16,1-2-2 0,-3 2-4 0,2 0-6 15,0-3 3-15,-1 3-4 0,0 3 1 16,-1-1 3-16,-1-1-2 0,1 3-2 0,-1-1-2 16,0 0-1-16,0 4-3 0,3-1 2 0,-4 0-5 0,-1 1 4 15,2 2 4-15,-1 1 3 0,-2 3-4 16,2-4-4-16,0 1 3 0,2 0-4 0,-3 5 1 15,2-5-5-15,3 0 4 0,-2 1 1 0,3 2-3 16,-1-2 8-16,3 0-5 0,-1 2-3 0,4 2 3 0,-1-2 0 16,3-3-3-16,1 1-3 0,0 0-3 15,4 0 2-15,-1-3 1 0,6 4-3 0,1-2 2 16,-4-1-4-16,7-1 1 0,0-1 2 0,-4-2-3 0,1-3 1 16,0 2-1-16,0-2 5 0,1 1-6 15,-2-4-3-15,1-1 7 0,-1-1-3 0,-4 1 0 0,1 1-6 16,-2-2 2-16,-1 0 2 0,-2 1 4 15,-1-2 0-15,0 1 6 0,-5 0 15 0,7 0-2 16,-3 1 1-16,-4-1 2 0,4 0 2 0,-4 0 3 0,0 0 4 0,0 0-6 16,6 0-7-16,-6 0 1 0,0 0-6 15,4-1-1-15,-4 1-22 0,0 0-11 0,0 0-12 0,0 0-19 16,0 0-20-16,-1-6-30 16,1 6-35-16,0 0-43 0,1-3-51 0,1 1-271 0,-1-1-536 0,3 0 238 15</inkml:trace>
  <inkml:trace contextRef="#ctx0" brushRef="#br0" timeOffset="270043.8387">8402 8370 178 0,'-2'-3'263'0,"0"1"-11"0,2 2-6 0,0-4-8 16,0 4-17-16,-3-3-16 0,3 3-12 0,0 0-17 16,0-4-17-16,0 4-17 0,0 0-11 0,-2-2-10 15,2 2-9-15,0 0-9 0,0 0-12 16,0 0-8-16,0 0-4 0,0 0-10 0,0 0-5 0,0 0-9 15,0 0-5-15,0 0-6 16,0 0-2-16,0 0-4 0,15 4-7 0,-11-1-8 0,3-2-1 16,3 4 0-16,0 2-2 0,1 2-1 0,2 1 0 0,1 5 20 15,0 2 1-15,2 1 0 0,-4 4 2 16,1 0-3-16,-2 2 4 0,0 8 3 0,-1 3-4 0,-7-9-6 16,1 11 8-16,-5-2-5 0,-2 1-9 15,-5-3 16-15,-1-6-22 0,-5 7 2 0,-3-2 0 0,2-9-8 16,-3-2 4-16,-1 1 5 0,-2-1 5 15,2-4 19-15,0 0-25 0,-1-3-1 0,2-1-12 0,1-2 8 16,3-2-3-16,1 0 2 0,2-4-2 0,0 3-2 0,1-5-3 16,4 1 2-16,-1-2-1 15,3-1-1-15,0 1 13 0,-2-1-22 0,2-1-18 0,4 0-20 16,-7-1-22-16,4-1-20 0,0-1-23 16,3 3-33-16,-4-4-47 0,1 2-62 0,-1-2-62 0,1 0-260 15,-2 1-607-15,-1-2 268 0</inkml:trace>
  <inkml:trace contextRef="#ctx0" brushRef="#br0" timeOffset="272349.4433">5507 8370 188 0,'0'0'200'0,"0"0"-1"0,2-3-9 15,-2 3-14-15,0 0-12 0,0 0-14 0,0 0-12 0,0 0-22 16,0 0-7-16,0 0-11 0,0 0-11 16,0 0-9-16,0 0-6 0,0 0-7 0,0 0-10 0,0 0-5 15,0 0-9-15,0 0-4 0,0 0-1 16,0 0-8-16,0 0 2 0,0 0-5 0,0 0 1 0,0 0 3 15,0 0 2-15,-2 10 3 0,1-6-1 0,-2-1-3 0,0 1 5 16,-1 5-3-16,1-3-4 0,-1 3 0 16,1-1 4-16,-1 2-2 0,-2 1 3 0,0 2-1 15,1 4-2-15,-2 1-1 0,0 1-4 16,3-4-4-16,-1 1 3 0,1 5-3 0,-1 0 2 0,2 0-5 16,0 0 1-16,-1 1-1 0,1-3-3 15,1 5 1-15,4-4-3 0,-2 0-2 0,1 0-1 0,2-2 0 16,1 2 1-16,1-2-7 0,0-3 3 15,5 2 1-15,0-1-1 0,4 0 1 0,0 1 2 0,0-5-5 16,3 1 6-16,3-3-1 0,-1 0-3 0,2-3 1 0,2-1 0 16,0 0 1-16,0-3 0 0,0 0 0 15,-3-1 1-15,-3-1-7 0,-3-1 3 0,1 2-3 16,-1-2 0-16,-4 0 2 0,0 0 0 16,-3-2 2-16,0 2 4 0,-1 0 3 0,-2-1 5 0,-4 1 1 15,7 0 2-15,-7 0 6 0,4-1-6 16,-4 1-2-16,0 0-4 0,6 0 9 0,-6 0-20 15,0 0-9-15,0 0-23 0,0 0-19 0,0 0-33 16,0 0-35-16,0 0-44 0,0 0-34 0,0 0-69 0,0 0-166 16,0 0-464-16,0 0 206 0</inkml:trace>
  <inkml:trace contextRef="#ctx0" brushRef="#br0" timeOffset="273199.1493">6556 8342 55 0,'0'-6'235'0,"-1"5"-10"15,1 1-10-15,0 0-12 0,0 0-16 0,0-5-16 0,0 5-13 16,0 0-19-16,0-3-13 0,0 3-11 16,0 0-7-16,0 0-13 0,1-2-7 0,-1 2-10 0,0 0-8 15,0 0-10-15,0 0-4 0,0-3-5 16,0 3-6-16,0 0-4 0,0 0-6 0,7 0-1 0,-7 0-3 16,7 0-6-16,-7 0 0 15,10 1-2-15,-5 2-2 0,0-2 7 0,2 2-4 0,0 1-1 16,1 0 0-16,2 3 8 0,0 0 7 15,0 2 2-15,0 2-3 0,4 4-3 0,0 1 4 16,-2 3 1-16,-2-2-1 0,2 4 0 0,-3 0-2 0,1 2 2 16,-2 2-9-16,3 9 5 0,-4-1 2 0,-1 3-6 15,-5-9-3-15,-1 7-5 0,0-8 1 0,-2-1-1 0,1 3-2 0,-2-3-2 16,-1-1-7-16,0-2 2 16,-1 0 1-16,-2-2 6 0,1-1-7 0,1-6 11 0,0 0-5 15,0-1-3-15,0-2-1 16,1-2-1-16,-1 0 5 0,1-1-4 0,0-3-1 0,3 1 0 15,-2-1 3-15,2-1 8 0,-1 0 2 0,-1 0 2 0,2 0 0 0,-2-1 1 16,3-2 1-16,-3 2 1 16,3-2 2-16,-1 2-1 0,1-2 4 0,0 0-11 15,-3 1 8-15,3-1-13 0,0 0 2 0,0 0-6 16,0 0 2-16,0 0-2 0,0 0-8 0,-7-3-17 0,4 1-12 16,3 2-33-16,-3-5-26 0,-1 3-37 15,1 1-43-15,3 1-65 0,-8-3-80 0,2 3-235 0,-1 0-583 16,-3 0 259-16</inkml:trace>
  <inkml:trace contextRef="#ctx0" brushRef="#br0" timeOffset="279079.4282">4741 8336 69 0,'0'0'192'15,"-4"-2"-10"-15,4 2-14 0,0 0-3 0,0 0-12 16,0 0-13-16,-4-1-10 0,4 1-9 0,0 0-12 16,0 0-7-16,0 0-15 0,0 0-8 0,0 0-8 15,-3-3-4-15,3 3-7 0,0 0-3 0,0 0-5 0,0 0-4 0,0 0-6 16,0 0-2-16,0 0 6 16,0 0-8-16,-4 6 2 0,2-4 2 0,2-2-8 15,-7 3 11-15,4 1 1 0,-1-1-5 0,-3 3-3 16,3-1 3-16,-2 1-2 0,-1 1-2 0,-2 2-2 0,1 1 0 15,-1 0 0-15,1 2 2 0,-1 0 2 16,1 1-8-16,-1-1 2 0,-1 5-8 0,1 0 1 16,0 0-4-16,0 2 2 0,-1 0-3 0,3 1-3 0,2 0 0 15,0 0 0-15,1 0-4 0,1 0 0 16,3 1-3-16,0-1 0 0,4 1-2 0,2-3 2 16,0 3-4-16,5-2 0 0,2-2 2 0,0 1-2 15,3-2 0-15,1 1-1 0,1-2 2 0,2-2 0 0,4-2-2 16,-3 1-1-16,2-2-1 0,-2-1 4 15,2-2-2-15,0-2 0 0,-3 0 0 0,-3 0-4 16,-3-4 2-16,2 3-1 0,-2-1 1 0,-4-2 1 16,-1 1-3-16,0 0 2 0,-3-1-3 0,-1-1 1 15,-1 2 6-15,1-2 11 0,-1 0 4 0,-4 0 0 0,5 2 2 16,-5-2 6-16,4 0-2 0,-4 0 4 16,0 0-9-16,3 2-7 0,-3-2-1 0,0 0-1 0,4 1-4 15,-4-1-18-15,0 0-15 0,0 0-23 0,0 0-40 0,3 2-44 16,-3-2-46-16,0 0-27 0,5 1-58 15,-3 0-171-15,-2-1-467 0,8 2 207 0</inkml:trace>
  <inkml:trace contextRef="#ctx0" brushRef="#br0" timeOffset="280395.5592">6716 8278 50 0,'0'0'149'0,"0"0"-7"0,0 0-6 16,0 0-6-16,0 0-4 0,0 0-12 0,0 0-4 0,0 0-11 0,0 0 1 16,0 0-5-16,0 0-6 15,0 0-2-15,0 0-5 0,0 0 1 0,0 0 2 16,0 0-1-16,0 0-5 0,0 0 1 0,0 0 1 15,0 0 0-15,0 0-5 0,0 0-3 0,0 0 1 0,0 0-5 16,0 0 2-16,0 0-6 0,0 0-5 0,0 0-1 0,0 0-3 16,0 0-8-16,0 0-2 0,0 0-10 15,0 0-2-15,0 0-1 0,0 0-1 16,0 0-7-16,0 0-1 0,0 0-4 0,0 0-1 0,0 0-3 16,0 0-5-16,0 0 1 0,0 0-7 0,4 4 4 0,-2-4-2 15,0 3 0-15,0-1-1 16,1 3 0-16,1-1-1 0,0 1 3 0,2 3 2 15,-1-1 4-15,0 0 3 0,2 5 4 0,-1 0-4 16,5 5-3-16,-5-5 6 0,2 0-3 0,2 7 0 0,-1-3 3 16,-1 3-2-16,-1-2 0 0,2 1 4 0,-2 2 1 0,1-1-8 15,-1 0-1-15,1 0 5 16,-1 1 0-16,-1 2-1 0,-1-4-1 0,-1 1-7 0,0-1 2 0,-2 3 5 16,-1-7-6-16,-2 5 6 15,1-3-6-15,-2 2 3 0,0 2-2 0,-1-6 0 16,1-1-5-16,-2 2 1 0,-1-2 0 0,1 1 5 0,-1 0-5 15,-1-2 2-15,-1 0 13 0,3 0-12 0,0-2 1 16,-2 0 2-16,2-2 0 0,-2-1-2 0,2 0-1 16,-2 1 0-16,2-3-1 0,1 0-1 0,0-1 6 15,-1 1-2-15,1-1-4 0,0-1 5 0,2-1 3 16,-1 0-1-16,1 0 4 0,1-2 1 16,-3 4 0-16,3-4 3 0,-1 2 1 0,1-2-1 0,-2 2 3 0,2-2-8 15,0 0 3-15,0 0 1 16,0 0 7-16,0 0 9 0,0 0-15 0,0 0 3 0,0 0-2 15,-1 3-8-15,1-3-8 0,0 0 5 16,0 0 4-16,0 0-4 0,0 0-5 0,0 0 2 0,0 0 3 16,0 0-4-16,0 0-7 0,0 0-13 0,0 0-21 0,0 0-28 15,0 0-30-15,0 0-42 0,0 0-64 16,0 0-66-16,-7 1-74 0,3 1-199 0,-1 1-579 16,-5 1 256-16</inkml:trace>
  <inkml:trace contextRef="#ctx0" brushRef="#br0" timeOffset="281868.6662">4530 8371 177 0,'-2'-4'191'0,"1"0"-15"0,-2 0-17 0,3 0-9 0,-3 1-6 16,2-1-12-16,-2 1-6 0,0 0-10 0,1 0-6 0,0 0-5 16,2 1-12-16,0 2-8 15,-3-4-10-15,3 4-5 0,-2-3-8 0,2 3-3 0,0 0-11 16,-2-1-3-16,2 1-3 0,-2-3-4 16,2 3-5-16,0 0-2 0,0 0-1 0,0 0-7 0,0 0-1 15,0 0-1-15,0 0 4 0,0 0-3 0,0 0 0 16,0 0-2-16,0 0 4 0,0 0 0 0,-8 4 3 15,5-2-2-15,-1-1 2 0,1 3 2 0,-1 0-3 0,-1 1 3 16,-2 1-1-16,-1 1 1 0,1 4-3 16,-5 3 5-16,-1 3 12 0,3-1-6 15,-2 6 0-15,-4 10-6 0,3 2-1 0,-1 3 4 16,1 3 9-16,2 3 1 0,2-1-4 0,-3 22-2 0,4-19-1 16,-1 15-4-16,12-16-2 0,1-1-7 0,5-3-2 15,1 1-3-15,2-3-1 0,5-4-3 0,6-1 4 16,2-1 1-16,3-3-5 0,3-4 7 15,4-1-7-15,2-2 0 0,4-3-6 0,0-4 8 0,0-2 6 16,2-4-9-16,-2-2 0 0,0-6 4 0,-2 2 0 0,2-3 4 16,-3-3-1-16,-10 0-2 0,1-2 1 15,-2 1 3-15,-1-1-4 0,-2 0-1 0,-3 1 4 0,-6 0 3 16,-2-1 1-16,-4 4-6 16,-1-2 7-16,-2 1-3 0,0 2 0 0,-1-1-1 0,-1 1-4 15,-1-3-3-15,-3 3-2 0,6 0-15 16,-6 0-21-16,4-1-21 0,-4 1-29 0,0 0-43 0,4-2-56 15,-4 2-61-15,0 0-80 0,7 3-186 16,-7-3-539-16,10-3 238 0</inkml:trace>
  <inkml:trace contextRef="#ctx0" brushRef="#br0" timeOffset="282709.5457">8567 8117 55 0,'0'3'241'0,"0"-3"-9"16,0 0-6-16,0 0-1 0,0 0-5 0,0 0-16 16,0 0-15-16,0 0-19 0,0 0-15 0,0 0-17 15,0 0-14-15,0 0-16 0,5 0-9 0,-3 2-9 0,-2 1-10 16,3 1-4-16,1 2 3 0,2 4-2 15,1 3-15-15,0 5 2 0,4 6 2 0,-1 2 0 0,7 10 7 16,-3 5-8-16,1-2 3 0,-3 0 8 0,0 3-17 0,0-1 0 16,-3 4-6-16,2 14 2 15,-6-17-3-15,-4 4-6 0,-2-1-3 0,-2 15-5 0,-4-19-1 0,0-2-9 16,-3-1 0-16,-1-1 1 0,-2-4-8 0,1-9 2 16,-4 0-9-16,2-2 7 15,-4-2-2-15,-1-1-2 0,-2-1 0 0,0-1 2 16,2-1 7-16,-1-3-1 0,0 0-8 0,3-1 3 0,3-4-3 15,0-3-1-15,4 0-1 0,0 1-6 16,-1-3 4-16,4-1 1 0,-3 2-5 0,3-2 5 0,2-1-8 16,0 0 4-16,-2-1 1 0,2 1-1 0,5-1 8 15,-7-3-9-15,3 1-6 0,1 0 6 0,0 1-2 16,1-2 1-16,-2 1-10 0,3-1 9 0,-1 1-7 0,0 0 1 16,2 2-12-16,-3-5-13 15,1 5-10-15,2 0-23 0,-4-5-19 0,3 3-33 0,-1 0-43 16,-2 0-52-16,4 2-66 0,-3-2-291 15,-2-1-606-15,-2 3 268 0</inkml:trace>
  <inkml:trace contextRef="#ctx0" brushRef="#br0" timeOffset="284948.3885">7741 9401 131 0,'0'0'271'0,"0"0"-15"15,0 0-8-15,0 0-20 0,0 0-15 0,0 0-16 0,0 0-18 16,0 0-8-16,0 0-24 0,0 0-14 0,0 0-10 16,0 0-10-16,-13-2-10 0,9 1-9 15,4 1-4-15,-7 0-4 0,2-2 5 16,0 1-15-16,-1 0-5 0,2-1-1 0,-2 2-10 0,2-2 13 0,0 0-1 15,0 1-1-15,1-1-1 0,0 0-6 0,-1 0 8 16,1-1-19-16,3-2-4 0,-3 1-6 16,2 0-7-16,1-3 4 0,1 3-8 0,0-5-7 15,4 4 1-15,-1-3-6 0,2 1-6 0,2 2-1 16,2-2-4-16,3 1 5 0,-1 1 11 0,2 1-18 0,2 1-5 16,-2 0 4-16,1 2-6 0,1 2 5 15,1 2 1-15,-3 2-5 0,3 0 1 0,-3 3-2 0,-3 1-17 16,2 1-4-16,-5 1-5 0,2 5 1 0,-3 3-1 15,-4 1-8-15,-3 1 3 0,-4-1-2 0,-5 3-1 16,-2-2 2-16,-2 0 1 0,-5 0 2 16,0 1 3-16,1-4 2 0,-6 0 5 0,5-3 1 15,1 2 8-15,-3-4-2 0,5-1-1 0,1-3 2 0,4-1 3 16,-1-1 6-16,2-2-1 0,1-2 7 16,5 1 4-16,-1-2-1 0,-1-1 5 0,3 2-4 0,-1-1-1 15,0 0 1-15,3-2-3 0,-1 2 7 0,1-2-1 0,0 0-3 16,9 2 9-16,0 0-13 15,4-2 1-15,4 0 1 0,4 0 2 0,0 1-3 0,3-1-4 16,0 0 4-16,0 0-3 0,0 0 2 0,-2 0 0 16,-1 2 1-16,-4-2 5 0,-3 0 1 0,0 0-1 0,-4 2 3 15,0-2-1-15,-3 0-2 16,-4 0 8-16,1 0 4 0,3 0-2 0,-7 0 5 0,6 0-1 0,-6 0-3 16,3 2 0-16,-3-2-9 15,0 0-18-15,0 0-10 0,0 0-17 0,-16 2-28 0,9-3-27 16,0 2-54-16,-3 1-42 0,0-5-71 15,-2 3-265-15,-1-1-562 0,-1-3 248 0</inkml:trace>
  <inkml:trace contextRef="#ctx0" brushRef="#br0" timeOffset="286238.7935">6917 9535 170 0,'-1'-2'290'0,"-1"-1"-15"15,1 0-14-15,1 3-12 0,-2-2-18 0,2 2-7 0,-2-2-32 16,2 2-17-16,0-4-19 0,0 4-18 0,0 0-13 0,0-3-12 16,0 3-13-16,0 0-9 0,0 0-6 15,0 0-9-15,13 4-6 0,-8-1-8 0,3-1-7 0,-1 1 1 16,3 1-8-16,-2-2-7 0,2 2 1 16,2 2-7-16,0-1-3 0,1 0-4 0,1 1-3 15,2 0 13-15,-2 0-19 0,-1 1-3 16,-1 0-2-16,1 1-13 0,-1-2-10 0,-1 1-9 15,2 0-3-15,-6-2-9 0,2-2-7 0,-1 3 0 0,-1-1-5 0,-1 0-2 0,1 0-2 16,-3-2-3-16,-1-1-6 16,2 0 7-16,-1 0 3 0,-1 2 3 0,-3-4 6 15,5 1 6-15,-4 0 17 0,-1-1 3 0,0 0 2 16,0 0 5-16,0 0 10 0,7-5 9 0,-7 5 1 0,0-5 0 16,-1 2 4-16,2-1 6 0,-2-1 5 15,0 1 2-15,-1 1-1 0,0-1 0 0,0 0-4 0,-1 0 9 16,1 0-12-16,-1 1-4 0,0 1-3 15,-1 0 0-15,-1 0-3 0,0 1-7 0,-2 1 1 0,-1 0-2 16,-2 2-1-16,-1 1 9 0,0-1-8 16,-2 4-2-16,-1 0-7 0,0 0 5 0,1 1 2 15,0-1-3-15,1-1 0 0,1 1 0 0,1-1-2 0,3 0 3 16,0-1 0-16,1 0-3 0,2-2-2 0,1 0 6 16,-1-1 1-16,1 1-3 0,-1 0 2 0,4-2-6 15,-3 2 2-15,3-2 3 0,-4 1 3 16,4-1 2-16,0 0 5 0,0 0 3 0,0 0-4 0,0 0-1 15,0 0 0-15,0 0-4 0,7-7 2 0,-3 4-6 0,-1-1 5 16,4 0-2-16,0-1-1 0,-1 0-2 16,2 0 2-16,0 1-5 0,1 0 0 0,1-2-8 15,-1 1-8-15,-1 1-5 0,1 0-4 0,-1-1-6 16,0 2 2-16,-3-1-1 0,2 2-4 0,-2-3 7 0,-1 2-2 16,-1-2 6-16,1 4 1 15,-1-3 8-15,0-2-5 0,-3 1 0 0,1-4 3 0,1 4 2 0,-4-4 1 16,1 1 6-16,1-3 4 15,-3 2 5-15,0 0 5 0,-1-2-3 0,0-2 9 0,-1 3 5 16,1-3 10-16,0 3 1 0,-2-2 3 0,1 1 6 0,0-1-4 16,1 5 9-16,1-3 4 0,0 3 1 15,1 0 7-15,-1 0 9 0,0 1-10 16,1 2 0-16,1 1-7 0,0-1-7 0,0 1-6 0,1 3-9 16,-2-3 0-16,2 3-5 0,0 0-6 15,0 0 2-15,0 0-3 0,0 0-2 0,-1 10 2 16,3-5-6-16,-1 3 6 0,1 0-2 0,0 3 1 0,1 1-7 15,0 0-1-15,-1 3 1 0,1-1 3 0,2 4-1 0,0 0-2 0,0 2 2 16,0-1 1-16,-1 1-5 16,-1-2-1-16,2 2 6 0,-1 0 0 0,1-6 0 15,-2 4 5-15,-2-5-2 0,2 2-2 0,-2-1 1 16,1-2 6-16,-2-4-4 0,0 1-6 0,1-2 13 0,1 0-5 16,-2-3-2-16,1 2-5 0,-1-3 0 0,0 1 2 15,0-4 3-15,0 5-1 0,0-4 4 0,0-1-7 16,0 4 2-16,0-4-3 15,0 3-2-15,0-3 2 0,0 0 1 0,0 0-21 0,0 0-18 0,0 0-30 16,0 0-29-16,0 0-46 0,0 0-50 0,0 0-72 0,0 0-87 16,0 0-210-16,0 0-600 15,-4-12 265-15</inkml:trace>
  <inkml:trace contextRef="#ctx0" brushRef="#br0" timeOffset="292899.5325">6239 9367 84 0,'8'-7'195'16,"-1"1"-2"-16,-2-1 4 0,2 2 0 16,-3 2 3-16,-1 0-9 0,1-1-4 0,-1 1-10 0,-1 1-10 15,1 0-13-15,-1 0-13 16,-2 2-12-16,0-4-15 0,0 4-10 0,3-1-8 15,-3 1-7-15,0 0-6 0,0 0-3 0,0 0-7 0,-11 11-5 16,5-3-12-16,-2-2-4 0,-1 5-5 0,-2 1-4 16,-2 4-2-16,1 0-6 0,0 1-2 0,1 0-2 0,1-1-5 15,-2 2-4-15,2-2 1 0,1-3-3 16,2 2-7-16,0-2 4 0,0 0 2 0,0 4-9 0,0-5 1 16,0 0 0-16,4 1-2 0,-4-3-2 15,3-2 0-15,1 0 4 0,-1-2-7 0,1 1 4 0,2-2 1 16,-1-1-2-16,1 0-2 0,1-1 4 0,-1 1 0 0,2-1-1 15,0 1 2-15,2-3 4 0,1 1 1 16,2 1-6-16,2-2 6 0,2 0-1 0,0 0 0 0,7-2-4 16,-3 1-1-16,3-1 3 15,7 0-6-15,-1-2 4 0,-1 3-1 0,-1-3-1 0,0 1-5 0,3 0 4 16,-3 0-3-16,-1 1 2 0,-4 0-4 16,-1-1 1-16,0 1-1 0,0 0-4 0,-3-1 1 0,-1 2-9 15,-2-1-10-15,-3 1-5 16,2-1-9-16,-4 1-11 0,3 1-7 0,-7-1-6 0,7-1-2 15,-7 1-4-15,6 1-6 0,-6-1-1 0,0 0-2 16,0 0-1-16,0 0-1 0,0 0 4 0,0 0 4 16,-10-6 8-16,6 3 4 0,-2-3 6 0,-1 0 5 15,2 0 3-15,-1-2 13 0,0-3 5 0,-3-2 12 16,1 1 10-16,-3-6 11 0,3 2 6 0,-2-3 7 0,0 1 11 16,4 4 7-16,-3-4 7 15,4 5-2-15,-2 0 8 0,3 3 5 0,-2-4-11 0,1 4 5 16,-1 3 9-16,5-1 8 0,-2 1-5 0,0 2-7 0,2 1 3 0,-1-2-9 15,-2 5-10-15,4-2 1 16,0 0-10-16,0 3-6 0,0 0-1 0,0 0 0 0,0 0-2 16,4 10 2-16,-2 2-9 0,2 3 7 15,3 5-6-15,-1 1 6 0,-1 4-4 0,0 0 6 0,0 0-3 16,1 0 10-16,-2 2-16 0,0-1 10 16,-1 1 2-16,1 8-6 0,-2-12 2 0,-1 2-6 0,2 1 2 15,-3-2 0-15,0-3 0 16,1-2-1-16,-1-1-1 0,2-4-1 0,-1-3-3 0,0-1 0 0,-1-3-6 15,1-1 7-15,-1-3-4 0,1 2-5 0,-1-3 6 0,0 2 1 16,0-1-1-16,0-3 16 16,1 4-19-16,-1-4 2 0,0 0-3 0,0 3-1 0,0-3-19 15,0 0-18-15,0 0-37 0,0 0-32 16,0 0-34-16,0 0-37 0,4-9-43 0,-2 5-56 16,-2 1-267-16,1-2-581 0,1 1 257 0</inkml:trace>
  <inkml:trace contextRef="#ctx0" brushRef="#br0" timeOffset="293548.5258">8395 9550 91 0,'0'0'280'16,"-4"-2"-26"-16,4 2-12 0,0 0-11 0,-1-2-8 15,1 2-13-15,0 0-12 0,0 0-16 0,0 0-14 0,0 0-20 16,0 0-11-16,0 0-13 0,0 0-11 16,0 0-7-16,-2-3-6 0,2 3 7 0,0 0-15 0,0 0-2 15,0 0-8-15,0 0-8 0,0 0-7 16,10-3-7-16,-5 2 1 0,2 0-5 0,2 0-10 16,1 0 13-16,-3-1-18 0,7 1-9 15,-2 0 2-15,2-1-3 0,-2 0-6 0,-2 1 0 16,1 0-8-16,-1 0-1 0,0 0 5 0,-1 0-4 0,1 1-2 0,-1-2-2 15,-1 0-2-15,-1 2 3 16,2-2 0-16,-5 2-6 0,2-1 2 0,0 1-1 0,-2-1-4 0,-4 1 9 16,4-1-10-16,-4 1-5 15,7 0-10-15,-7 0-6 0,0 0-26 0,4-2-28 0,-4 2-27 0,0 0-35 16,0 0-44-16,6 2-17 0,-4 0-26 16,-2-2-45-16,2 4-194 0,-2-1-495 0,0-1 219 0</inkml:trace>
  <inkml:trace contextRef="#ctx0" brushRef="#br0" timeOffset="293841.8531">8517 9673 207 0,'-5'0'288'0,"5"0"-12"0,-7 0-14 0,7 0-3 0,-7 1-9 0,7-1-1 16,-3-2-14-16,3 2-20 0,0 0-19 15,0 0-19-15,0 0-21 0,-7 1-10 0,7-1-2 0,0 0-22 16,0 0-17-16,0 0-12 0,0 0-9 0,0 0-9 0,21-4-8 16,-12 1-5-16,5 1-11 0,0-1-6 15,0 0-7-15,0 2-3 0,0-2-5 16,0-1-1-16,-1 3-3 0,1-2-4 0,-4 2-10 16,1 0-6-16,-1-2-10 0,-1 2 7 0,-1-1-25 0,1 0-16 0,-2 1-23 15,1 0-29 1,-1 0-36-16,0 0-38 0,1-2-47 0,0 2-57 0,0-1-230 15,-1 0-538-15,0-1 239 0</inkml:trace>
  <inkml:trace contextRef="#ctx0" brushRef="#br0" timeOffset="294458.6477">9236 9553 3394 0,'0'0'4'0,"0"0"31"15,-10-5-38-15,6 3 3 0,1-1 0 0,-1 0 2 0,1 0 9 16,-2 1 7-16,1 0 7 0,-3-3 12 0,2 1 4 16,-1 0 10-16,-1 0 0 0,1-1-9 0,-2-1 2 15,2 0-5-15,-1 2-5 0,1-1-5 0,-1-3 0 16,0 5-1-16,2-4 0 0,-2 2-3 0,3-1 2 15,0 1 3-15,-2-2 3 0,2 1-3 0,1-1 2 0,0 0-13 16,0 1 4-16,2-2-5 16,1-2-2-16,0 1-2 0,3-2 3 0,0-2-4 0,1 0-3 15,3 1-1-15,0 0 2 0,2 0-6 16,1 0-2-16,5-1 0 0,-1 0 0 0,-1 4-4 0,0 0 4 16,3 2-3-16,-4 1 1 0,3 1 4 15,-1 1-11-15,2 2 4 0,-2 1-6 0,0 3 4 16,-3 1-3-16,2 3 5 0,-4-2-1 0,1 3 9 15,-1 2-11-15,-1 3 1 0,-1 1 5 0,-2 5-6 16,-4 2-1-16,-2 0-9 0,-2 4-1 0,-5-3 2 0,-1 2 0 0,-3 1 1 16,-2 0 4-16,-5 7-3 0,3-9-4 15,-8 7 13-15,6-7 0 0,1-1-5 0,0 1 1 16,2-4-4-16,3-1 8 0,4-5-1 16,0 1 0-16,3-4 1 0,3-2-4 0,-1 1 3 0,3-4 4 15,2 2-3-15,1 0-3 0,3-2-2 0,2 1 0 0,5-3-1 16,2 0 2-16,0-3-3 0,7 0 4 15,-2-1 4-15,1-3-1 0,1 1 2 16,-7-1-4-16,6-2 8 0,-7 0-2 0,-1 1 14 16,-1-1 3-16,-2-1-4 0,-2 3 11 0,-1-3 1 0,0 3 19 0,-1-2-4 15,-3 1-8-15,0-1 3 0,-2-1 0 16,-2 0-6-16,-1-1-3 0,-2 1-11 0,-3-2 1 16,-1 2-13-16,-4-3-23 0,1 4-18 15,-4 0-12-15,1 0-24 0,1 2-22 0,-2 0-28 0,2 2-39 0,3-1-33 16,0 1-56-16,3 1-60 0,0-2-203 0,3 1-557 0,1 0 248 15</inkml:trace>
  <inkml:trace contextRef="#ctx0" brushRef="#br0" timeOffset="294889.665">9333 9113 125 0,'-19'-14'297'0,"-1"3"-13"15,0 2-16-15,-2 3-18 0,-1-2-16 0,-1 3-11 0,-3 2-15 0,0 3-16 16,0 1-12-16,-2 3-14 16,1 3-14-16,-9 4-9 0,10 2-14 0,-6 5-13 0,3 3-10 15,2 5-11-15,1 3-2 0,2 3-7 16,1 3-11-16,3 2-9 0,4 4-7 0,-1 21-5 16,6-20-8-16,7 4-3 0,-1 13 0 0,5-15-7 15,1 0-1-15,8 19-6 0,-1-21 12 0,6-3-18 0,4 3 15 16,6-4-14-16,4-1 11 0,4-3-21 15,2-1 1-15,18 10-1 0,-14-17-2 0,21 8-4 0,-17-12 3 16,4-2 2-16,-2-4-9 0,3-3 5 0,-3-1-1 0,-1-5 3 16,1-4-2-16,-1-2 8 0,1-5-12 15,-4-3 6-15,1-5 0 0,-1-2 0 16,-5-5-4-16,-3-4-2 0,0-1 7 0,-6-3-12 16,-1-5 4-16,-4 0 0 0,-6-6-4 0,-4-1 15 15,-6-3-15-15,-1-4 1 0,-3-17-9 0,-7 1-11 16,0 18-2-16,-3-17 2 0,-1 16-9 0,-4 3-8 0,-7-16-11 15,4 19-14-15,-3 3-11 0,-3 2-17 0,-9 4-20 0,1 3-26 16,-6 2-31-16,-3 6-40 16,3 0-53-16,-7 6-233 0,3 2-533 0,1 2 236 0</inkml:trace>
  <inkml:trace contextRef="#ctx0" brushRef="#br0" timeOffset="297253.202">13937 4293 257 0,'0'0'256'0,"-7"0"-32"0,7 0-19 15,-6 0-19-15,6 0-16 0,0 0-10 16,0 0-14-16,0 0-12 0,-4-2-17 0,4 2-10 16,0 0-18-16,0 0-5 0,0 0-14 0,0 0-9 0,0 0-13 15,0 0-9-15,0 0-5 0,0 0-5 0,0 0-9 16,20 3 2-16,-9-3-3 0,3 0-6 0,3 0 0 0,4 2-9 15,3-4-5-15,0 1-10 16,0-3-8-16,1 1-16 0,2 1-12 0,-3-1-10 16,3 2-15-16,-2-1-33 0,-1-1-9 0,-4 3-21 15,-5 0-49-15,-6 2-105 0,-1-1-311 0,-1 2 138 16</inkml:trace>
  <inkml:trace contextRef="#ctx0" brushRef="#br0" timeOffset="297442.4143">13923 4574 126 0,'-6'6'196'0,"2"-3"-16"0,2-1-18 0,0-1 1 15,-1 3-2-15,1-3-1 0,2-1-7 0,0 0-8 16,0 0-19-16,0 0-4 0,0 0-14 0,16-4-9 0,-2-1-15 16,6-3-20-16,2 0-15 0,5-1-19 0,7-7-31 0,4-1-14 15,1 4-31-15,2 0-23 0,0-2-25 16,1 0-42-16,-4 1-159 0,0-5-319 0,-4 2 141 0</inkml:trace>
  <inkml:trace contextRef="#ctx0" brushRef="#br0" timeOffset="297709.0791">14409 4073 2631 0,'-21'-7'43'0,"-2"0"-45"0,1 3 10 15,0-2 0-15,-2 3 4 0,3 1-4 16,-1 0 4-16,6 4-1 0,2 0 3 0,0-2-1 0,6 1-4 15,-1 1 0-15,4-2-3 0,-1 3-1 16,3-2 0-16,2 5 1 0,2 1-1 0,5 8-2 0,5 3 4 16,6 5-2-16,8 7 0 0,2 0 0 0,4 3 0 0,11 14-1 15,-12-15 0-15,2 3 2 16,11 16 0-16,-13-18 1 0,-1 3-8 0,-3 4-8 0,-5 1-7 16,6 15-6-16,-13-15-4 0,-9-2-16 15,-5 6-11-15,-7-3-6 0,-16 17-12 0,1-18-15 0,-15 13-14 16,-7-3-5-16,-5-9-6 0,-5-1-18 15,-5-5-36-15,-3 0-147 0,-5-5-336 0,-1-7 150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6-28T09:34:40.70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1881 2400 47 0,'3'-5'154'0,"-2"-2"-3"0,2 1 3 15,1 0 1-15,-4 0-1 0,3-1 0 0,1 2 0 16,-4-2-2-16,3 3-1 0,-3 1-2 0,1-1-7 16,-1 1-3-16,3 1-9 0,-3-2-9 0,0 4-4 15,0-3-5-15,0 3-10 0,3-3-10 0,-3 3-9 16,0-3-10-16,0 3-5 0,0 0-3 0,0 0-9 16,0 0-7-16,0 0 3 0,0-3-7 0,0 3-3 15,0 0-8-15,0 0 3 0,0 0-7 0,0 0 1 0,0 0 3 16,-3 10 0-16,3-3-4 0,0 2 3 0,0 3 5 15,-4 0-10-15,1 7-6 0,3 1 0 16,-7 3-3-16,3 2 3 0,0-2-3 16,-2 3-1-16,2 9-2 0,-5-1 7 15,5-9-15-15,0-2 1 0,-3 2 1 0,5 0-3 16,-2-3 3-16,-1 2 0 0,0-2-2 0,4-3 0 16,1 0-2-16,-1-5 0 0,-1-3 3 0,2 0-6 15,0-2 5-15,-1 0-3 0,2-2 3 0,-1-2-4 0,2 0 1 16,-2-1-1-16,1 0 14 0,0-2-13 0,-1-2 2 15,5 4-2-15,-3-1 7 0,4-2 0 0,-6-1-5 16,10 2 12-16,-3-3-11 0,0 0 0 0,3 1-1 0,-2-2-2 16,2 0 2-16,1 2-6 0,2 0 3 0,1-1-4 15,0 0 7-15,-1 1-5 0,1 0 0 0,3-1-9 16,-3 0-11-16,0 0-10 0,0 0-17 0,-4 1-19 16,1-2-24-16,-1 2-30 0,0-1-29 0,-3-1-35 15,0-2-55-15,0 2-244 0,-3 0-521 0,-1-3 232 16</inkml:trace>
  <inkml:trace contextRef="#ctx0" brushRef="#br0" timeOffset="246.9307">1913 2372 15 0,'0'-7'255'16,"-3"2"-22"0,3-2-18-16,3-1-21 0,0-1-16 0,1 1-18 15,2 0-16-15,5-3-13 0,-1 0-15 0,0 4-14 16,4 2-6-16,0-3-12 0,0 4-8 0,-1 0-11 16,1 0-5-16,-3 1-9 0,1 2-15 0,-3 2-19 15,1 0-31-15,-3 1-27 0,0 2-28 16,0 0-33-16,0 1-41 0,-4 2-168 0,-3 1-334 0,0 0 147 15</inkml:trace>
  <inkml:trace contextRef="#ctx0" brushRef="#br0" timeOffset="443.9362">1933 2573 139 0,'0'2'241'15,"0"-2"-17"-15,0 0-15 0,0 0-20 0,0 0-17 16,0 0-15-16,0 0-17 0,13-3-14 0,-5 1-16 16,6 1-19-16,0-3-31 0,0 1-35 0,2 1-28 15,1-1-49-15,3-1-42 0,-1-2-70 0,-5 5-98 16,0-1-283-16,-1-2 124 0</inkml:trace>
  <inkml:trace contextRef="#ctx0" brushRef="#br0" timeOffset="833.9044">2178 2554 247 0,'3'-5'257'16,"-2"0"3"-16,2 1-4 0,-1 0-6 0,0 0-5 15,0 3-9-15,1-4-8 0,-2 3-19 0,0 0-13 16,-1 2-18-16,0-4-7 0,0 4-23 0,0 0-17 16,2-2-9-16,-2 2-21 0,0 0 6 0,5 5-3 15,-3-3-8-15,2 2-9 16,0 1-14-16,-1 1-2 0,4 2 2 0,0 2-14 15,0 1 1-15,0 2-13 0,3-1-3 0,1 5-7 0,1-2-3 0,0 2 3 0,1 0 0 0,-5-5-14 16,2 0 4-16,1-2-21 0,-1 1-17 16,-1 0-17-1,1-1-18-15,-1 0-21 0,0-1-28 0,0-2-27 16,-2 1-23-16,1-1-24 0,-3-1-25 0,2-3-35 16,1 1-39-16,-3-1-213 0,-1-3-521 0,-4 0 232 0</inkml:trace>
  <inkml:trace contextRef="#ctx0" brushRef="#br0" timeOffset="1066.9952">2451 2521 206 0,'-2'-9'318'15,"-1"4"12"-15,0-2-18 0,0 1-26 0,0 2-18 16,0 1-28-16,3 1-26 0,-3-1-27 0,3 3-18 16,0 0-19-16,0 0-15 0,-8 8-8 0,5 0-13 15,-3 3-15-15,-2 6-14 0,1 2-3 0,0-1-6 0,-3 4-11 16,0 1-8-16,3 1 3 0,-4 2-14 15,1-1 5-15,0 1-14 0,0 6-18 0,2 2-11 16,1-10-7-16,0-3-13 0,0 0-10 0,3-8-16 16,0-1-26-16,-1 0-22 15,2-3-27-15,2 0-43 0,-2-4-36 0,3 1-49 0,0-3-229 16,0-3-509-16,0 0 225 0</inkml:trace>
  <inkml:trace contextRef="#ctx0" brushRef="#br0" timeOffset="1364.8579">2668 2454 25 0,'0'0'338'32,"-1"-1"-31"-32,1 1-28 0,0 0-26 0,0 0-25 0,-4-2-23 15,4 2-19-15,0 0-20 0,-4 6-12 0,2-2-18 16,0 2-14-16,0-2-13 0,1 1-11 0,0 1-7 15,1 1-9-15,0-1-16 0,-1-2-23 0,1 0-4 16,2 0-17-16,1 0-9 0,-3-3-1 0,2 2-5 16,-1 0 5-16,-1-3-4 0,0 0 1 0,0 0-1 15,0 0 5-15,6-7 13 0,-5 3 5 0,0-1 6 16,-1 2 1-16,0-2 0 0,0-1-1 0,0 3 5 16,0-1-6-16,0 1-3 0,-1-1-7 0,1 0-22 15,-1 1-30-15,1 3-44 0,-1-2-45 16,1 2-43-16,0 0-41 0,0 0-270 0,-6 9-508 0,3-4 226 15</inkml:trace>
  <inkml:trace contextRef="#ctx0" brushRef="#br0" timeOffset="1627.1099">2711 2865 226 0,'-2'2'297'15,"2"-2"-10"1,-2 4-18-16,2-4-16 0,-1 2-24 16,1-2-19-16,0 0-22 0,0 0-14 0,0 0-21 0,0 0-10 15,0 0-13-15,0 0-11 0,0 0-12 0,0 0-11 16,0 0-10-16,0 0-9 0,0 0-7 0,0 0-10 16,0 0-5-16,0 0-10 0,0 0-16 15,0 0-19-15,0 0-25 0,0 0-31 0,0 0-51 16,0 0-47-16,-9-8-58 0,9 8-57 0,-7 0-166 15,7 0-461-15,0 0 203 0</inkml:trace>
  <inkml:trace contextRef="#ctx0" brushRef="#br0" timeOffset="1999.8101">2785 2703 164 0,'-4'-2'303'0,"4"2"-18"0,0 0-10 0,-6 0-9 0,6 0-31 16,0 0-21-1,0 0-14-15,0 0-25 0,0 0-17 16,-4-1-15-16,4 1-15 0,0 0-11 0,0 0-9 16,0 0-21-16,0 0-3 0,0 0-11 0,0 0-8 15,0 0-7-15,0 0-3 0,0 0-10 0,0 0 1 0,0 0 4 16,0 0-15-16,0 0 3 0,0 0-7 0,0 0-5 15,0 0 0-15,18 5-5 0,-10-4-6 0,1 0-1 16,1 0-4-16,-1-1-7 0,1 0-4 16,0 0 2-16,1-2 1 0,-2 2-1 0,-2 0 2 0,-1 0 1 0,-6 0 0 15,11-1 16-15,-11 1 1 0,7 0 16 0,-7 0 20 16,0 0 22-16,0 0-2 0,6 0-6 0,-6 0-4 16,0 0-7-16,0 0-12 0,0 0-8 0,0 0-3 15,0 0-15-15,0 0-50 0,-5 6-62 0,5-6-82 0,0 0-87 16,0 0-350-16,-1 6-660 0,1-6 292 0</inkml:trace>
  <inkml:trace contextRef="#ctx0" brushRef="#br0" timeOffset="4681.7716">3647 2353 52 0,'-3'-8'280'16,"-1"4"-25"-16,-3-2-3 0,0 0-19 15,0 1-12-15,0 1 17 0,-3 3-15 0,0-1-23 16,0 2-14-16,0-1-19 0,0 2-19 0,-2 2-16 16,2-1-9-16,-2 5-16 0,0 0-6 0,2 2-10 15,-1 0-11-15,1 3-6 0,-1 4-11 0,1 1-4 16,1 0-3-16,1 5-7 0,1-3-2 0,2 3-1 0,0-1-10 15,1 3 8-15,1-1-13 0,0 0-2 0,3-1 2 16,0 0-18-16,0 1 11 0,3-2-4 0,0 0-15 16,1 1 14-16,2-4 0 0,1-5-1 0,-3 1-10 0,7-3-9 15,5 4-14-15,2-2-11 0,0-3-18 0,2-2-21 0,1-7-19 32,3-1-17-32,0-4-21 0,3-4 0 0,-1-1-11 15,1-2-3-15,-1-3-2 0,-1 1 16 0,-4-4 10 16,-1-1 8-16,-2 0 17 0,-4 0 19 0,-1-2 29 0,-3 1 28 15,-3 0 26-15,-3 1 23 0,-3 3 21 0,-1 2 14 16,-2-1 23-16,-3 0 19 0,1 3 2 0,0 2 3 16,-6-1-10-16,3 3-5 0,-3 1-4 0,0 2-9 15,2 0-13-15,-2 2-6 0,0 2-8 0,-1 3-3 0,-2 1-13 16,2 2-4-16,1 1-5 0,-1 2-3 0,1 4-7 16,3 0 3-16,0-1-10 0,3 4-1 0,1 3-1 15,1-5-8-15,2 2-1 0,6 6-16 0,-2-3-13 16,5 0-17-16,-4-1-5 0,2-5-17 0,2 0-6 0,-2-2-3 15,1-1-8-15,1-1-1 0,-2-5-1 0,0 0 4 16,0 1 4-16,0-3 7 0,0-1 9 0,0-4-2 16,0 0 12-16,0-3 2 0,0 0 4 0,-3-2 4 15,2-3 3-15,0 0 7 0,-2-3 2 0,0 0 12 16,3 1 19-16,-4-2 13 0,1 4 1 0,0-4 14 16,-1 4 2-1,0 2 3-15,1 0 2 0,-1 1-4 0,1 1-8 16,-1 2-5-16,0 0-1 0,1 1 0 0,-1 1-8 0,1 1 0 15,3 0-4-15,-1 1 1 0,-2 1-4 0,3 1 1 16,0 2-4-16,-1 3-2 0,1-1-2 0,-2 1 0 16,1 2 0-16,-3-1 4 0,3 4-10 0,-5 2-7 15,0-1-16-15,1 3 2 0,-2-2-9 0,-3 3-7 16,3-3-6-16,-3-1-11 0,0-3-1 0,2 0-2 16,-2-2 1-16,3-2 8 0,0-1 5 0,-1-1 6 15,1-1 4-15,0-2 3 0,0 0 2 0,0 0 5 0,0 0 8 16,-2-10-2-16,2 4 3 0,0-1 13 0,2-2-1 15,0-4 2-15,1 1 4 0,2-1 6 0,0-1-4 16,1 1 7-16,1 0-6 0,0 0 9 0,0 0 3 16,3 1-2-16,-2 1 1 0,2 1 0 0,0 2-4 15,1 0 1-15,-4 5-5 0,0 1 1 0,0 0 0 16,3 2-2-16,-3 3 0 0,2 1 1 0,-2 2 0 16,0 1-2-16,-2 4 2 0,1 3-3 0,-3-1 0 15,-2 3-2-15,5 3 2 16,-5 0-8-16,-2 2-4 0,1-7-18 0,0 0-4 15,0-2-11-15,1-1-5 0,-1-3-8 0,0-1-6 16,3-4 10-16,-3 2 5 0,4-3 1 0,-4-2 4 16,7-2 3-16,-2-2 3 0,0-1 3 0,2-3 0 0,2-2 4 15,-1-1 5-15,1-3 1 0,-1-4-2 0,6 0 8 16,-7-3-5-16,3 1 9 0,-3 0 9 0,-3 0 19 16,3 2 18-16,0 0 13 0,-2 3 7 15,-1 2 19-15,-1 1 13 0,-2 5-2 0,1-2 21 0,-1 3-2 0,-1 2-4 16,0 0-17-16,1 0-11 0,-1 4-6 15,-4-3-5-15,4 3-8 0,0 0-5 0,-10 8-8 0,3-2-10 16,4 2-18-16,-1 3-11 0,0 0-19 0,1 3-13 0,3 0-8 16,-3-4-11-16,6 5-4 0,1-2 5 0,-1 0 0 15,4 0 3-15,0-1-3 0,3 0 6 0,3 2 2 16,-1 2 6-16,-2-4-2 0,0-1 4 0,1-2 2 31,-1 1 6-31,0-1 0 0,1-4 5 0,-6 1-2 16,0 1 4-16,-3-4 1 0,3 2 2 0,-2-3 5 15,-3 2 4-15,1 0 1 0,-1-4 5 0,-1 6-1 0,-2-3 2 16,-1 1-1-16,-3-1 1 0,1 1-1 0,-1-4-5 16,-1 2-7-16,-1-1-25 0,0 2-18 0,0 0-31 15,1-2-34-15,8-1-45 0,-13-3-51 0,5-1-189 0,1 1-435 16,5-1 193-16</inkml:trace>
  <inkml:trace contextRef="#ctx0" brushRef="#br0" timeOffset="4886.0516">4456 2570 168 0,'3'-4'386'16,"1"1"-8"-16,-1 0-12 0,0 1-13 0,-3 0-35 0,0 2-27 16,5 0-27-16,-5 0-35 0,0 0-21 15,5 4-21-15,-4 1-22 0,0 0-9 0,1 5-19 16,-2 4-12-16,0-1-21 0,0 1-52 0,0 8-1 16,2-4-33-16,-1 4-32 0,0 2-29 0,-1-3-26 15,2-3-33-15,2 1-28 0,-2-3-19 0,0-2-9 16,1-1-31-16,-2-4-27 0,2-1-27 0,-2-4-198 15,-1-3-477-15,0-1 211 0</inkml:trace>
  <inkml:trace contextRef="#ctx0" brushRef="#br0" timeOffset="5630.8474">4841 2675 47 0,'0'-4'229'16,"0"-1"2"-16,0 0-1 0,0 2 8 0,0-4 1 16,-2 3-4-16,-1-2-4 0,1 2-32 15,-1-1-8-15,-2 1-15 0,0-1-13 0,-2 2-25 16,-2-1 1-16,1 3-15 0,0 0-13 0,-2 2-8 0,1 1-11 16,0 0-10-16,1 0-9 0,-1 2-5 0,-4 3-4 15,5-1-13-15,-1 3-8 0,-1 0 0 0,2 0-6 16,1 1 0-16,1 2-6 0,2-1-4 15,1-1-1-15,0 1 1 0,2-2-12 0,1 0-4 16,1 0-20-16,-1-1-5 0,3-2-13 0,0 0 2 0,0 0-2 16,1-3-3-16,2 0-4 0,-1-3 0 0,4 0-4 0,1-3 0 15,1-1 2-15,2-2 4 0,0 0 3 16,-2-4 1-16,0 0 3 0,4-5 4 0,-1-1 3 0,-3-1 2 16,1-2 10-16,-3-2 14 0,-1-2 11 0,-3 2 21 15,0-5 5-15,-3-1 16 0,3 2 3 0,-4 1 22 16,-2 0 12-16,2 3 9 0,-1 5 15 0,0 3 9 0,-3-2 1 15,2 7-4-15,-1 0-2 0,0 1-13 16,0 1-15-16,1 1-10 0,1 0-12 0,-3 4-8 0,3 1-7 16,0 0-5-16,0 0-7 0,-12 9-11 0,8-1-2 15,1 3-5-15,-2 1-8 0,2 6-9 0,-1 2-15 0,1 0-5 16,3 1-15-16,0 3-13 0,1 1-8 0,2 1-23 16,0 8-24-16,0-8-23 0,1 7-16 0,0-8-26 31,-1 0-17-31,0 1-21 0,0-2-19 0,1 0-24 15,2-1-31-15,-2-4-41 0,-4-6-218 0,3-3-569 16,0-4 252-16</inkml:trace>
  <inkml:trace contextRef="#ctx0" brushRef="#br0" timeOffset="6241.5811">4976 2627 70 0,'0'-4'296'16,"-5"2"-25"-16,4 0-26 0,1 2-23 0,0-4-22 0,0 4-20 15,0 0-20-15,0 0-14 0,0 0-14 0,0 0-14 16,6 10-15-16,-5-7-10 0,5 1-21 0,-1-1-19 16,3 0-20-16,-1-1-14 0,1-1-10 0,1-1-12 15,1-1 1-15,-2 1-2 0,-1-3-1 0,2-1 1 16,-5 1 1-16,3-4 4 0,-2 2 9 0,-1-1 13 16,-1 3 24-16,-1-2 21 0,0 1 25 0,0-1 13 15,-2 1-14-15,-1 1 11 0,-1-2-5 0,-1 2-6 16,0 1-15-16,-2 0 4 0,1 1-14 0,-3 1-5 15,1 1-2-15,-1 1-11 0,3 0 0 0,-3 3-5 16,0 2-6-16,1 0-8 0,0 4 8 0,2-2-9 16,1 3-1-16,1 2 5 0,-4-3-16 0,4 3 1 15,4-2-6-15,-2 0-13 16,3-1-7-16,0-2-3 0,2 1-12 0,4-1-5 16,-4-3-6-16,1-1-2 0,1-1 0 0,3-2-11 15,-1 0 2-15,4-4-2 0,-3 1 3 0,-1-2 1 16,5-3 2-16,-1-2 0 0,5-3 7 15,-3-1 0-15,1 0 4 0,-6 0 4 0,1-4 4 0,2 0 7 0,-3 0 21 16,-3 2 6-16,-3 1 27 0,0-1 15 0,-1 1 17 16,1 0-1-16,-3 1 12 0,1 3 13 0,-2 1 14 15,0-1-5-15,0 4-6 0,0 0-16 0,0 2-1 16,0 0-11-16,-1 0-17 0,1 3-5 0,0 0-1 16,-7 6-10-16,4 0-5 0,-1 1-4 0,-1 3-19 15,3 2-8 1,-1 1-11-16,1 1-15 0,2 5 2 0,0-1-9 0,2-3 5 15,-1-1-4-15,3 8 6 0,-2-3 1 0,-1-6 3 16,2 6-1-16,-3-5 6 0,3-1-1 0,-2 0 13 16,2-1-5-16,-3 1-3 0,0-4 1 0,3 0 5 15,-2-4-4-15,1 3 2 0,2-1 6 0,-3-2-7 16,2-1 4-16,0-2-4 0,2 0-8 0,1-2-12 16,4-1-19-16,0 0-11 0,0-1-24 0,4-1-28 0,-3-3-27 15,2 0-44-15,-2 1-32 0,2 0-42 0,-5 1-237 16,5-2-532-16,-3-3 235 0</inkml:trace>
  <inkml:trace contextRef="#ctx0" brushRef="#br0" timeOffset="6779.7534">5659 2463 299 0,'3'-5'368'0,"-3"1"-18"0,-3 1-10 0,2-1-14 0,1-1-12 16,0 3-29 0,0 2-25-16,-2-6-18 0,2 6-25 0,-1-2-35 15,1 2-25-15,0 0-20 0,0 0-8 0,0 0-11 16,0 0-16-16,-1 15-6 0,-1-2-9 0,1 0-9 16,-2 5-9-16,-3 0-3 0,6 1-14 0,-3 0-2 0,5 3-7 15,-2-4-10-15,1 3 1 0,2-1-4 16,-3-1-29-16,1 0-12 0,-1 0-8 0,2-4-24 15,-1 3-19-15,1-4-20 0,-1-2-16 0,3 1-29 0,-2 1-24 0,-2-2-31 16,0-1-37-16,0-5-54 0,0 2-260 0,0-4-578 16,0-4 255-16</inkml:trace>
  <inkml:trace contextRef="#ctx0" brushRef="#br0" timeOffset="7294.4776">5537 2592 135 0,'-3'-2'193'15,"3"2"-23"-15,0 0-10 0,7-3-14 0,-2 1-12 16,4 0-14-16,4 0-6 0,1-1-14 0,0-1-13 16,1 0-5-16,1-1-9 0,3 0 2 0,3-2-8 15,-4-2 3-15,2 0 10 0,-6 3 8 0,0-1 39 16,0-3 17-16,-4 3-1 0,1 0 18 0,-4 0 19 15,-3 2 16-15,2 0-3 0,0 0 1 0,-2 1-3 16,-3 1 2-16,2 1-12 0,-3-1-10 0,0 3-17 16,3-4-14-16,-3 4-19 0,3-2-16 0,-3 2-8 15,0 0-8-15,0 0-11 0,0 11-6 0,0-2-11 16,-3 3-5-16,1 1-1 0,1 3-6 0,0 3-6 0,-1 1-2 16,1 1-9-16,-2 0-10 0,3 0-10 0,-3-1-12 0,2-1-12 0,1 0-7 15,-4 1-3-15,1-2-8 0,3-5-8 0,0 0-9 31,-2-6 5-31,1 1 2 0,1 0 4 0,-3-3 8 16,3-1 9-16,0 0 1 0,0-4 1 0,0 0 11 0,0 0-9 16,0 0 4-16,0 0 2 0,0 0-3 15,6-17 4-15,-1 9-1 0,1-3-2 0,1 0 9 16,-1 0-28-16,2 0 27 0,-2 1 1 0,1 2 7 0,0 1-3 0,0 0-5 16,0 1-1-16,-3 0 2 0,5 2-2 0,-5 0-4 15,3 2 8-15,3 2-2 0,-3 0 2 0,0 2-8 16,0-1-10-16,3 3 12 0,-3 2-5 0,0 0-13 15,0 1-25-15,0 0-20 0,-3 1-27 0,2 3-15 16,-5-3-20-16,1 1-21 0,-2 4-30 0,-2-1-28 0,-2 1-35 16,1-4-31-16,-4 2-242 0,-1-3-561 0,1-1 249 15</inkml:trace>
  <inkml:trace contextRef="#ctx0" brushRef="#br0" timeOffset="7608.0182">5969 2692 28 0,'0'0'179'0,"6"-2"-17"0,-2 1-16 0,0 1-14 15,-4 0-11-15,14-2-16 0,-7 2-1 16,3-2-19-16,0 2-6 0,1-4-13 0,-1 2-2 16,0-2-6-16,3 1-5 0,-5 0-3 0,1-3 9 15,-2 2 20-15,0-1 18 0,-2-1 25 0,-1 3 26 16,-1-2 12-16,0 1 1 0,-3-1-12 0,0-1 3 15,-1 3-24-15,-5 0 10 0,2 0-7 0,-5 0-12 16,1 1-10-16,-2 2 0 0,0 0-18 0,0 1-9 16,-2 2-9-16,3 1 3 0,-2-1-10 0,4 3-10 15,-3 4-12-15,3-3 4 0,0 4-8 0,1 2-1 16,4-1 0-16,0 1-12 0,5 6-9 0,1-8-29 16,3 2-20-16,7 0-35 0,2 0-37 0,3-1-42 0,3-2-61 0,3-7-76 0,0 1-243 15,-1-2-569-15,3-5 252 0</inkml:trace>
  <inkml:trace contextRef="#ctx0" brushRef="#br0" timeOffset="8276.7695">6798 2398 265 0,'3'-19'267'16,"-3"7"0"-16,0-2 20 0,-3 2-8 0,2 0-14 16,-2 3-20-16,1 2-27 0,-3-2-14 0,1 2-15 15,-2 3-16-15,0-2-20 0,1 3-18 16,0 1-11-16,-1 3-8 0,-2 0-14 0,-1 3-9 16,0 5-17-16,-1 1-1 0,-1 7-10 0,2 4-4 15,2 3-6-15,2-2 0 0,0 12-5 0,2 2-8 16,2 1-4-16,2-3 2 0,0 3-21 0,2-2-16 0,-1 1-20 0,0 2-21 0,1 0-19 0,-3-5-22 15,-1-6-22-15,-1 9-37 0,-3-9-40 0,-1-3-40 16,3-3-23-16,-4-2-242 16,0 0-523-16,1-8 233 0</inkml:trace>
  <inkml:trace contextRef="#ctx0" brushRef="#br0" timeOffset="8990.836">6559 2675 223 0,'-3'-3'303'16,"2"2"-14"-16,1-3-17 0,1 0-30 0,-1 4-24 0,4-4-23 15,-1 1-19-15,6-1-17 0,2 1-19 0,7-3-15 16,2 0-19-16,4 1-14 0,-3 1-18 16,3-2-14-16,0 2-5 0,-2-2-9 0,0 1-5 0,-2 2 5 15,-6-1-13-15,-1 2 0 0,-4 0-5 0,-5 0 2 16,2 0 10-16,-2 2 10 0,0 0 17 0,-1-1 3 15,-3 1 0-15,6 0-8 0,-6 0-4 0,0 0-9 16,0 0-3-16,0 0-5 0,-9 10-1 16,4-4-7-16,-1 0 1 0,2 2-4 0,-2 1-7 15,3-1 4-15,-1 1-4 0,1 0-16 0,3 0-12 0,0 0-5 16,1 4-16-16,2-6-16 0,2 2-3 0,3 1-12 0,2 0-6 0,0-4-8 16,1 1-10-16,4-1-4 0,-1-4-9 0,0 1-4 15,-1-4-4-15,1 0 11 0,-1-2 5 0,0-1 14 16,-5 0 4-16,5-3 7 0,-6 0 20 0,0-1 20 31,0-1 26-31,-4 0 33 0,1-3 15 0,-4 0 14 16,0 0 14-16,-1-3 12 0,-3 3 5 0,-2-1 9 0,-1 2-5 15,0-1 2-15,-2 3 3 0,-2 1-13 0,4 2 0 16,-6 0-10-16,1 2-12 0,-1 2-4 0,3 2-15 16,1 0-2-16,-1 3-10 0,1 3-3 0,2 1-1 15,0-1-8-15,2 4-19 0,0 3-29 0,2-1-14 0,3 2-11 16,3 0-10-16,0-1-17 0,4 1-10 15,2-1-11-15,0-3-18 0,3 0-9 0,0-1-9 0,0 1-11 16,1-4-11-16,1-4-1 0,2-2 6 0,1-2 6 16,-1 1 11-16,3-8 10 0,1-1 16 0,-1 0 10 15,-2-2 14-15,2-4 12 0,-1 2 42 0,-4-6 26 16,0 1 34-16,-1-2 29 0,-3-1 17 0,-2-1 45 0,-2-1 18 16,-2-2 19-16,1 3 8 0,-1 3 36 15,-3 0-5-15,1 3 20 0,-1 4-5 0,-2 2 2 0,-1 3-11 0,1 0-16 16,-2 0-17-16,3 2-15 0,-3 3-19 0,2-1-16 15,-2 3-16-15,3 1-10 0,-7 1-15 0,3 4-5 16,-2 3-7-16,3 4-10 0,0 7-8 0,-1 4-7 16,1-1-18-16,0 5-13 0,2 0-12 0,-1 0-22 15,2 11-16-15,2-11-31 0,-1 8-20 0,1-8-26 16,-1 1-21 0,-1-4-16-16,2 2-19 0,-1-4-19 0,0 0-21 15,-1-3-16-15,2-6-21 0,-2-5-27 0,1-3-22 16,1-1-21-16,-1-1-194 0,-1-3-547 0,0 0 242 15</inkml:trace>
  <inkml:trace contextRef="#ctx0" brushRef="#br0" timeOffset="9207.7619">7310 2415 284 0,'1'-15'387'16,"-1"4"4"-16,0 4-9 0,2 0-30 0,-2 3-39 15,-2 0-20-15,4 1-38 0,-2 3-26 0,0 0-21 16,0 0-20-16,0 0-23 0,-3 15-7 0,1-1-21 15,1 5-20-15,-1 2-12 0,4 3-6 16,-2 1-9-16,-3 0-8 0,3 0-32 0,1 3-29 16,1-3-28-16,-2 1-29 0,0 9-38 0,0-12-14 0,-3-1-28 15,3 1-20-15,0-4-33 0,-3 0-22 0,3-5-29 16,0-5-35-16,0-3-31 0,-1 0-169 16,2-2-493-16,-1-4 219 0</inkml:trace>
  <inkml:trace contextRef="#ctx0" brushRef="#br0" timeOffset="10025.3658">7418 2679 122 0,'0'-4'338'16,"1"1"-19"-16,-1 3-17 0,1-2-20 0,-1 2-18 0,0 0-19 15,0 0-16-15,0 0-23 0,0 0-22 0,-10 9-17 16,8-5-15-16,0 4-14 0,0-2-10 0,1 2-15 16,1 0-14-16,0 2-37 0,0-1-20 0,4-1-28 15,-1 0-18-15,1 1-17 0,2-3-33 16,2 1-15-16,2-3-19 0,-3-2-16 0,4 0-7 15,2-5-12-15,1 2-4 0,-1-3 4 0,-2-3 16 0,-4 2 10 16,4-4 14-16,-4-1 18 0,-3 3 20 0,-2-2 30 16,-1-1 23-16,-2-2 23 0,-2 1 36 15,-5-1 11-15,0 1 21 0,-1 0 14 0,-1 2 6 16,-1-2 3-16,-1 3-4 0,0 1 5 0,-1-1 8 16,3 2-9-16,0 3-14 0,3-2-10 0,0 2-10 15,1 1-5-15,1 0-13 0,2 0-27 0,0 1 6 16,3 1-6-16,0 0-12 0,0 0-9 0,0 0-9 0,0 0-9 15,14 6-3-15,-4-4-4 0,3 1-8 0,1 1-7 16,0 0-2-16,0-1 0 0,0-1 7 0,2 0-1 16,-2 1 2-16,0-1-2 0,0-1-7 0,-1-1 14 15,-4 2-2-15,0-1 2 0,1 0 5 0,-2-1 6 16,-2 0 16-16,-2 2 19 0,0-2 6 0,-4 0 22 0,0 0 16 16,10 0 4-16,-10 0 9 0,4 0 10 0,-4 0-5 15,0 0 1-15,0 0-9 0,0 0-9 0,3 1-12 16,-3-1-9-16,0 0-7 0,0 0-7 0,-4 8-7 15,1-4-3-15,-3 1-3 0,2 0-7 0,0 3-5 0,1-3-15 32,0 4-10-32,1-2-12 0,-1 6-6 0,0-5-18 15,1 0-12-15,1 1-13 0,1-2-26 0,0 1 12 0,1-1 0 16,1 1-12-16,1-2 3 0,1-1 2 0,0-1 1 16,2-1 14-16,2 0-1 0,2-3 6 0,-1 0 1 15,2-3 8-15,1-1 6 0,0-1 3 0,2-2 5 16,0 1 3-16,-1-1 2 0,-2-2 19 0,-1 2 18 15,1-2 36-15,-5 4 22 0,-1-1 19 0,1 0 9 0,-3 4 11 16,1-1 1-16,-1 1-5 0,-3 0-5 16,0 2-13-16,4-3-11 0,-4 3-7 0,0 0-2 15,0 0-16-15,0 0-8 0,-8 13 4 0,2-5-3 0,2-1-12 0,-2 3-22 16,2 2-14-16,1 1-22 0,-1-1-25 0,4 0-19 16,1-3-14-16,-1 0-22 0,3 1-1 0,3-2 2 15,1 2 5-15,1-5 3 0,3 1-6 0,2-3-14 16,0 0-1-16,1-6 3 0,0 2 8 0,3-4 9 0,-6-1 16 15,2-3 13-15,-1 1 27 0,0-1 22 0,-1-4 38 16,2-2 29-16,-5 4 28 0,2-7 28 0,-3 2 16 31,0-2 21-31,-3 3 14 0,2-7-1 0,-6 4-5 16,-3-2 0-16,0-1-6 0,-4 0-5 0,-3-2-13 16,-1-1-8-16,-7 2-11 0,-9-7-6 0,-1 2-9 15,-3 4-11-15,10 7-9 0,-17-3-6 0,4 5-3 0,9 7-18 16,-2 2-27-16,3 0-39 0,0 5-40 0,3 0-57 15,5 6-42-15,1-2-55 0,5 4-61 0,4 0-76 0,-1 3-274 16,5-4-690-16,3 2 306 0</inkml:trace>
  <inkml:trace contextRef="#ctx0" brushRef="#br0" timeOffset="10624.0927">8115 2605 326 0,'0'0'332'16,"0"0"-19"-16,-4-5-15 0,4 5-19 0,0-1-23 15,0 1-25-15,-3-3-19 0,3 3-24 0,0 0-22 16,0 0-16-16,0 0-19 0,0 0-9 15,0 0-15-15,0 0-12 0,0 0-9 0,0 0-10 16,0 0-4-16,-4 8-12 0,4-5 4 0,0 0-8 16,0 0 1-16,-1 4-6 0,1-2-8 0,0 2 4 0,-2 1-1 15,-1 1 1-15,3 0-14 0,0 0-1 0,0 3 1 16,-3 0-10-16,3 0 2 0,0-1-5 16,3 0-3-16,-3-2-32 0,3 1-24 0,-3-2-27 0,3 1-23 0,1 1-23 15,-1-2-32-15,1 0-25 0,-4 0-42 0,3-4-49 0,0 0-239 16,-2 0-539-16,-1-4 239 0</inkml:trace>
  <inkml:trace contextRef="#ctx0" brushRef="#br0" timeOffset="11440.4294">8253 2604 180 0,'2'0'338'0,"-1"-4"-23"0,-1 4-21 0,0-2-30 0,0 2-22 0,0 0-31 16,0 0-19-16,0 0-14 0,0 0-17 15,7 7-13-15,-7 0-14 0,4 1-10 0,-4-1-12 16,0 2-13-16,3 0-11 0,0 4-6 0,-2-1-5 16,-1-3-15-16,0 4 0 0,0-1-10 0,0-3-7 15,0 1 0-15,-1-3-5 0,-2 0-8 0,3-1-6 0,0-2-3 16,0-1 5-16,0 1-5 0,0-1 2 16,0-3 0-16,0 2-4 0,0-2 1 0,0 0-5 15,0 0-4-15,3-11 7 0,-2 5-6 0,2-2-7 16,3-1 6-16,-1 0-4 0,1-3 1 0,1 2 0 15,0-1 4-15,0 0-4 0,0 1 2 0,0 4 0 16,-1-3 9 0,-2 5 2-16,0-1-1 0,1 1-3 0,-3 2-7 0,1-2 2 0,1 3-10 0,-1-1-2 0,-3 2 2 31,9 3 5-31,-6 0-13 0,-1 0 10 0,4 4-1 16,-3 0-1-16,2 4-4 0,-3 1-6 0,3-1-8 15,-2 2-15-15,-1 0-12 0,1-2-9 0,1 0-19 0,1 2-10 16,-2-6-11-16,1 1-6 0,3-1-17 0,-1 0-3 15,1-1-2-15,0 0-3 0,0-3-8 0,3-3-5 16,3 1-5-16,1-2 8 0,-1-1 11 0,1-5 12 16,-2 0 14-16,2-1 15 0,-3-1 34 0,0-2 12 0,-2 2 26 15,1-2 27-15,-3-2 29 0,-1 2 20 0,-2-1 26 0,0-3 11 16,-1 4 26-16,-3 1 1 0,0 2-5 16,-3 0-9-16,2 0-6 0,-2 2-10 0,-1 1-7 15,-2 0-9-15,-1 1-8 0,-3 2-9 0,1 2-10 0,-1 2-8 16,-2 1-5-16,4 0-5 0,-1 2-14 0,2 0-18 15,0 3-12-15,3-1-31 0,1 1-24 0,1 2-14 16,1-3-13-16,2 2-12 0,1-2 0 0,5 4-5 0,-1-5-8 31,0-1 1-31,1 2 6 0,0-4 15 0,0 2 8 16,0-1 4-16,-2-3 8 0,2 2 18 0,-4-2 21 16,2 2 20-16,-3-1 17 0,2-2 16 0,-1 2 10 0,-3-2 8 15,3 2-3-15,-3-2 8 0,1 4-2 0,-1 2 1 16,0-2-5-16,-1 5 0 0,1 5-4 0,-3 0-1 15,-1 8-9-15,1 1-1 0,-1 2-13 0,-1-1-17 16,-1 14-5-16,-1 2 0 0,-2 2 11 0,4 20 5 16,2-18 6-16,0 18-6 0,3-1-11 0,0-24-18 15,-1 3-1-15,4-3 0 0,-4-10 4 0,-1 0-1 16,0-2 2-16,-2-4 1 0,1-3-4 0,-1-3-2 0,1-7 3 16,-1 2 9-16,-2-3 16 0,-1-4 22 0,0 1 15 15,2-4-4-15,5 0 11 0,-19-11-4 0,5-3 2 16,1-2 8-16,2-5 1 0,1-3 0 0,-4-9-2 15,7-2-6-15,2-3-6 0,0-1-5 0,5-3-6 16,0-1-8-16,10-18-2 0,0 21-19 0,4 3-9 16,3 0-17-1,3 0-18-15,2 6-24 0,2 3-25 0,4 4-34 16,-4 9-62-16,7-4-73 0,-10 7-196 0,6 3-492 0,-3 0 218 16</inkml:trace>
  <inkml:trace contextRef="#ctx0" brushRef="#br0" timeOffset="12256.0836">9242 2507 112 0,'4'-8'225'0,"2"1"5"0,-2 0 14 0,-3-2 3 16,-1 4-7-16,0-2-9 0,2 1 2 0,-4 1-19 0,-1-1-17 15,-1 3-19-15,-3-3-16 0,3 2-12 0,-9 2-12 16,2 1-17-16,-3 1-15 0,0 1-6 16,-7 0-12-16,7 1-7 0,0 1-8 0,1 3-5 15,0-3-7-15,2 4-10 0,1 1-5 0,3-1 1 16,1-2-9-16,3 3-5 0,2 0-4 0,-1 1 6 16,7 2-21-16,-1 1 2 0,5 0-10 0,1 0-2 0,4 2-4 15,1 2-6-15,2-1-2 0,1-2-6 0,-1 1 5 16,1-1-8-16,0 2-3 0,-2-3 1 0,-3-1-1 15,4 2-1-15,-7-3-3 0,0 1 3 0,-2-2 0 16,-5-1 4-16,0 1 0 0,-1-2 5 0,-2 0 2 0,-2 0 1 16,-2 1 8-16,-3-1 1 0,-5 0 1 0,-2-1 12 15,0 0-2-15,-8-2 4 0,1 0 5 0,0-2 1 16,1-2-5-16,-1-3 1 0,5-1-2 0,-4 2 1 16,6-2-3-1,1-2-13-15,2 2-11 0,1-1-15 0,3 0-24 16,1-2-31-16,0 0-23 0,3 1-38 15,4-1-49-15,2 0-38 0,3-1-37 0,4-2-169 0,0-1-472 16,7-2 209-16</inkml:trace>
  <inkml:trace contextRef="#ctx0" brushRef="#br0" timeOffset="12470.0632">9398 2541 269 0,'4'-3'293'0,"0"1"3"0,1 0 0 0,-2 1-2 0,-1 0-5 15,1 0-16-15,-3 1-16 0,0 0-28 0,0 0-28 16,0 0-11-16,0 0-34 0,0 0-3 0,4 5-12 15,-5 2-21-15,2 3-4 0,-2-3-23 16,0 6-10-16,-1-1 0 0,2 3-13 0,-1 3-7 0,4 2-25 16,-2 0-20-16,-1 0-32 0,4 0-15 0,-2 1-29 15,-1-3-13-15,-1 2-28 0,0-6-26 0,0 0-18 16,0 1-30-16,0-2-32 0,0-5-44 16,-3 0-228-16,0-2-515 0,1-2 229 0</inkml:trace>
  <inkml:trace contextRef="#ctx0" brushRef="#br0" timeOffset="12773.5202">9397 2522 135 0,'1'-2'234'15,"2"-2"-21"-15,1 1-17 0,3 2-14 0,3-2-23 16,4-1-9-16,2 4-16 0,5 0-12 0,-1 2-14 15,2 2-11-15,2 1-7 0,0 1-3 0,-2 1-17 16,1 2-9-16,-2 2-2 0,0 0-7 0,-1-1-4 16,-3 3-2-16,-6-2-4 0,3 5-3 0,-7-3-4 15,0 0 7-15,0 4-2 0,-4-3 3 0,-4 1 2 16,-2 3-1-16,-4 0-4 0,0-2 6 16,-9 2-3-16,2-5-5 0,-4 0 1 0,0-3-1 0,-2 5-3 15,-1-8-6-15,1 2-1 0,0-2-1 16,1 0-4-16,-2-3-3 0,6 0-1 0,4-3-8 15,-1-2-19-15,3 1-29 0,0-2-48 0,0-2-45 16,2-1-57-16,3-2-50 0,1 0-151 0,1-2-420 0,4-4 186 16</inkml:trace>
  <inkml:trace contextRef="#ctx0" brushRef="#br0" timeOffset="13010.691">9908 2514 38 0,'4'-2'329'15,"-1"2"-7"-15,1 0-15 0,-4 0 0 0,0 0-22 16,7 3-5-16,-4 1-18 0,-3 0-7 0,0 4-23 16,-3 1-14-16,3 0-18 0,-1 5-21 0,1 1-18 15,-3-1-14-15,3 5-15 0,-3 3-15 0,-1-1-8 16,4-1-16-16,0 0-16 0,0 2-4 0,0-4-20 16,0 2-14-16,0-6-14 0,3-1-20 0,-3 0-10 15,0-6-23-15,0 4-27 0,0-4-34 0,0 2-32 16,0-2-31-16,0-1-35 0,-3-1-27 0,3-1-44 15,0 0-265-15,0-4-566 0,-7 3 250 0</inkml:trace>
  <inkml:trace contextRef="#ctx0" brushRef="#br0" timeOffset="13400.6938">9753 2495 12 0,'-3'-4'401'16,"-1"1"-4"-16,0 0-9 0,1 1-12 0,1-1-20 0,0 1-16 31,2 2-23-31,-3-4-16 0,3 4-27 0,-3-2-22 16,3 2-23-16,-1-1-18 0,1 1-20 0,0 0-14 0,0 0-22 0,0 0-10 0,0 0-16 0,0 0-8 16,0 0-5-16,-3-2-18 0,3 2-5 0,0 0-9 15,7-2-8-15,1 2-10 0,5-2-7 0,4 1-3 31,4-1-5-31,3 0-9 0,3 0 0 0,1 1-8 16,1-2-9-16,1 2-1 0,9-2-8 0,-9 0-6 0,-2 3 1 16,-4-2-4-16,3 1-1 0,-13 1-1 0,9-3 1 15,-9 3-3-15,-5-1 0 0,1 1 5 0,-4-2 0 16,0 4 6-16,-2-4 7 0,-4 2 13 0,4 0 4 16,-4 0-1-16,6 2-4 0,-6-2-7 0,0 0-3 0,0 0-5 15,0 0 0-15,0 0-15 0,0 0-35 0,0 0-43 16,0 0-46-16,-13 4-65 0,9-3-70 0,0 4-72 15,2-4-84-15,-2 1-351 0,4-2-826 0,-4 3 365 16</inkml:trace>
  <inkml:trace contextRef="#ctx0" brushRef="#br0" timeOffset="15987.1717">3868 3616 114 0,'4'-20'229'0,"-1"6"9"0,-3 1-3 0,0-1-6 0,0 2 14 15,0 0 0-15,-3 4-4 0,3 1-11 0,-4 0-25 16,1-1-20-16,-4 3-14 0,0 2-21 0,0-2-18 15,-3 4-12-15,-4 1-18 0,0 1-7 0,0 2-10 16,-7 3-8-16,4 2-9 0,-4 3-6 0,2 0-4 16,4 2-7-16,-2 1-5 0,0 0-6 0,3 3-5 15,3-1-5-15,1 2 9 0,4-3-12 0,3 5-12 16,3-1-4-16,2 2-8 0,5-2 1 0,3 0 1 16,1 2-10-16,2 1-3 0,6-4-8 0,0 3-6 15,2-1 0-15,7 3-5 0,-8-4-5 0,1-1 0 0,0 0 0 16,-3 0-8-16,1-4 0 0,-4 2 0 0,-1 0-1 15,-7-4 9-15,2-2-5 0,-8-1 2 0,2-2 4 16,-3 1 5-16,-4 0 3 0,-6 1 5 0,-3 1 1 16,-7-2 0-16,-4 1 3 0,-1-2 5 0,-3-1 1 15,-3-3 1-15,-7-1 6 0,0 0 7 0,8-4 1 0,-9 2-3 16,11-4 0-16,2-1-2 0,1-1 3 0,2 0-3 0,4-4-5 16,1 1-15-16,5 2-18 0,6-3-17 0,0-2-40 15,4 1-37-15,3-2-50 0,3 0-58 0,2 3-149 31,8-6-419-31,1 3 186 0</inkml:trace>
  <inkml:trace contextRef="#ctx0" brushRef="#br0" timeOffset="16436.1914">4190 3872 198 0,'0'0'245'16,"0"0"-4"-16,-7 0-13 0,7 0-15 0,-4-2-10 0,4 2-21 16,0 0-17-16,0 0-16 0,-7 0-13 0,7 0-13 15,0 0-12-15,0 0-10 0,0 0-11 0,0 0-12 16,0 0-5-16,0 0-5 0,0 0-9 0,0 0-2 15,21 0-9-15,-11 0 0 0,7 0-9 0,3-2-6 16,2 4-4-16,-1-2-11 0,5-1-8 0,0 0-19 16,1 1-19-16,0-2-17 0,1 0-24 0,0 2-31 15,0-2-27-15,2-1-32 0,-2 0-37 0,-4 2-173 0,0-2-400 0,-1 1 177 16</inkml:trace>
  <inkml:trace contextRef="#ctx0" brushRef="#br0" timeOffset="16783.5036">4485 3735 67 0,'-9'-1'279'0,"2"-1"-12"0,1 1-15 0,1 0-12 0,-1-1-16 15,2 2-19-15,-1-1-19 0,5 1-21 0,-6-1-15 16,3 0-18-16,3 1-12 0,0 0-10 0,-7 2-1 15,7-2-17-15,0 0-15 0,4 7-9 0,0-4-6 16,1 1-5-16,2-1-8 0,4 4-5 16,4-1-9-16,0 1 5 0,7 1-15 0,-2 0-9 15,0 1-5-15,-1 1-7 0,0 0-7 0,-1-1-2 0,-5-1-4 16,-2 1-1-16,-4 2 0 0,-2 0-1 0,-2 0-1 16,-5 0 5-16,-3 2 0 15,-2-1 10-15,-8 3-8 0,-1-1 3 0,-5 0-2 0,1-1 1 0,-1 1 1 0,1-3 0 16,2-1 0-16,-3 2 0 0,7-6-10 0,1 2-33 15,4-4-36 1,1 1-52-16,3-4-47 0,2 3-54 0,-1-2-151 16,4-2-417-16,0 0 185 0</inkml:trace>
  <inkml:trace contextRef="#ctx0" brushRef="#br0" timeOffset="17332.5178">4882 3814 19 0,'0'0'280'0,"1"-4"-16"0,1 2-23 0,-2 2-16 0,1-5-17 16,-1 5-24-16,0-1-23 0,0 1-13 0,5-2-15 15,0 1-13-15,1-1-16 0,0 2-8 0,1-1-10 16,2 1-8-16,-1 0-10 0,2 1-4 0,-1 1-7 15,1 0-6-15,-1 2-6 0,0-1-4 0,-1 1-6 16,1 1-2-16,-2 1-4 0,0 2-4 0,-2 1-7 16,0-3 0-16,-2 3-8 0,-3 1-2 0,0 0 0 15,-3 0 0-15,-3 2-4 0,-1-1-1 0,0 0-1 16,-4-2 1-16,1 0-3 0,1-2 1 0,3 1 1 16,1-5-2-16,1 1 2 0,1-1-1 0,0-1-7 15,0 2 6-15,3-4-6 0,0 0 0 16,0 0-9-16,0 0-3 0,0 0 3 0,9-8-1 15,-2 3 0-15,1-2-2 0,5 0 2 0,-2-2 3 16,2 0 1-16,3-3-2 0,-4 3 4 0,1-1 1 16,3-2 4-16,-5 1 4 0,0 1 11 0,-2 1 13 0,-2 2 19 15,-1-5 18-15,0 5 23 0,-2-1 17 0,0 2-1 16,0-1 12-16,-2 2 10 0,0 0 9 0,0 1-5 16,-1 0-13-16,0 0-11 0,-1 1-18 0,0 3-5 15,-3-2-11-15,3 2-10 0,-6 0-8 0,6 0 2 0,-8 4-7 16,1 1-6-16,0 0-1 0,0 3-12 15,-1 2 6-15,3-1-19 0,-1 2-8 0,1 1-14 16,1 1-10 0,1 2-5-16,0-2-9 0,3 2-11 0,3 2-14 15,1-2-6-15,2 3-12 0,0-7-15 0,3 8-24 16,-2-7-25-16,4 2-27 0,-1-4-35 0,1-3-60 0,-1 2-248 16,-1-4-553-16,1-3 245 0</inkml:trace>
  <inkml:trace contextRef="#ctx0" brushRef="#br0" timeOffset="17898.9943">5282 3860 50 0,'1'-3'219'15,"0"0"-15"-15,1-1-10 0,1 0-14 0,1 1-14 16,2 1-14-16,-1-4-16 0,2 3-11 0,1 1-14 15,0-1-8-15,0 1-14 0,1 1-6 0,-2 1-9 16,1 1-4-16,1 1-10 0,-1 2-7 0,2-1-2 16,-1 4 1-16,-1 0-12 0,-1 0-3 0,-1 2-6 15,-1 2-7-15,-2-4-11 0,0 8-5 0,-3-2-6 16,0 0 1-16,-3 1-11 0,2-1-3 0,-4-1 1 16,2 0-4-16,-2-4-1 0,1 0 4 15,-1 0-5-15,0-2 5 0,1 1-1 0,1-4 5 0,-1 0-3 16,1-1 1-16,0 1 4 0,3-3 5 0,0 0-10 15,0 0-3-15,-4-8 6 0,5 5 0 0,1-3 2 16,2-1-6-16,0-1 1 0,4 0 4 0,2-1 0 0,-1-2-6 16,1-1 0-16,0 2 2 0,2-6 3 0,1 6 4 15,0-5 2-15,2 1-12 0,-5 2 12 0,4-4 5 16,-4 6 9-16,-2-2 19 0,2 4 24 0,-4 0 19 16,1 1 19-16,-3 2 10 0,-1 1 9 0,1 0 5 15,0 1 3-15,-2 1-11 0,-1-2-8 0,0 3-10 0,-1 1-11 16,0 0-10-16,0 0-6 0,0 0-3 0,-8 7-8 15,4-3-7-15,0 2-4 0,-3 0-3 0,1 1-7 16,-1 4 0-16,3-3-9 0,-2 2-2 0,2 1 0 0,1 0-4 31,0 1-7-31,3 2-3 0,0-1-5 0,3 0-1 16,-2 0-3-16,2-1-5 0,3 1-5 0,-2-1-4 16,3-2-11-16,2 3 1 0,2-5-15 0,-1 1-2 15,2-4-11-15,0 0-14 0,2-2-18 0,0-1-12 16,0-1-16-16,0-3-15 0,0-1-17 0,-4-2-31 0,4 0-21 15,-1-2-11-15,-2-1-175 0,-4 3-414 0,-1-4 183 16</inkml:trace>
  <inkml:trace contextRef="#ctx0" brushRef="#br0" timeOffset="19646.9023">5885 3848 45 0,'0'-4'249'16,"0"1"-20"-16,0 3-6 0,-2-6-6 0,2 5 0 0,0 1-7 15,0-6-4-15,-1 4-17 0,1 2-21 0,0 0-15 16,-3-3-14-16,3 3-12 0,0 0-15 0,0 0-11 16,0 0-12-16,0 0-6 0,0 0-14 0,0 0-4 15,-3 7-3-15,2-3-8 0,-2 2-2 0,3-2-7 16,0 3-3-16,-3-1 0 0,-1 3-4 0,4-2-10 15,-3 2 4-15,2-1-2 0,-2 3-5 0,0 0-5 16,0 0 0-16,3 1 6 0,-1-3-7 0,1 4-1 16,0-2-1-1,0-4-4-15,1 2 1 0,2 0-6 0,-3-3 1 16,3 1-4-16,0-2 2 0,1-1 1 0,0 0-8 16,3-1-3-16,0 0-4 0,3-3-1 0,-2-1 5 0,5-1-5 15,1-2 0-15,-1-2 3 0,1-1-1 0,3-4 9 16,-4 1-1-16,2-3-10 0,-1 2 1 0,-4 1 3 15,0-3 2-15,-2 3 1 0,-1 0 6 0,-2 3 4 16,0-1 19-16,-2 0 13 0,0 3 13 0,-2-2 6 16,2 4 13-16,-3-1-9 0,1 2-9 0,1-3-4 15,-2 5-9-15,0 0-8 0,0 0-9 0,0 0 3 0,0 0-5 16,0 0-4-16,-7 11 2 0,5-4 6 0,1-1-13 16,1 4-24-16,0-2-10 0,3 1-3 0,-2 0-8 15,3 2 1-15,2 0-8 0,1 3-7 0,0-5-4 0,3 0-5 16,0-1-3-16,1-1-6 0,3-2 0 0,-2-1 0 15,4-1 4-15,0-4 1 0,-1 0 8 0,2-2 3 16,-3-3 5-16,2 2 4 0,-1-2 11 0,-3-1-5 0,0-5 7 16,2-2 3-16,-7 3 14 0,0-3 14 15,-1 2 18-15,1-7 15 0,-4 1-2 0,-2-3 1 0,-2 2 6 32,-2-3 1-32,-4-1-5 0,1 1 2 0,-3 0 3 0,-5 0 5 15,-1 2 6-15,1 0-14 0,-1 5-8 0,-3 1-12 16,1 3-19-16,1 3-25 0,-2 1-34 0,2 4-40 15,-1 1-44-15,3 2-57 0,3 2-60 0,-2 3-240 16,5-1-537-16,2 2 237 0</inkml:trace>
  <inkml:trace contextRef="#ctx0" brushRef="#br0" timeOffset="23048.0277">5176 4438 5 0,'3'-4'202'0,"-2"3"-1"0,-1 1-6 0,3-4-2 0,-1 3-10 15,-2 1-14-15,0 0-9 0,2-3-13 0,-2 3-11 16,0 0-10-16,0 0-26 0,2-2-5 0,-2 2-10 16,0 0-14-16,0 0-5 0,0 0 1 0,-4 11-3 15,2-5 2-15,-2-1-13 0,-2 4-5 0,2-3-4 16,-3 6-1-16,0 1-5 0,-3 4-4 0,1 0-1 15,-1 4-3-15,-2-1-1 0,1 1-1 0,-1 1-3 16,-7 9-3-16,5-9-3 16,1 2 0-16,-2-4-4 0,-1 4 0 0,2-1-3 15,0-2 1-15,0-1-3 0,2 1 2 0,1-5-5 16,-2 1 2-16,6-6 0 0,0 2-2 0,2-2 2 0,-2-1-5 16,3-2 3-16,0 0-4 0,0-3 4 0,-1 2-4 0,3-3 4 15,-1 0-3-15,1 1 3 0,2-3-7 0,-3 2-3 16,3-2 3-16,0-2-8 0,-2 3-1 0,2-3-2 15,-2 3-1-15,2-3-17 0,0 0-16 0,0 0-23 16,0 0-22-16,0 0-27 0,0 0-31 0,0 0-20 16,0 0-31-16,0-10-143 0,0 6-370 15,2 0 164-15</inkml:trace>
  <inkml:trace contextRef="#ctx0" brushRef="#br0" timeOffset="23829.8632">5248 4615 232 0,'0'-3'300'0,"1"0"-13"0,-1 1-11 0,1-2-25 0,-1 4-20 16,0-3-21-16,0 3-21 0,1-2-23 15,-1 2-18-15,0 0-12 0,0 0-17 0,0 0-7 16,0 0-16-16,0 0-10 0,-3 11-6 0,3-4-7 16,-1 1-13-16,1 0-3 0,1 0-4 0,-1 1-9 0,1 1-4 15,1 1 4-15,-1 1-6 0,2 1-9 16,-2-5 0-16,4 4-12 0,-3-3-6 0,1 0-4 16,0-1-12-16,3-1-3 0,-3 0-4 0,2-1 7 15,-1-2 3-15,1-1-14 0,-1 1-2 0,2-2 1 16,2-2 1-16,0 0-1 0,1-2-4 0,-1-1 3 0,2-1 1 15,0-3 4-15,0-2-1 0,1-1-1 0,-1-1 3 0,-2 0 5 16,-1-3 3-16,0 2 12 16,-1 2 12-16,-2 1 17 0,1 0 11 15,-3 0 14-15,3 1 8 0,-4 2 20 0,0-1 9 0,0 2 2 16,0 1 8-16,0 0-9 0,1 2-9 0,-4-1-6 16,2 3-5-16,0-3-21 0,0 3-1 0,0 0-9 15,0 0-9-15,-7 11 1 0,4-3-1 0,1 1-10 0,-1 3 1 16,-1 6-10-16,1 2 4 0,-1 2-6 15,3 2-4-15,-1-1-4 0,2 2-4 0,0 2-11 16,-2 9-5-16,2-9-10 0,2 7-7 0,-2 2-7 0,0-11 3 0,0 2-10 16,-2-3-12-16,1-1-1 0,-1 2 1 0,1-2-2 15,0-1 4-15,-2-4 9 0,0-3 2 0,2-3 4 16,-2-3-1-16,3 1 4 0,-3-3 8 0,1 1-2 16,0-3 9-16,-1 0 1 0,0-2 3 0,2 0 1 0,-3 0 0 15,-1-3 3-15,5 0 1 0,-7-2 3 16,3 1-7-16,0-3 4 0,0 0 2 0,-2-3 2 15,-1 1-4 1,0-3 0-16,-1-1 3 0,2-1 2 0,0 0 1 16,-1 1 2-16,1 2-5 0,0-2 5 0,0 0 1 15,3 1 4-15,0-1-5 0,2 2 4 0,1-1-2 0,0-2 0 16,3-2-1-16,1 2 2 0,2-2-1 0,3 2-6 16,1 0 3-16,6-5-7 0,0 2 5 0,3-1-13 15,1-1-5-15,1 0 2 0,0-1-9 0,1 3 2 16,-2-2 0-16,1 0 0 0,-1-1 0 0,1 2 7 15,-4-3 12-15,3 2-10 0,-6 1 2 0,-3 3 0 16,-1 2-1-16,0-1 3 0,-6 4 1 0,1 0 2 16,0 0-2-16,-4 3 0 0,-1-2-4 0,-1 1-7 0,-2 3-15 0,0-1-11 15,-3-1-32-15,1 2-28 0,-2 0-33 0,0 1-41 16,1 1-33-16,-1-1-224 0,0 1-474 0,1 0 209 16</inkml:trace>
  <inkml:trace contextRef="#ctx0" brushRef="#br0" timeOffset="25842.5343">3705 5741 25 0,'1'-4'230'15,"2"-1"6"-15,1 2 0 0,-4 0-3 0,1-1-5 16,2 1-4-16,-3 0-3 0,3-1-7 0,-3 1-12 0,0 0-8 0,0 3-11 16,0-3-10-16,0 3-9 0,0 0-15 15,0-4-18-15,0 4-7 0,0 0-17 0,0-3-15 16,0 3-15-16,0 0-5 0,0 0 6 0,0 0-17 0,0 0-6 15,0 0-5 1,0 10-8-16,-3-2-3 0,2-1-4 0,-1 1-2 16,-2 3-5-16,3 2-7 0,-2 1 1 0,2-2-2 15,-1 2 0-15,1 1 0 0,-2 0 30 0,3 0-6 0,-4 2-5 16,2-2-1-16,1 0-2 0,1-1-17 0,-2 0 28 16,2-2-25-16,2 0-10 0,-2-3-19 0,1 0-10 15,1-2 4-15,0 1-5 0,-2-3-3 0,3-1-1 16,-1 1-3-16,2-1 3 0,-3 0-1 0,2-3 1 15,1-1 5-15,-4 0 0 0,9-4 5 0,-2 1-2 0,0-2 8 16,0-2-6-16,3-3 5 0,1 1-4 0,-5-2 7 16,4-2 6-16,-3 2 2 0,0-1 11 0,-2 0 14 15,1 2 7-15,0 3 5 0,-4-2 17 0,1 2 14 16,0 1 6-16,-2 2-3 0,1 1-8 0,-2 0-7 16,1 2-7-16,2-1-8 0,-3 2-23 0,0 0 15 0,1-3-4 0,-1 3-6 15,0 0-3-15,-1 8-4 0,1-4-7 0,-1 4 0 16,-1 1 3-16,2 0-38 0,0 1 6 0,3 4-16 15,-2-2-5-15,2 1-11 0,3 2-4 0,-2-2-2 32,5-2-9-32,2-1-25 0,0-1 0 0,2-2 0 0,1-1 0 15,0 0 1-15,4-3 5 0,2-2 2 0,-3-1 5 16,0-1 5-16,-2-1 6 0,2-2 8 0,-3-3 4 16,-1 0 7-16,1-6 3 0,-3 1 6 0,2-3 15 15,-3-2 14-15,-3 4 14 0,-1-4 17 0,-1-4 15 16,-1 1 9-16,-2-3-1 0,-1-2 6 0,-4 0 7 0,1-2 8 15,-3 2-6-15,-2-1 1 0,0 2 5 0,-4 0-12 16,1 1 6-16,-4 2-13 0,4 4 5 0,0 5-1 0,-4-2-15 16,3 3-3-16,0 3-7 0,2 3-12 0,-3-2-38 15,2 6-32-15,0 1-29 0,0 0-32 0,2 1-40 16,-1 1-41-16,3 4-37 0,5-2-54 0,-2 3-261 0,3 0-594 16,0-1 262-16</inkml:trace>
  <inkml:trace contextRef="#ctx0" brushRef="#br0" timeOffset="27009.6883">4445 5868 276 0,'-7'2'283'0,"7"-2"-2"0,-4 0-9 0,4 0-10 0,-5 2-10 16,5-2-17-16,0 0-10 0,0 0-19 0,-6 0-11 15,6 0-18-15,0 0-20 0,-3 0 6 0,3 0-8 16,0 0-14-16,0 0 6 0,0 0-14 0,0 0-12 16,0 0-6-16,0 0-4 15,0 0-6-15,0 0-10 0,0 0-3 0,0 0-9 16,0 0-9-16,0 0-7 0,0 0-4 0,0 0-4 16,0 0-7-16,0 0-9 0,0 0-6 0,0 0 1 15,0 0-2-15,11-4-16 0,-2 4 4 0,1-1-2 16,5 0 1-16,7 1-4 0,1 0 2 0,1-2-4 15,1 1-10-15,3 1 2 0,-1-2-14 0,12 1-7 0,-13 2-2 0,2-2-11 0,-4 0-2 16,2-1-3-16,-3 4-2 0,-2-4 0 0,-4 0 0 0,-3 1 12 31,0-1-7-31,-4 1 15 0,-1 0-2 0,-2 0-2 16,-1 0 5-16,-1 1 6 0,-2-1 10 0,0 0 5 16,-3 1-9-16,3-2-10 0,-3 2 18 0,0 0-7 0,-4-6 2 15,1 3 2-15,0 2-1 0,3 1-7 0,-7-3 3 16,3 2 16-16,-2-3-15 0,2 3-4 0,1 0-1 15,-3 0-5-15,2 0 0 0,0-2-10 0,-2 2-4 16,2-2 8-16,-3 2 0 0,1-3-9 0,-1 0 4 16,1 1 4-16,1 0 0 0,-1 0 1 0,-1 0 3 15,1-1 1-15,-1 1-8 0,2-1 13 0,0 1-1 0,0 0 5 16,1 1 14-16,0-1-7 0,0-1 3 0,0 4-5 16,-1-1-1-16,3-2 6 0,2 3 1 0,-5-3 7 15,5 3-11-15,-3-1-2 0,3 1 4 0,0 0-8 0,0 0 1 16,0 0-9-16,0 0-2 0,0 0 1 0,14 0-1 15,-6 1-3-15,2 1-11 0,4 2-1 0,2-1-3 0,5 3-2 32,-4-3-5-32,7 1-2 0,-4 1 1 0,-6-1 2 15,2 0 3-15,-1 3-3 0,-2 0 6 0,-3 1-7 16,-3-3 5-16,-1 2 2 0,-1-2 5 0,-3 2-1 16,-3-1 6-16,0 1 4 0,-3 1 1 0,-3-1 3 0,-3 3 2 15,1 0 0-15,-4-4 2 0,-2 2-1 0,3-3 1 16,0 3-2-16,-1-3-15 0,5-2-32 0,-2 2-44 15,3-2-58-15,1-1-56 0,3 0-58 0,-1-1-240 0,4-1-555 16,0 0 246-16</inkml:trace>
  <inkml:trace contextRef="#ctx0" brushRef="#br0" timeOffset="27852.7658">5717 5581 288 0,'-3'-5'289'16,"-1"1"-8"-16,0 0-9 0,-2-1-20 0,-1 1-18 16,0 0-13-16,0 1-17 0,-3 1-21 0,-1-1-14 0,1-1-17 15,0 4-15-15,0 0-15 0,-1 0-14 0,2 2-10 16,-3 2-6-16,-1-1-6 0,0 1-16 16,4 1-4-16,-1-1-9 0,3 1-9 0,-3 2-3 15,0-1-4-15,4 1-2 0,1 0-3 0,-2 1-3 16,2 0 4-16,3-2-8 0,-1 5-7 0,3-1-4 0,1-2 3 15,3 5-7-15,2-2-3 0,1 1-5 0,2 1 0 16,5-4-3-16,-4 1-1 0,6 1-3 0,3 2-6 16,-2-2-3-16,-3-2 0 0,-2-1-4 0,7 1 2 0,-7-3-3 0,1 4 5 31,-2-4-3-31,2 1 6 0,-3 0-3 0,-3-1 1 0,0 0 0 16,-4 0-1-16,4 0 1 0,-3-1-2 0,-1 0 2 15,-3 0 6-15,1 0 1 0,-2 0 3 0,-1 1-2 16,-3 1 5-16,-2-2 0 0,0 1 1 0,-3 0-1 15,-4-2 1-15,1 2 6 0,-1-3-2 0,-3 0 0 0,4 1 4 16,-2-2-1-16,-2-2 4 0,1 0-6 0,0 1-2 16,2-2 0-16,1 0-4 0,-1 1 3 0,3-1 2 15,2-2-4-15,-1 2-4 0,3-1-5 0,1 1-18 16,1-2-22-16,2 2-19 0,-2-4-22 0,2 2-35 16,0 2-42-16,0-1-52 0,3-2-45 0,0 4-207 15,-1-5-504-15,1 3 224 0</inkml:trace>
  <inkml:trace contextRef="#ctx0" brushRef="#br0" timeOffset="28621.3849">5872 5770 140 0,'0'0'250'16,"0"0"-12"-16,0 0-18 0,-7 0-18 0,7 0-17 15,0 0-12-15,0 0-13 0,0 0-20 0,0 0-14 0,0 0-11 16,0 0-11-16,0 0-9 0,11 4-12 16,-4-4-5-16,-7 0-8 0,11 0-8 0,-2 0-6 15,-1 0-5-15,2 0-5 0,3 1-5 0,-1-2-3 16,1 2-5-16,-3-1 0 0,0 0-6 0,-2-1-1 15,2 1-4-15,0-2-1 0,-3 2-4 0,-1 0-2 0,-2 0-2 16,3-1 2-16,-7 1-4 0,7 0 0 16,-3 1 7-16,-4-1 3 0,0 0 7 0,7 0 8 15,-7 0-1-15,3 2 7 0,-3-2 2 0,0 0-7 16,0 0 3-16,4 1-6 0,-4-1 2 0,0 0-6 16,0 0-1-16,-5 5-3 0,2-4-2 0,-1 4 2 0,-2-2-6 15,2 0-2-15,-3 1-5 0,-3 0-2 0,4-1 5 16,-2 3 0-16,-2-1-7 0,2 0 3 15,0 1-6-15,0 0 2 0,1 0-2 0,-3-1 0 16,0 5 0 0,3-3-2-16,2 0 2 0,-2-1 0 0,2 1-1 0,1-2-5 0,-2 1 6 0,4 0-1 0,-1-1 2 15,0 0-2-15,0-2 5 0,2 3 1 0,1-3-1 16,-2 1 2 0,2-1-2-16,2 2-3 0,-2-4 1 0,3 2 3 15,1 0-5-15,-1-1 2 0,1-2 2 0,2 3-4 16,2-3 2-16,-1 1-2 0,3-1 2 0,1 0-1 15,3-1-3-15,-1-2 1 0,1 2-2 0,0 0 0 0,0-1-3 16,-1 1 3-16,-1 0 0 0,1-1 2 16,-3 1-4-16,0-2 15 0,-2 3-4 0,-1-2 5 15,-1 1 8-15,-2 1 6 0,-1 0 4 0,-3 0 6 0,6-1-3 16,-6 1-9-16,5-1 2 0,-5 1 0 0,0 0-8 16,0 0-16-16,0 0-28 0,0 0-31 0,-17 3-41 15,12-3-55-15,-1 2-68 0,2-1-67 0,-2 1-268 0,2-1-596 16,4-1 264-16</inkml:trace>
  <inkml:trace contextRef="#ctx0" brushRef="#br0" timeOffset="31987.0445">6868 3651 102 0,'0'-2'184'0,"0"2"2"0,1-6-2 0,-1 4-4 0,0-1-8 15,0 3-4-15,-1-6-7 0,-1 4-6 0,2 2-7 16,-4-4-8-16,0 3-14 0,0-3-3 0,1 3-20 16,-3 1-8-16,6 0-8 0,-10-1-13 0,3 3-3 15,-3 0-10-15,2 1-2 0,-1 0-6 0,0-2-8 16,0 3 3-16,1-1-11 0,1 1-3 0,2-2-5 15,-3 4-2-15,4-4 4 0,0 3-11 0,1-1 2 16,0 1-3-16,2 1-1 0,1-1 4 0,1 0-8 16,3 1-3-16,-1 1-1 0,2-1 0 0,1 0-1 15,2 1-3-15,1-1 1 0,2 1-1 16,0-1-4-16,2 1 2 0,-4-3-2 0,3 2 2 0,1-1-3 16,-4-2-4-16,0 3 1 0,-1-3-8 15,-2 1 1-15,0-1-6 0,-3 0-5 0,1 1 6 0,-1-1 1 16,-2 3 4-16,-1-2 0 0,-1 0-4 0,-3 1 6 15,-3-1 1-15,-1 2 0 0,-3 1-1 0,-1-2 3 16,-2 1 0-16,-1-1 2 0,1 1 5 16,0-2-4-16,0-1-1 0,1 4 1 0,0-5-2 0,3 0-1 0,1 2 6 15,0-2-6-15,1 1 5 0,2-3-1 0,1 1 0 16,1 0 0-16,0 2-3 0,1-2 1 0,3-1-3 16,-6 1-2-1,6-1 2-15,0 4 0 0,0-4-2 0,5 3 2 16,-1-3 1-16,2 3 2 0,-1 0-1 0,3-1-1 15,1 0 2-15,0 2-3 0,1-3-1 0,0 1 3 16,0 1 1-16,4-2-2 0,-4 2 2 0,-2 2 1 16,2-2-3-16,0 0 3 0,-3 1 1 0,0 0-2 0,-1 1 1 15,-3-1 1-15,0 2-1 0,-2-3-2 0,-1 1 1 16,0 3 3-16,-3-1 1 0,0 2 2 0,-2-1 1 16,-1 0 1-16,-1 1 5 0,1 0-8 0,-4 1 1 15,2-1-2-15,1-1 0 0,0-1-2 0,-1 1 0 16,3-1 0-16,-1 0 3 0,2 0 0 0,0 1 0 15,2-1-1-15,1-1 0 0,0 1 0 0,2-1-3 0,1 1 4 16,0-1-1-16,4 0-1 0,1 1 0 0,0-2 1 0,1 1 1 16,1-3-1-16,-1 2-1 0,7-1 6 0,-1-3-9 15,0 2 1-15,0-2-5 0,0 2-7 0,1-2-12 16,0 0-16-16,0-2-29 0,-1 1-31 0,1 1-42 16,0-2-43-1,-3-2-44-15,-2 2-117 0,3-4-373 0,0 1 165 16</inkml:trace>
  <inkml:trace contextRef="#ctx0" brushRef="#br0" timeOffset="32236.2774">7209 3743 320 0,'-1'-4'330'15,"0"-1"-16"-15,0 3-30 0,1 2-31 0,-1-4-27 16,0 3-23-16,1 1-15 0,0 0-20 0,0 0-13 15,-2 8-17-15,2 0-10 0,1 1-16 0,0 0-7 0,1 4-11 16,1 1-13-16,0 4-8 0,2 1-11 0,0 2-8 16,-1-1-17-16,1 0-15 0,-1 3-10 0,0-1-15 15,-2 1-13-15,1-1-16 0,-1 0-6 16,-3-2-22-16,1 1-16 0,0-7-8 0,-2 6-17 16,0-7-22-16,0 0-3 0,-1-3-34 15,0-2-22-15,0-1-36 0,0 1-139 0,0-4-387 0,0-2 171 16</inkml:trace>
  <inkml:trace contextRef="#ctx0" brushRef="#br0" timeOffset="32503.5807">7176 3743 149 0,'0'-9'237'15,"0"1"-18"-15,3 0-22 0,0 0-25 0,2 1-15 16,0 2-10-16,2 0-20 0,2 1-12 0,4 2-11 15,-3 2-10-15,4 1-8 0,0 1-10 0,1 2-8 0,-1 2-12 16,1 1-1-16,-4 1-7 0,3 3-2 0,-4-2-5 16,0 2-2-16,-3 2-5 0,-2 0-5 0,-1 1-3 0,-2-1-3 15,-3 0-3-15,-2 0 1 0,-3-1-6 16,-2 1 4-16,1-1-4 0,-7 2-1 0,2-2 4 16,-3-2-9-16,1-2 4 0,1-2-6 15,-3 0-10-15,2 0-15 0,1 0-28 0,3-3-21 16,1-1-22-16,1-2-35 0,0 0-29 0,3 0-180 15,5 0-361-15,-7-5 160 0</inkml:trace>
  <inkml:trace contextRef="#ctx0" brushRef="#br0" timeOffset="32933.9738">7432 3819 81 0,'4'0'192'0,"5"0"-11"0,-2 0-11 0,-3 0-9 0,5 2-13 16,-1 1-12-16,1 1-9 0,-1 0-11 0,-1 2-18 0,3 3-10 15,-3-1-10-15,1 2-5 0,-4-1-8 0,1-1-3 16,-3 0-9-16,-2 5-15 0,0-3-11 16,0 2-7-16,-2-2-11 0,-2-1-5 0,1 0-1 15,-2-3-2-15,0 3 2 0,2-4-1 0,-1-1 4 16,0 0-3-16,1-3-1 0,3-1-1 0,-6 2 5 16,6-2 11-16,0 0-2 0,-11-3 10 0,11 3 5 0,-4-7 5 15,4 3 3-15,-3 0-3 0,4-3 3 0,-1-2 1 16,3 2-4-16,0-1-5 0,0 0 1 15,0 0 3-15,2 1-6 0,4-3-4 0,2 2 0 0,-3 0-2 16,2 0-1 0,3 0-7-16,-3 1 2 0,0 0-1 0,-1 2-3 15,4-1 0-15,-5 2-2 0,1 3 5 0,-1-4-4 0,-1 4 3 16,-1 1 2-16,0-2-2 0,1 2 6 0,-6 2 10 16,-1-2 7-16,6 3 0 0,-2 1-4 0,-4-1 3 0,3 1-1 15,-3 2-6-15,0 2-1 0,0-2 1 0,0 3-5 16,0 0-3-16,-3 1 2 0,2-2-4 0,1 1 0 15,0 1-5-15,1 2-6 0,-1-3-2 0,0 1-15 16,0-4-12-16,3 3-13 0,-3 0-14 0,3-5-18 16,-2 3-20-16,-1-2-25 0,0 0-31 0,0-5-31 15,3 4-30-15,-3-1-161 0,0-3-393 0,0 0 174 0</inkml:trace>
  <inkml:trace contextRef="#ctx0" brushRef="#br0" timeOffset="33303.2008">7787 3844 273 0,'0'0'330'0,"0"-3"-20"0,0 3-29 0,3-1-23 0,-3 1-31 15,0 0-23-15,0 0-17 0,0 0-18 0,0 0-15 16,3 8-6-16,-2-2-29 0,2-1-12 0,-3 2-8 16,0 1-9-16,1 0-22 0,-1 0-16 0,2 4-16 15,-4-4-15-15,4 0-15 0,-4 1-8 0,1-1-14 16,1-3-11-16,-3 2-6 0,2-1 6 0,-2-2 4 15,3-1 1-15,0 1 0 0,-3-2 5 0,3-2 6 16,0 0 3-16,0 0 4 0,0 0 9 0,-4-9 2 16,4 4 2-16,-2-3-2 0,4 1 5 0,2 0-6 15,-1-2 0-15,1 1-1 0,0 0 4 0,5 2 1 16,-2-4-3-16,-3 3 1 0,6 3-1 0,-2 0 2 16,1 0-6-16,-1 2 2 0,2 0-1 15,-1 2-1-15,-1 0 3 0,0 2-4 16,1-1 4-16,-2 4-4 0,0-1 6 15,0 3-4-15,0-2-1 0,-3 3 1 0,2 0-2 16,-2 0 2-16,2 4-7 0,-5-1-13 0,2-1-9 16,-3 2-11-16,0-3-15 0,0 4-23 0,-4-4-34 15,1-1-29-15,-3 0-29 0,2-2-33 0,0 0-181 0,0-1-411 16,1-3 183-16</inkml:trace>
  <inkml:trace contextRef="#ctx0" brushRef="#br0" timeOffset="33506.6412">8065 3755 45 0,'5'-12'295'0,"-2"0"9"0,1 3 2 0,3 0-15 0,-5 4-25 16,-1 0-20-16,0 0-28 0,2 3-24 15,-3-1-24-15,3 2-15 0,-3 1-18 0,0 0-16 16,4 11-6-16,-1-2-16 0,0 4-7 0,-3 5-12 16,4 4-9-16,-4 0-21 0,0 1-24 0,3 2-31 0,-2 2-22 15,-2 8-28-15,1-10-24 0,0 0-25 0,0 1-22 16,-3-1-26-16,3-6-30 0,0 0-22 15,-4-6-188-15,1 1-424 0,0-5 188 16</inkml:trace>
  <inkml:trace contextRef="#ctx0" brushRef="#br0" timeOffset="33702.8043">8024 3897 174 0,'8'-3'192'0,"1"-1"-21"0,3 2-17 0,4-1-17 0,6-1-14 0,2 2-13 15,-1-2-35-15,-1 2-56 0,4-3-67 0,-2 2-137 16,-2-2-200-16,-1 0 89 0</inkml:trace>
  <inkml:trace contextRef="#ctx0" brushRef="#br0" timeOffset="35035.708">8491 3688 34 0,'0'0'221'0,"0"0"-5"0,-3-4-15 0,3 4-10 0,-5 0-10 16,5 0-9-16,-7 3-12 0,1 0-10 0,0 1-11 16,-2 1-3-16,-2 1-17 0,3 2-7 0,-3 1-13 15,0 1-3 1,-1 1-9-16,1 2-7 0,3-1-2 0,-3 5-12 16,3-4-4-16,0 6-5 0,-1-1-3 0,2-3-6 15,3 0-2-15,1 2-6 0,-1-1-3 0,1 3-2 16,4-1-1-16,-1 1-6 0,2-4-4 0,0-2-1 15,1 3-2-15,0-2 1 0,5 2-2 0,-1-5-5 0,1 2-12 0,0-5-10 0,1 1-22 0,4 1-22 32,-1-4-30-32,1 2-43 0,0-7-32 0,3 0-59 15,-3 1-193-15,9-4-441 0,-8 0 195 0</inkml:trace>
  <inkml:trace contextRef="#ctx0" brushRef="#br0" timeOffset="35330.0413">8677 3746 34 0,'0'0'276'16,"-1"-3"-9"-1,1 3-19-15,0 0-20 0,-2-2-25 0,2 2-18 16,-2-2-22-16,2 2-14 0,0 0-15 0,0 0-14 15,0 0-11-15,-6 4-10 0,4-3-11 0,0 3-9 16,1-1-9-16,-1 1-5 0,1 0-12 0,-1 0 2 16,1 0-9-16,-1 2 0 0,-1 0-8 0,3 0-9 15,-1-1-5-15,1 1-3 0,0 0-13 0,1-2-14 16,-1 2-8-16,0-2-25 0,0 1-26 0,0-1-19 16,2 1-38-16,-1-1-35 0,1-3-24 0,1 4-181 15,-1-4-392-15,-2-1 174 0</inkml:trace>
  <inkml:trace contextRef="#ctx0" brushRef="#br0" timeOffset="35548.4373">8740 3726 167 0,'0'-4'269'0,"-1"1"-17"16,-2 2-14-16,3 1-25 0,-2-5-19 0,1 4-25 0,1 1-15 0,0 0-12 16,0 0-20-16,0 0-9 0,-2 7-13 0,1-3-11 15,1 2-9-15,1 2-19 0,1-1-15 0,1 2-15 16,-2 1-16-16,1-1-13 0,2-1-13 0,-3 1-15 0,4 3-15 15,-4-3-30-15,2 0-27 0,1 0-23 0,-3-2-26 32,2 1-22-32,0 0-127 0,0-2-320 0,0 0 142 0</inkml:trace>
  <inkml:trace contextRef="#ctx0" brushRef="#br0" timeOffset="36033.2475">9018 3765 8 0,'2'-2'366'16,"-1"-2"-10"-16,0 1-6 0,-1 3-8 0,2-2-37 15,-2 2-37-15,1-3-17 0,-1 3-22 0,1-2-31 16,-1 2-16-16,0 0-22 0,0 0-17 0,0 0-3 16,1 8-18-16,-1-2-11 0,0 0-16 0,1 3-8 15,0 1-11-15,0 1-5 0,0 2-13 0,1 0-9 0,-1 2-1 16,0 0-6-16,0 3-9 0,0-3-3 0,0-1-7 15,-1-1-11-15,-2 0-2 0,1 2-8 16,1-1-2-16,-2-3 2 0,1 0-10 0,-1 0-2 0,1-3-6 0,-1-1-1 0,1-1-5 31,1-2 4-31,-1 2 0 0,0-3 18 0,0 1-18 0,0-2 3 16,0 1 13-16,0 0-9 0,1-3 1 16,0 0 1-16,0 0 9 0,0 0-11 0,0 0 0 0,-7-8 2 15,5 6 1-15,0-1-6 0,0 2-1 0,0-3 13 0,-2 3-18 16,4 1 13-16,-7-3-4 0,3 1 1 15,4 2 2-15,-9 0 3 0,5-2-5 0,4 2-1 0,-8-1 3 16,8 1 5-16,-7 0-9 0,7 0 4 0,-6 1-1 16,6-1 1-16,0 0 1 0,-6 2 1 0,6-2 2 0,0 0 7 15,0 0-1-15,-4 2-1 0,4-2-3 0,0 0-2 16,0 0 1-16,10 1 6 0,-10-1 0 0,7 2-6 16,-1-2-2-16,0 1 8 0,0-1 1 0,2 0-3 15,1 1-5-15,0 1-5 0,0-2-12 0,1-2-8 16,-1 2-18-16,0 0-15 0,2 0-31 0,-2-1-18 0,1 1-23 15,0-1-32-15,-2-2-39 0,1 1-15 0,-2 2-39 16,0-2-145-16,-1 0-437 0,-1-2 194 0</inkml:trace>
  <inkml:trace contextRef="#ctx0" brushRef="#br0" timeOffset="36248.6688">9068 3749 122 0,'-1'-4'258'0,"-1"2"-17"0,2 2-23 0,-3-2-18 0,3 2-19 31,-1-2-17-31,1 2-20 0,0 0-14 0,0 0-15 16,0 0-9-16,0 0-11 0,0 0-12 0,-3 7-14 16,2-3-13-16,1 1-23 0,-2 0-17 0,2 0-15 15,-2 0-19-15,2 2-23 0,-2-1-18 0,1-1-38 16,1-1-25-16,0 0-41 0,-2 2-126 0,0-3-313 15,1 1 139-15</inkml:trace>
  <inkml:trace contextRef="#ctx0" brushRef="#br0" timeOffset="36483.1329">9191 3726 25 0,'0'0'292'0,"0"0"-22"0,0 0-27 0,0 0-20 16,2-3-24-16,-2 3-20 0,0 0-16 0,0 0-19 0,0 0-12 15,0 0-11-15,2 7-14 0,-1-5-12 16,-1 3-9-16,1-1-9 0,-1-2-13 0,1 3-28 16,-1-2-23-16,1 2-19 0,0 0-28 0,-1-1-19 0,0 3-40 15,1-3-35-15,-1-1-36 0,0 1-169 0,-1 1-359 0,0-3 160 16</inkml:trace>
  <inkml:trace contextRef="#ctx0" brushRef="#br0" timeOffset="36674.6968">9252 3737 2 0,'0'0'301'15,"1"-3"-9"-15,-1 3-20 0,0 0-24 0,0-4-26 16,0 4-22-16,0 0-21 0,0 0-17 0,0 0-16 15,0 0-17-15,0 0-10 0,0 0-16 0,4 9-21 16,-4-5-25-16,2 1-41 0,-1 2-27 0,-1-2-30 16,0 1-37-16,0 2-51 0,0-1-47 0,-3 1-174 15,0 0-378-15,2-2 168 0</inkml:trace>
  <inkml:trace contextRef="#ctx0" brushRef="#br0" timeOffset="36996.3173">9381 3681 154 0,'0'0'277'0,"0"0"-15"0,0-3-24 16,0 3-26-16,0 0-23 0,0 0-12 0,0 0-9 15,0 0-12-15,13 7-15 0,-9 0-9 0,0 0-13 16,2 3-6-16,1 2-2 0,4 5-6 0,-2 0-1 0,-2 0-19 16,1 1-8-16,1 1-4 0,-2 2-11 0,-3-1-2 15,1 2-8-15,-5 0-6 0,-1-1-10 0,-3 1-12 16,-3-2-21-16,0 4-16 0,-3-7-14 0,0 0-23 0,-4-2-26 16,1 1-26-16,-2 0-31 0,-3-1-29 0,5-6-36 15,-3 2-41-15,-1 0-124 0,5-5-393 0,3-3 174 16</inkml:trace>
  <inkml:trace contextRef="#ctx0" brushRef="#br0" timeOffset="38603.2521">9622 4046 57 0,'0'0'233'0,"0"0"-17"0,0 0-20 0,0 0-18 0,0 0-18 16,0 0-16-16,0 0-13 0,0 0-13 0,0 6-13 16,-1-2-11-16,1 0-9 0,0 0-9 0,-2 0-3 15,1 1-10-15,-2 2-6 0,2-2-8 0,-2 3-7 16,0-1-22-16,-1 1-22 0,1-1-18 0,-1 1-14 16,-2-1-26-16,2 0-33 0,-2-1-34 0,0-1-19 15,1 0-124-15,-2-1-291 0,1-2 129 0</inkml:trace>
  <inkml:trace contextRef="#ctx0" brushRef="#br0" timeOffset="38778.4929">9660 3910 47 0,'0'-5'310'0,"3"1"-18"0,-3 0-21 0,0 1-20 0,1 1-32 0,1-1-18 16,-2 0-25-16,0 3-22 0,2-1-20 0,-2 1-32 15,0 0-34-15,0 0-38 0,0 0-53 0,2 8-51 16,-2-3-60-16,0-1-204 0,0-1-365 0,0 2 161 16</inkml:trace>
  <inkml:trace contextRef="#ctx0" brushRef="#br0" timeOffset="39391.8267">9880 3656 222 0,'0'0'253'15,"3"-2"-21"-15,-2-1-16 0,-1 3-21 0,1-2-15 16,-1 2-22-16,3-2-18 0,-3 2-12 0,0 0-15 16,0 0-1-16,0 0-22 0,6 7-13 0,-2-4-5 15,-3 3-3-15,1 2-6 0,2 0-5 0,-4 1-7 16,0 1-5-16,0 2-3 0,-3 1-2 0,2 1-4 16,-2 0-3-16,3-1-6 0,-4 0 0 0,0 6-3 15,2-6-2-15,-2-3-3 0,3 2 0 0,-1 1-3 16,1-1-1-16,1 0-5 0,1 0-5 15,1-4-3-15,0 0-1 0,1-2-6 0,1 1 0 16,2-1-7-16,-2 0-3 0,2-3-1 0,1 1-8 16,3-2 3-16,-6-1 4 0,3 1 1 0,0-2-1 0,0 0 4 15,-1-1 2-15,-2 0 1 0,0 1 8 0,-4 0 8 16,6-3 10-16,-3 2 18 0,-2-2 14 0,-1 3 7 16,0 0-2-16,0-3-6 0,0 3 0 15,0 0-5-15,-11-2-2 0,11 2-4 0,-10 2-3 16,3 0-3-16,0 2-6 0,-3-1-4 0,3 4 14 0,0 0-17 0,0 1-1 15,0 2 1-15,4 2-8 0,-1-1-7 0,2 3-9 16,1-2 7-16,4 1-13 0,-2 0-1 0,2-1-4 16,0 1 5-16,4-2 1 0,-3 1 1 0,-1-4-2 15,0 1 0-15,1-2 6 0,-1-1-2 0,-3 0 2 16,4-3 3-16,-4 1 15 0,3 1-2 0,-3-3 7 0,-3 0-1 16,0 2 0-16,2-1-4 0,-5-1 2 0,2 3-4 15,-2-1-16-15,-1-2-28 0,-1 3-29 0,-2 1-45 16,-3 0-59-16,2-1-58 0,-2 2-223 0,5 0-484 15,-3-3 214-15</inkml:trace>
  <inkml:trace contextRef="#ctx0" brushRef="#br0" timeOffset="40928.1133">6868 4509 36 0,'0'0'171'0,"2"-4"-1"0,-2 4-1 0,2-3-6 0,0 1 0 16,-2 0-6-16,0 2-10 0,0 0 6 0,0 0-10 15,-2-5-4-15,2 5 1 0,-2-2-4 0,2 2-10 16,0 0-9-16,-4-2-13 0,0 0-8 0,4 2-13 16,-10 0-3-16,6 2-9 0,-2-2-8 0,-4 2 8 15,5 0-3-15,-1-2-8 0,0 3-3 0,1 0-1 16,0-3-8-16,1 4-4 0,0-2 2 0,-1 2-3 16,3-2-4-16,-3 2-6 0,3-1-1 0,-1 2-1 15,0-1-9-15,3 1 6 0,0 0-7 0,0 1-2 16,1-1 0-16,2 1-4 0,1 1-2 0,1 2 2 15,0-5-4-15,1 3 0 0,1-1-2 0,2 5-1 16,-1-6-2-16,2 2 0 0,-1-1-7 16,-2 0 3-16,-2-1-8 0,2 0-1 0,-1 0 0 15,-1 1 1-15,0 0-4 0,-1-3 3 0,-2 1 4 0,0-1-4 16,-1 0 2-16,-1 1-1 0,0-1 4 0,-2 0 0 16,0 1 4-16,-2 0 2 0,0 0 2 0,-3-2-2 15,0 3 0-15,0 0 0 0,-1-3 0 0,0 0 3 31,0 3-2-31,-1-2-1 0,1 0 0 0,1 0 2 0,-2 0-2 16,1 0 0-16,1 1-5 0,-2-1 2 0,2 0 2 16,0 1-2-16,2-2 0 0,0 1-2 0,1-1 1 15,-1 1 1-15,3 0-2 0,-1 0-6 0,2-1 1 0,-2 1 2 16,2-1 0-16,0 0 0 0,1-2 1 0,1 7-3 16,0-4 4-16,2 0-2 0,1-1 2 0,1 2-4 15,0-3 4-15,3 3-2 0,1-1 1 0,5-1 0 16,-6 1 1-16,5 1-1 0,0-3 0 0,-3 3-2 15,0-2 2-15,-2 1 0 0,-1 0-2 0,1 0 0 0,-1 2 2 16,-1 0-1-16,-3-1-2 0,-1 1 2 16,-1 1 3-16,-2 0 3 0,-2 2 2 0,-2 0 6 0,-3 2 0 0,3-3-1 15,-2 4 6-15,-1-2-3 0,1-1-1 0,3 0-4 16,-4 2 0-16,2-3 1 0,3-1 1 0,0 1 1 16,2 1-6-1,1-1 2-15,3-1 3 0,-1 1-7 0,4 1 1 16,-2-2 0-16,9 1-4 0,1-1-4 0,-2-2 6 15,1 0-2-15,2 0-5 0,-1-3 1 0,0-1-1 16,1 1 4-16,0-4-3 0,0 0-2 0,-5 2 6 16,-2-3-3-16,2 2-9 0,0-2-16 0,-3 1-28 0,-1-3-32 15,-3 2-36-15,1 1-52 0,0-3-60 0,-2 3-217 16,-1-3-491-16,0 1 216 0</inkml:trace>
  <inkml:trace contextRef="#ctx0" brushRef="#br0" timeOffset="42092.3386">7244 4600 263 0,'2'-5'293'16,"0"1"-3"-16,-2-1-10 0,0 2-16 0,0 1-17 0,0 2-25 16,2-5-17-16,-1 2-23 0,-1 3-20 0,0-1-18 15,0 1-14-15,0 0-11 0,0 0-7 16,0 0-16-16,0 14-12 0,1-6-4 0,-3 3-7 15,0 3-8-15,0-1-10 0,-1 5-7 0,1 2-5 16,2 0 2-16,-2-1-8 0,2 2 5 0,0-1-19 0,0 2-1 16,0 0-21-16,0-1-14 0,0 0-11 0,0-5-13 15,0 2-14-15,0 0-13 0,2-4-15 0,-4-1-17 0,0-2-15 16,0-1-15-16,0-2-23 0,1 0-31 0,-2-1-33 16,1-2-201-16,-1-1-449 0,1-3 198 0</inkml:trace>
  <inkml:trace contextRef="#ctx0" brushRef="#br0" timeOffset="42376.3975">7239 4594 39 0,'-2'-8'290'15,"2"1"-17"-15,2 1-20 0,-2 2-27 0,2-2-24 16,1 1-24-16,2 0-17 0,2-1-15 0,0 2-17 15,3 1-12-15,0-1-9 0,0 2-15 0,4 0-6 0,0 2-13 16,0-1-6-16,0 2-9 0,-1 1-7 0,-1 2-6 16,-2-1-6-16,1 4-6 0,-1 2 2 15,-5-3-3-15,2 5-8 0,-4 2 1 0,-2 0-4 16,-1 2 2-16,-2-3-3 0,-3 1-4 0,-1-1 4 16,-1 1-7-16,-1-2 1 0,-3 0-2 0,1 1 1 0,-2-2-1 15,0 1-1-15,-1-3-6 0,2 1-9 0,0-1-22 0,-1-1-30 0,5-2-25 16,-1-1-33-16,-1 1-45 0,5-3-34 0,-1-2-202 15,1 1-427-15,4-1 190 0</inkml:trace>
  <inkml:trace contextRef="#ctx0" brushRef="#br0" timeOffset="42824.1326">7413 4637 42 0,'5'-3'276'16,"-1"-1"-8"-16,0 1-15 0,1 1-11 0,-3 0-17 15,3 0-22-15,-1 0-17 0,3 2-13 0,-1 0-19 0,1 2-17 16,1-1-10-16,-1 2-17 0,3 0-4 16,-3 3-17-16,6 1-5 0,-3 1-8 0,-1-1-8 15,0 2-9-15,-1 0-12 0,-1 2-14 0,-1 0-10 16,-2 1-22-16,-1-3-18 0,-3 1-12 0,2-1-3 0,-3 0-9 16,-1 1-3-16,-2-2-5 0,1 1 3 0,-2-3 0 15,0 1 3-15,-2-2 4 0,1-1 2 0,0-1 7 0,1-2 3 16,-2 1 3-16,4-3 3 0,3 1 2 0,-8-3 3 15,5 0-1-15,-1 0 12 0,1-2 12 0,3-2 4 16,-3 1 9-16,3-1 8 0,0-1 1 0,3 1 4 16,0-2 9-16,2 4 8 0,-2-4 1 0,7 0-1 15,-4 2 3-15,1 1 0 0,1-2 5 0,-1 1-4 16,1 3 0-16,1-1 2 0,-1 1 3 0,1-1-9 16,-1-1 3-16,-1 5-7 0,0-2-3 0,-1 3-1 15,1-3-7-15,-1 3-3 0,-2 2-1 0,3-1 0 16,-4 0-7-16,1 2 4 0,0 1-4 0,2 1-4 15,-2 1-3-15,2 0-2 0,-2 3 1 0,-1-2 0 16,-3 2-10-16,4 3-15 0,-4-2-17 0,0-1-18 0,0 3-21 16,0-1-16-16,-3 1-24 0,-1 0-33 0,0-1-30 15,1-1-23-15,-1-2-45 0,1-3-193 0,0-1-465 16,2 0 205-16</inkml:trace>
  <inkml:trace contextRef="#ctx0" brushRef="#br0" timeOffset="43192.3796">7721 4711 19 0,'3'-6'295'0,"-2"-1"5"0,2 4-11 0,-2-2-11 0,1 3-16 16,-1 0-26-16,-1 2-22 0,3-4-22 15,-3 4-22-15,0 0-15 0,3 1-14 0,-3-1-15 16,5 4-13-16,-2 2-13 0,1-1-7 0,1 3-10 16,-1-2-19-16,-1 2-15 0,-1 0-10 0,1 0-19 15,-1 1-15-15,2-2-13 0,-3 2-9 0,-1-1-9 0,2 0-1 16,-4-2 2-16,1-1 0 0,1 0 3 15,-1-1 0-15,-1-2 5 0,1 0 4 0,1-2 4 16,0 0 9-16,0 0 11 0,0 0 2 0,-9-7 5 0,8 3-1 16,1-3 4-16,0-1 9 0,0 1-1 0,0 0 1 15,3-2 2-15,-1 1-3 0,3-2-1 16,0 1-2-16,1 1 0 0,-3 2-3 0,1 0-4 16,2 2-1-16,-1 0-3 0,1 1 1 0,1-1-3 0,-4 1-2 15,4 2-5-15,0 1 1 0,-3 0 0 0,5 4-1 0,-5-3 0 16,0 4-2-16,3-2 5 0,-4 4-8 0,2-2 1 15,0 1-8-15,0 0-6 0,-2 2-4 0,0-1-15 16,0 1-10-16,-2 0-14 16,-1 0-23-16,-1 0-19 0,1 1-24 0,-3 0-20 15,-1-1-26-15,1-1-30 0,-1-1-18 0,2-3-173 16,-2 0-421-16,1-3 186 0</inkml:trace>
  <inkml:trace contextRef="#ctx0" brushRef="#br0" timeOffset="43391.4248">7919 4687 36 0,'10'-22'164'15,"0"0"10"-15,0-2 8 0,-3 3 15 0,6 0 12 0,-5 2 14 16,2 1 0-16,-2 1 2 0,0 5-7 0,-1 3-6 16,-3 0-8-16,0 3-18 0,-3 2-22 0,2 1-19 15,0 0-16-15,-3 3-13 0,4 1-10 0,-4-1-12 16,5 7-10-16,-3 2-8 0,1 3-8 0,-1 10-2 16,-1-1-7-16,0 2-9 0,-1 0-17 0,-1 1-25 0,1 2-22 15,0 1-20-15,-1-1-20 0,-1 10-29 16,-2-11-27-16,1 1-33 0,0-2-27 0,0 0-40 0,2-4-56 0,-3 1-163 15,-2-9-463-15,1-1 206 0</inkml:trace>
  <inkml:trace contextRef="#ctx0" brushRef="#br0" timeOffset="43575.4162">7949 4740 122 0,'0'-3'239'16,"3"0"-26"-16,1-1-19 0,0-1-20 0,6 0-21 16,3 0-13-16,-1 1-21 0,3 0-33 0,0 0-31 15,6-1-40-15,0 2-37 0,6-1-47 0,-6-1-40 16,2 0-110-16,-1-1-237 0,-2 1 106 0</inkml:trace>
  <inkml:trace contextRef="#ctx0" brushRef="#br0" timeOffset="43823.7129">8415 4489 81 0,'-3'-5'359'15,"1"2"-17"-15,-1 0-12 0,-1-2-21 0,-1 3-7 16,-2-1-24-16,-1 1-16 0,-1 1-32 0,1 2-18 16,-1 1-12-16,-2 1-19 0,1 4-13 0,-4 0-15 15,4 3-6-15,-4 6-19 0,0 0-10 0,4 4-10 16,3 1-10-16,0-2-10 0,0 6-4 0,4-1-9 15,1 1-4-15,0-1-4 0,2 0-8 0,4 0-16 16,-1 0 0-16,7-2 2 0,1 0-17 0,3-2-32 16,-1-2-46-16,5-2-45 0,1-1-53 0,0-4-68 0,3-5-94 15,-3 0-321-15,-2-5-685 0,4-2 303 0</inkml:trace>
  <inkml:trace contextRef="#ctx0" brushRef="#br0" timeOffset="45179.0628">8564 4449 175 0,'0'-2'254'0,"0"2"-8"0,0-4-6 0,1 1-19 0,-1 3-18 15,0 0-19-15,2-2-23 0,-2 2-13 0,0 0-16 16,0 0-12-16,0 0-14 0,0 0-5 0,0 9-13 16,0-7-9-16,2 5-7 0,-4-4-4 0,2 5-8 15,0-3-5-15,0 3-5 0,0 1-5 0,-2-2-5 16,2 2-4-16,-1-1-3 0,-1 0-5 0,2 0-1 15,-1 3-4-15,-1-4-10 0,0 2-17 0,2-2-16 16,0 2-25-16,-2-7-31 0,1 6-30 0,1-4-30 16,0-2-24-16,1 4-35 0,-1-4-183 0,0-2-409 15,2 2 181-15</inkml:trace>
  <inkml:trace contextRef="#ctx0" brushRef="#br0" timeOffset="45368.5826">8686 4440 266 0,'2'-5'322'0,"0"2"-9"0,-1 0-15 0,0 1-17 0,-1 2-28 16,2-4-24-16,-1 2-26 0,-1 2-23 0,0 0-19 15,0 0-19-15,0 0-8 0,0 10-17 0,-1-5-20 16,0 4-29-16,1 0-15 0,-1 3-28 0,2 2-22 16,1-2-20-16,2 7-30 0,-3-5-17 0,0 1-22 15,0-2-27-15,-1 2-19 0,2-2-29 0,-1 0-30 16,1-2-32-16,-2-2-130 0,0-2-380 0,-1 0 169 15</inkml:trace>
  <inkml:trace contextRef="#ctx0" brushRef="#br0" timeOffset="45867.6088">8878 4652 287 0,'-6'-2'268'0,"6"2"-26"0,-5-1-23 0,1-1-22 0,4 2-14 15,-5-2-11-15,5 2-21 0,-4-2-14 16,4 2-10-16,-3-2-15 0,3 2-9 0,-2-4-6 0,1 1-9 16,1 3-13-16,-2-4-5 0,2 1-8 0,0 0-8 15,1-1 0-15,1-1-4 0,1 2-5 0,0 1-3 16,1-1-8-16,-1-1-1 0,4 0-3 15,0 1-3-15,1-2-5 0,0 1-1 0,1 2 0 16,2 0-3-16,-1 1-5 0,-2 2 1 0,4-1-1 0,-4 1-3 16,4 1-2-16,-4 2-2 0,1 1 1 15,-2 0-1-15,-1 2 0 0,-1-2 0 0,-2 5-2 16,1 2 3-16,-4 1-3 0,-1 1-1 0,-3-2 0 0,-1 1 2 31,-3 0-2-31,1 0 4 0,-2-1 0 0,1 0 7 0,-1-1 3 16,2-1 4-16,0-2 1 0,1-1 2 0,1-1 5 15,-1 0 4-15,2 0 4 0,1-2 3 0,0-1 1 16,-1 0 1-16,1-1 4 0,1 1 2 0,1-1 5 16,0 1-2-16,1-3-7 0,0 0-1 0,0 0-5 15,0 2-9-15,0-2-3 0,0 0 0 0,9 0-7 0,-9 0-2 16,10 0-4-16,-1-1-17 0,1 0-4 0,4-1-21 16,2-1-17-16,-1 0-26 0,1 1-33 0,0 0-32 0,4-1-54 15,1-2-44-15,-6 3-60 0,1-1-176 0,-2-1-510 16,1-3 226-16</inkml:trace>
  <inkml:trace contextRef="#ctx0" brushRef="#br0" timeOffset="46100.46">9230 4490 286 0,'0'-3'344'0,"-1"-1"-20"0,1 1-11 0,0 0-37 0,-2-1-30 31,2 4-18-31,0-2-27 0,0 2-23 0,0 0-16 16,0-5-15-16,0 5-14 0,0 0-22 0,0 0-18 15,0 0-20-15,0 0-12 0,6 10-21 0,-5-5-21 0,-1-1-20 0,2 3-27 0,-2-1-27 0,0 1-27 32,-3-1-28-32,2 2-34 0,-1 0-36 0,-1-1-52 0,0 0-169 0,1-1-434 0,-1-3 192 0</inkml:trace>
  <inkml:trace contextRef="#ctx0" brushRef="#br0" timeOffset="46273.0852">9321 4466 8 0,'1'-5'352'0,"1"3"-14"0,-1-1-14 0,2-2-32 0,-3 2-23 0,0 0-25 0,0 3-26 16,3-2-30-1,-3 2-17-15,0 0-20 0,0 0-21 0,0 0-25 16,4 6-32-16,-4 1-34 0,0-4-33 0,-2 5-29 15,1-2-32-15,1 3-35 0,-1 1-34 0,1-2-40 16,0 3-53-16,-2-3-156 0,1 0-404 0,-1-1 180 16</inkml:trace>
  <inkml:trace contextRef="#ctx0" brushRef="#br0" timeOffset="46570.8635">9453 4409 336 0,'3'-3'335'0,"-2"-1"-24"0,1 2-29 0,0 1-31 0,0-1-21 0,-2 2-24 16,0 0-26-16,13 3-15 0,-7 2-20 16,2 1-12-16,1 3-13 0,1 4-7 0,3 2-16 0,0 3-4 15,-2 1-11-15,2 4-10 0,-4 0-3 0,0 4-9 16,-2-3-5-1,-1 2-4-15,-5-1-5 0,-1 1-10 0,-3-1-16 16,-4 1-16-16,-4 0-11 0,0-4-9 0,-1 1-15 16,-3-3-19-16,1 0-14 0,-3-2-23 0,-3-4-33 15,-1 3-35-15,4-4-51 0,0-2-46 0,-1 1-166 16,1-7-452-16,2-1 201 0</inkml:trace>
  <inkml:trace contextRef="#ctx0" brushRef="#br0" timeOffset="46788.204">9736 4766 189 0,'0'0'388'0,"0"0"-31"0,7 0-30 0,-7 0-17 0,3 2-16 0,-3-2-27 15,4 4-17-15,-4-1-32 0,0 3-18 0,3 1-12 16,-3 0-29-16,-3 1-21 0,2 1-17 15,-2 0-36-15,0 2-27 0,2 0-31 0,-4 1-31 16,3-3-32-16,-1 2-23 0,0-2-31 0,-3 2-37 16,2-3-36-16,1-1-46 0,-1-1-50 0,0 0-180 0,1-3-474 15,-1 0 210-15</inkml:trace>
  <inkml:trace contextRef="#ctx0" brushRef="#br0" timeOffset="46982.2109">9791 4643 107 0,'0'-9'436'15,"0"3"-8"-15,3 0-24 0,-3 0-31 0,3 2-35 16,-2-1-32-16,-2 1-30 0,1 0-36 0,0 4-44 16,1-4-65-16,-1 4-84 0,0 0-53 0,0 0-52 0,0 0-75 15,0 0-91-15,3 8-254 0,-3-8-516 0,1 5 229 16</inkml:trace>
  <inkml:trace contextRef="#ctx0" brushRef="#br0" timeOffset="47588.4484">10091 4422 192 0,'3'-3'251'16,"-3"3"-12"-16,1-1-23 0,-1 1-19 0,3-2-12 15,-3 2-24-15,0 0-17 0,0 0-15 0,0 0-10 16,7 3-12-16,-7 2-9 0,3-1-6 16,-3 2-9-16,0 4-7 0,3-3-3 0,-2 5-9 15,-5 3-6-15,2-2-1 0,1 1-11 0,-6 5 2 0,4 1-4 16,-1-2-5-16,0 2-6 0,-5-2 0 0,8-4-6 16,-2-1-3-16,-1-2-4 0,1 1-4 0,3-3-5 15,3 0-5-15,-2-2-4 0,2 0 3 0,4-3-9 16,-1 0-1-16,2 1-1 0,-1-3-2 0,3-1-9 0,0-2 5 0,1 1-3 15,-4-1 2-15,0 1 5 0,0-2 5 0,2-1 15 16,-5 2 18-16,0 1 14 0,-4 0 11 0,6 0 12 16,-6 0 8-16,4-2-8 0,-4 2-6 0,0 0-8 0,0 0-4 15,-10 8-4-15,5-5-6 0,-1 4-5 0,-2-1-2 16,-1 3-8-16,2 2 11 0,0 0-14 0,0 1-7 16,3 1-5-16,0 3-9 0,2-2-9 0,2 0 0 31,3 6-10-31,-3-6-6 0,6-1 3 0,-1-1-2 15,-1 0 0-15,1-3 4 0,0-1 4 0,-2-1-2 0,1 1 3 16,-1-2 10-16,0-1 19 0,-3-1 12 0,1 0 12 16,-1-1 17-16,-1 0 7 0,-2 0 2 0,0 0-4 15,-4 1-9-15,-4-2-9 0,-2 3-1 0,1-3-10 0,-4 0-36 16,-5 1-49-16,4-1-46 0,-4 0-64 0,6 0-82 16,-1 0-301-16,-5-3-592 0,5 1 262 0</inkml:trace>
  <inkml:trace contextRef="#ctx0" brushRef="#br0" timeOffset="48870.48">6994 5468 3 0,'5'-6'197'0,"-4"2"2"0,0-1-5 0,-1 1-8 0,2 0 10 0,-2 1-11 15,0-2-8-15,0 1-11 0,-2 0-9 0,1 1-5 16,-2 0-14-16,0 0-13 0,-1 1-11 0,1 0-12 16,-2 2-6-16,-3-1-10 0,1 0-7 0,-1 1-7 15,1 0-5-15,2 1-8 0,0 0-2 0,-2-1-8 16,1 2-5-16,0 0-3 0,1 0-3 0,0 0-7 15,0 1-1-15,1-1-5 0,-1 0-1 0,3 3-3 16,1-1-4-16,0 1 1 0,3 0-5 0,0 1 2 16,1 1-3-16,-1-1 0 0,5 1-3 0,0 1 0 15,0-1-1-15,3 2-2 16,0-1-3-16,4 0 4 0,-3 1-6 0,-2-2 1 0,1 1-6 16,-2-3-5-16,-1 2-2 0,0-1 0 0,-2 1-3 0,-3-2 1 31,1 1 4-31,-3-1-2 0,2 1 4 0,-4-1 0 15,-2 1 0-15,-2 0 4 0,-4 0-2 0,-1 1 2 16,-2 1 2-16,-1-3 1 0,0 2 1 0,-7-2 2 0,9-2 2 16,-3 3 3-16,0-3 4 0,4-2-4 0,2 2 1 15,1-3-3-15,2 1 4 0,2 1 2 0,0-2-5 16,4 0-3-16,-5 3-3 0,5-3 0 0,0 0-2 0,0 0 3 16,0 0-2-16,12 1-1 0,-7-1-3 0,3 2 3 15,2-2 1-15,-3 1-1 0,-1-1 0 0,1 2 1 16,-1 2-1-16,1-4 4 0,-1 3-5 0,-1-1-1 0,0 0 3 15,1 4 0-15,0-1-5 0,-1-1 2 16,-1 1-1-16,1 2 2 0,-2 0 3 0,-1 0-5 0,1 0-1 16,0 1 3-16,-1 1-1 0,-1-2-1 0,-1 1-3 15,0 1 6-15,0 1-5 0,-3-2 3 0,2-1-2 0,-2 0 2 16,3 1 0-16,-4-1-3 0,1-1 1 0,1 1 0 16,-1 0 2-16,1-2 0 0,-1 2 0 0,-1-2 5 15,2 1-2-15,-1-2-3 0,2 2 1 0,0-1-1 31,0 0 2-31,1-1 2 0,2 2-1 0,-1-3-2 16,1 3 5-16,1 0-2 0,1-3 2 0,2 1 0 0,-1-1 0 16,4-1-1-16,-1 0-2 0,1 0 1 0,5-1 2 15,-1-1 0-15,0 0 1 0,1-1 0 0,-1 1-1 16,0-1 0-16,0-1-1 0,-3 1 0 0,-1-1-1 0,-1 2-1 16,0 0-3-16,-3-1-2 0,0 1-17 0,-1-2-18 15,-4 2-33-15,7-1-46 0,-4-1-59 0,-3 2-64 0,1-3-171 16,1 2-445-16,-2 1 198 0</inkml:trace>
  <inkml:trace contextRef="#ctx0" brushRef="#br0" timeOffset="50127.684">7438 5545 50 0,'0'-3'305'15,"0"-3"-9"-15,3 2-13 0,-3 0-11 16,0 3-13-16,1-1-23 0,-1 2-15 0,0-7-27 0,0 7-21 15,1-2-14-15,-1 2-9 0,0 0-28 0,0 0-10 16,0 0-10-16,0 0-15 0,-4 14-4 0,3-5-9 16,-1-1-9-16,1 1-1 0,-2 4-11 0,0 1-2 15,0 1-10-15,2 3-6 16,-3-4 1-16,2 7 8 0,0-4-17 0,0 5-10 0,2-3-11 16,0 1-21-16,-1 1-12 0,0-1-13 15,0 2-19-15,0-1-24 0,1-1-16 0,0-2-24 0,-1-3-23 16,-2-2-31-16,2-3-17 0,-2-3-36 0,0 3-174 15,-1-4-438-15,1-1 193 0</inkml:trace>
  <inkml:trace contextRef="#ctx0" brushRef="#br0" timeOffset="50402.1268">7376 5584 114 0,'0'-15'254'0,"3"1"-20"0,-1-1-17 0,3 2-15 0,0 0-15 15,1 2-19-15,1 4-14 0,-1-1-16 0,3 3-16 16,3-2-13-16,-4 3-7 0,2 2-10 0,3-1-9 0,1 3-10 16,0 2-8-16,0 0-6 0,-1 1-3 0,1 3-9 15,-4 1-2-15,1 2-6 0,-4-3-3 0,1 4-7 16,1-1 1-16,-5 3-4 0,2 0-5 16,-5 2-3-16,-1-1 0 0,-4 0-4 0,0 1-4 15,-3-3-6-15,-3 2 0 0,-4 2-1 0,-1-1-9 16,3-2-8-16,-2-4-14 0,-3 3-12 0,4-2-18 0,1-2-18 15,-1-1-30-15,0-2-25 0,5 0-31 0,2-2-33 16,-1-1-132-16,2 0-353 0,5-1 157 0</inkml:trace>
  <inkml:trace contextRef="#ctx0" brushRef="#br0" timeOffset="50802.9292">7604 5587 103 0,'7'-4'257'16,"-3"2"-9"-16,0 0-12 0,2 0-13 0,-3 0-21 15,0 1-20-15,4 1-12 0,-7 0-14 0,14 3-8 16,-7 0-21-16,0 1-6 0,3 4-16 0,0 0-13 16,-2 2-7-16,2 1-9 0,-3-2-6 0,0 3-16 15,1 0-13-15,-2-1-24 0,0 1-11 0,-2-1-16 16,-1-2-13-16,-3 0-3 0,-2 0-11 0,1-2 1 16,1-2 5-16,-3 0 0 0,0-1 8 0,1-1 0 0,-3 0-1 15,1-2 8-15,4-1 0 0,-7-2 5 0,3 0 3 16,0 0 2-16,1-2 7 0,0-1 4 15,0 1-1-15,2-1 5 0,1-2 3 0,-2 0 7 16,4-1-1-16,-1 1 22 0,2 0-5 0,1-1 0 16,2 1-1-16,1 2 0 0,1-4-2 0,2-2 0 0,0 6 0 15,1-3 1-15,1 3-2 16,-4 1 3-16,5-1 0 0,-2-1-1 0,3 4 2 0,-4-1-2 0,0 1 3 16,0 2 3-16,-1-2 0 0,0 2-3 0,-2 0-3 15,1 0-5-15,-2 2 0 0,1 0-2 0,-1 2-6 0,-2-1 2 16,0 1-2-16,0 1-1 0,-2 1-4 0,-1 2-5 15,1 0 3-15,-4 1-9 0,1 4-12 0,-1 0-10 16,0 1-20 0,-1-1-21-16,-1-2-20 0,-1 0-30 0,1 0-34 15,0-2-39-15,-2-2-46 0,2 2-189 0,-3-2-450 16,3-3 199-16</inkml:trace>
  <inkml:trace contextRef="#ctx0" brushRef="#br0" timeOffset="51185.0349">7980 5646 312 0,'0'-1'337'0,"3"-2"-22"0,1 2-29 0,-4 1-27 0,3-3-28 0,-3 1-23 15,0 2-16-15,0 0-20 0,0 0-15 0,7 5-16 16,-1-1-17-16,-2 3-1 0,0-1-21 16,0 1-11-16,-1 0-9 0,0 2-11 0,1 0-15 0,-3 0-16 15,1 0-22-15,-1-2-10 0,-1 1-16 0,-1-1-15 16,-1 0-5-16,1-4 3 0,-2 0-1 0,0 0 5 15,2 1 3-15,1-4 5 0,-4 1 0 16,4-1-1-16,0 0 2 0,-6-5 0 0,3 2 2 16,2-1-1-16,0-1 1 0,-1-3 6 0,2 1 5 0,2 0 5 15,-1 0 8-15,2 1 3 0,1-1 1 0,0 1 0 16,0 1 4-16,2-1 10 0,1-1 4 0,-4 6-3 16,4-5-2-16,0 3 7 0,0 0-8 15,-3 2-2-15,1-1-2 0,0 2-2 16,1 0 0-16,-2 0-4 0,-4 0-1 0,11 2 0 15,-8-1-5-15,1 2 0 0,-1 2-3 0,1-1-6 0,-1-1-13 16,4 4-7-16,-7 0-11 0,3 1-19 0,-3-3-18 16,0 3-21-16,-3 0-23 0,3 0-19 0,-4-1-28 15,4 1-31-15,-3-1-31 0,-1-1-39 0,1-1-128 16,0-1-414-16,3-1 184 0</inkml:trace>
  <inkml:trace contextRef="#ctx0" brushRef="#br0" timeOffset="51415.7962">8270 5531 44 0,'10'-21'306'0,"-2"1"3"0,2 2 9 0,-3 4-6 0,-1 2 8 0,-2 0-6 15,0 7-10-15,-1-2-14 0,0 3-28 0,-2 1-34 16,-1 0-23-16,3 2-22 0,-3 1-19 0,0 0-18 16,0 0-13-16,3 12-12 0,-3-1-12 0,0 4-9 15,2-1-17-15,-2 7-30 0,1 0-10 0,-1 2-18 16,-1-1-33-16,2 3-26 0,-2 0-26 0,1 2-21 15,-2 0-27-15,1 7-31 0,-1-10-35 0,1 1-38 16,-1-5-50-16,-2 0-53 0,0-5-182 0,0-3-538 0,1-4 238 16</inkml:trace>
  <inkml:trace contextRef="#ctx0" brushRef="#br0" timeOffset="51587.9055">8210 5668 29 0,'-2'-1'272'0,"1"-3"-24"16,2-1-21-16,2 2-24 0,1-1-24 0,0-2-17 15,5 2-25-15,1 2-28 0,5-3-41 0,2 3-49 16,4-2-50-16,3 0-53 0,0 1-173 0,-3 0-277 16,3-1 122-16</inkml:trace>
  <inkml:trace contextRef="#ctx0" brushRef="#br0" timeOffset="51982.3635">8698 5460 315 0,'0'-4'358'16,"0"4"-22"-16,-3-2-14 0,3 2-20 0,-5-2-25 0,5 2-19 15,-6 0-22-15,2 3-19 0,-1 0-23 0,-2 1-6 16,1 1-2-16,-1 3-21 0,-2 2-12 0,2 2-20 15,0-1-6-15,1 2-6 0,-1 6-11 0,-1 0-12 16,2 1 1-16,3 0-16 0,2-1-20 0,-1 2 6 16,2-1-1-16,2 2-8 0,2-1-5 0,-1 1-7 15,3-1-7-15,-1-2-4 0,2-2-6 0,-1 1-19 16,1-4-22-16,4 3-35 0,0-8-29 0,-1 3-37 0,0-2-35 16,3-1-35-16,-2 0-53 0,3-5-59 0,1-1-60 15,1-3-200-15,4 0-599 0,1-3 266 0</inkml:trace>
  <inkml:trace contextRef="#ctx0" brushRef="#br0" timeOffset="52217.7103">8871 5396 37 0,'-1'-2'303'0,"1"2"-14"0,-5-2-21 0,4 0-25 0,1 2-24 15,0 0-20-15,-1-3-23 0,1 3-16 0,0 0-16 16,0 0-13-16,0 0-13 0,0 0-13 0,1 12-9 16,0-9-11-16,-1 1-9 0,0 2-11 0,0 0-11 15,1 3-20-15,-3-2-21 0,2 1-17 0,-1 0-17 16,0 0-37-16,-1-1-25 0,0 0-32 0,0 0-37 16,1-1-32-16,0 0-183 0,-1-3-397 0,2-1 176 15</inkml:trace>
  <inkml:trace contextRef="#ctx0" brushRef="#br0" timeOffset="52385.2532">8955 5390 104 0,'0'-2'332'0,"1"-1"-25"0,-1 3-22 16,1-3-27-16,-1 3-24 0,0 0-25 0,0 0-19 0,0 0-17 15,0 0-24-15,0 0-10 0,-4 10-36 16,4-6-28-16,0 5-16 0,0 3-22 0,0-2-36 0,2 3-36 15,-1 2-44-15,1-1-36 0,0 1-65 0,4 2-195 16,-3-3-406-16,1 0 181 0</inkml:trace>
  <inkml:trace contextRef="#ctx0" brushRef="#br0" timeOffset="52983.2409">9115 5527 10 0,'0'0'308'0,"0"0"-17"0,0 0-15 0,0 0-16 0,0 0-19 16,0 0-20-16,0 0-21 0,0 0-20 0,0 0-14 15,0 0-20-15,0 0-16 0,0 0-11 0,0 0-12 16,13-2-3-16,-5 2-20 0,1 0-8 0,1 0-1 15,3 0-6-15,1-4-13 0,0 4-7 0,-1 0-6 0,1-1 2 0,0-1-7 16,-1 2-6-16,-3 0-2 0,-1 0-3 0,-1 0-5 16,-2 0 0-16,1 2-1 0,-3-2 3 0,0 0 5 15,-1 1 17-15,-3-1 13 0,0 6 3 0,0-6-11 16,-2 4 10-16,-3 1-4 0,1-1-4 0,-5 1-10 16,1 2 5-16,-3 0-6 0,-1 1-5 0,1 0-4 15,-1 0-6-15,0 0 3 16,0 1-8-16,1 1-2 0,2-3-1 0,1 1-3 0,2-3-1 15,-1 4 3-15,1-3-3 0,3 1-2 0,-1-3-2 0,1 1-7 0,0-1 3 16,1-1 9-16,0-3-6 0,0 3 1 0,2-3-1 16,0 3 2-16,0-3 11 0,0 0-19 0,9 1 3 15,-3-2-6-15,3 1 2 0,1-2 2 0,-1 1-2 16,4 0 4-16,-3 1 4 0,3-2-14 0,-2 4-3 16,-1-1-5-16,5 0 10 0,-1 3 0 0,-1-1 6 15,-1-1-9-15,-2 3 6 0,0 3-2 0,-2-3 7 16,-2 1-11-16,0 1 3 0,-1-3 0 0,-2 4 0 15,-1-3 0-15,-1 2 8 0,-2 0-8 0,0 0 0 0,-2-1 14 16,-1 1-19-16,0-2-2 16,-4 2 9-16,-3-2-2 0,2-2 5 15,-1 1-2-15,-2 1 2 0,2-3 5 0,0 0-11 0,-3-2-1 16,3 3-8-16,0-3-4 0,1 0-28 0,-1-2-23 16,2 0-31-16,0-1-24 0,1 0-26 0,2 1-38 15,0-2-51-15,3 1-57 0,-1-1-244 0,1-2-580 0,3 3 256 16</inkml:trace>
  <inkml:trace contextRef="#ctx0" brushRef="#br0" timeOffset="53227.5407">9462 5402 211 0,'4'-3'378'0,"-2"-2"-16"0,0 3-31 0,2-1-23 15,-4 3-24-15,2-4-25 0,-2 4-30 0,0-3-21 0,0 3-17 16,0 0-27-16,0 0-14 0,0 0-25 0,4 9-13 16,-4-6-4-16,1 3-23 0,-1-2-20 0,1 1-17 15,0 2-25-15,-2-2-29 0,2 3-20 0,-1-4-22 16,0 1-17-16,-1 2-22 0,0-2-27 16,1 0-30-16,0-1-37 0,-1 0-28 0,1-1-41 0,0 1-169 15,0-4-453-15,-2 4 201 0</inkml:trace>
  <inkml:trace contextRef="#ctx0" brushRef="#br0" timeOffset="53412.5115">9549 5402 316 0,'0'-6'348'16,"0"6"-16"-16,1-1-23 0,-1 1-32 0,0 0-23 0,0-3-32 15,0 3-11-15,0 0-28 0,0 0-23 0,0 0-24 16,0 0-21-16,3 10-30 0,-2-7-23 15,1 6-19-15,-1-2-30 0,-1 2-24 0,2 3-23 0,-1 1-36 16,-2-2-33-16,2 1-39 0,-1-2-39 0,1 1-44 16,-1 2-159-16,-1-5-415 0,0 0 184 0</inkml:trace>
  <inkml:trace contextRef="#ctx0" brushRef="#br0" timeOffset="66258.7503">9675 5425 44 0,'0'0'171'0,"0"0"-9"0,0 0-15 0,0 0-6 0,-1-3-4 15,1 3-10-15,0 0-6 0,0 0-10 0,0 0-5 16,0 0-3-16,0 0-6 0,0 0-3 0,0 0-3 15,0 0 0-15,0 0-4 0,0 0-5 0,0 0-1 16,0 0 0-16,0 0-2 0,0 0-4 0,0 0 0 16,0 0-8-16,0 0 0 0,0 0-4 0,0 0-1 15,0 0-3-15,0 0-3 0,0 0-4 0,0 0 3 16,0 0-4-16,0 0-3 0,0 0-1 0,0 0-4 16,0 0 2-16,0 0-1 0,0 0-6 0,0 0 1 15,0 0-5-15,0 0-2 0,0 0-5 0,0 0 1 16,0 0-6-16,0 0 2 0,0 0-4 0,0 0-4 15,0 0-3-15,0 0 3 0,0 0 0 0,0 0-5 16,0 0 3-16,0 0-3 0,7 8 1 0,-4-4 0 16,0 2 1-16,0 0 2 0,4 1-2 0,-3 0-1 15,1 5 4-15,1 0-4 0,0 1-1 16,-2 2 2-16,0 4-6 16,2 4 9-16,-2-3-7 0,-4 2 2 0,-1-1 0 0,-2 2-2 15,-1 2-13-15,-3-4-6 0,-2 2-20 0,-5-2-16 16,1-2-21-16,-2 0-31 0,-2 2-40 0,-1-4-41 15,1-1-56-15,-3-1-233 0,0-3-507 0,3-1 224 16</inkml:trace>
  <inkml:trace contextRef="#ctx0" brushRef="#br0" timeOffset="67017.4944">9895 5793 133 0,'3'-1'248'0,"-3"1"-16"0,0 0-18 0,3-2-17 0,-3 2-17 16,0 0-19-16,0 0-13 0,0 0-9 15,0 0-4-15,7 6-6 0,-7-3-10 0,1 1-3 16,2 1-9-16,-3 0-12 0,3 1-9 0,-3 1-7 16,0 2-7-16,3-2-10 0,-6 1-3 0,0 1-8 0,-1-1-3 15,1 1-6-15,-3-1-3 0,1 1-22 16,-1-1-17-16,-4 0-27 0,-1 1-27 0,0-2-42 15,-1-1-43-15,4-2-58 0,-2 0-203 0,2-4-432 16,-1 0 191-16</inkml:trace>
  <inkml:trace contextRef="#ctx0" brushRef="#br0" timeOffset="67351.1684">9936 5614 208 0,'0'0'250'0,"0"-2"-21"0,0 2-24 0,0 0-19 0,0 0-15 0,0 0-18 16,0 0-7-16,0 0-22 0,0 0-11 0,-1 10-14 16,-2-5-4-16,3-4-12 0,0 3-9 0,-3-1-8 15,3 0-7-15,0-3-3 0,0 4-8 0,0-4 0 16,0 3-8-16,0-3-3 0,0 5 7 0,0-5 6 15,0 0 7-15,0 0 9 0,0 2 10 0,0-2 9 16,0 0 8-16,0 0-3 0,0 0 0 0,0 0 2 16,6-10 0-16,-6 9-1 0,0 1 1 0,0-6-3 15,0 6-6-15,0-5-10 0,0 5-1 0,0 0-12 16,-3-3-7-16,3 3-8 0,0 0-25 0,3-2-34 16,-3 2-37-16,0 0-44 0,0 0-53 0,0 0-63 15,0 0-61-15,0 0-264 0,0 0-579 0,0 0 256 16</inkml:trace>
  <inkml:trace contextRef="#ctx0" brushRef="#br0" timeOffset="68118.2083">10098 5463 43 0,'0'0'290'0,"3"-5"-12"0,-2 3-13 0,-1 2-12 15,3-2-13-15,-3 2-14 0,0-4-16 0,0 4-17 0,3-1-18 16,-3 1-14-16,0-3-15 0,0 3-15 16,0 0-14-16,7-3-13 0,-7 3-5 0,4 0-13 0,-4 0-12 15,7 3-7-15,-4-2-12 0,1 1 0 0,-1 1-5 16,1 0-8-16,-2 0-5 0,2 1-4 0,0 2-6 15,-2-2 2-15,-1 2-4 0,0 1-3 0,-2 2 3 16,1-1-3-16,-3 4 0 0,3-1-9 0,-6 0 9 16,2 0-6-16,0 0-3 15,1 1-5-15,-4-1 0 0,0 1-2 0,3 0 3 16,-3 0 0-16,3-1-2 0,1 2 2 0,-3 0-6 16,2-2 0-16,1 2 9 0,2-1-8 0,-2-3 0 15,3 4-1-15,0-4 2 0,0 0 4 0,3 1-5 16,-2-1-2-16,2-1 1 0,3 0 1 0,-1-2-1 15,1 2 0-15,1-3-3 0,0 1 1 0,1-2 5 0,2-2-7 16,0 1 3-16,0-2-1 0,-2 0-2 0,2-1 4 16,-5-1-3-16,0 1 0 0,1-1 8 0,-2-2 12 15,0 3-3-15,-2-2 6 0,-2 2 4 0,2-4 5 0,1 2 3 16,-3 2 0-16,-5-5 5 0,0 3-7 0,3 1-9 16,-1-2 3-16,3 3-5 0,-9 0 1 0,2 0-3 15,7 0-5-15,-10 3 1 0,6-2-3 0,-4 2-2 16,2 3-1-16,-1-1 0 0,1 1 2 0,2 1-4 0,0 2-13 31,1-1 2-31,-1 4 6 0,1-1-9 0,0 2-6 16,2-1-12-16,-2 0 1 0,-1 2 4 0,4 1-1 15,0-1 0-15,-2 0 6 0,2 0-13 0,-1-1 4 16,1 0 1-16,3 0 1 0,-5-3-6 0,2 2-6 0,2-3-3 16,1-2-5-16,-2 2-2 0,2-3-8 0,-2-1-12 15,2 0-14-15,0-3-12 0,-2 2-11 0,1-2-27 16,-2-2-48-16,0 3-57 0,0-3-259 0,0 0-533 0,0 0 236 15</inkml:trace>
  <inkml:trace contextRef="#ctx0" brushRef="#br0" timeOffset="71617.2447">2730 6993 208 0,'-3'1'203'0,"0"0"-8"0,3-1-7 0,0 0-5 0,-6 4-32 15,4-2-2-15,2-2-8 0,-3 1-18 0,1 1-9 0,0 0-10 16,1 0-9-16,1-2-9 0,-1 4-7 15,1-4-4-15,-1 4-6 0,1-4-5 0,1 3-6 16,-1-3-6-16,1 3-3 0,-1-3-2 0,3 2-1 16,0-2-3-16,3 2-5 0,-6-2-2 0,13-2 0 15,-5-1-2-15,4 1-3 0,0-2 0 0,1-1 3 16,1-1-6 0,0 0-6-16,2-5-1 0,-3 3-3 0,4-4-3 0,-1 0 0 0,-5 5 4 0,0-2 1 15,-2 0 5-15,1-2 2 0,-3 0 6 0,0 4 11 16,-3-2 12-16,-1 0 2 0,0 3 0 0,-1-1 6 0,-1 1 10 15,2 3 8-15,-3-1 1 0,0 1-13 16,1 0-9-16,-1 3-5 0,0-3-7 0,0 3-9 0,0 0-3 0,0 0-6 16,-14 7 1-16,7 0-5 0,0 4-7 15,-2-2 3 1,2 4-9-16,0 0 2 0,0 3-10 0,3-1-3 16,1-1-4-16,-1 6-12 0,4-6-4 0,1 1-11 15,2-1-9-15,2-2-5 0,2 2-5 0,2-2-10 16,2-4-11-16,2 0-7 0,7-1-10 0,-3-4-5 15,7-1-6-15,1-5-14 0,-1-2-4 0,1-4 4 16,1-1 8-16,-3-3 2 0,2-1 14 0,-3-3 7 16,-1-1 6-16,-3-1 13 0,5-10 15 0,-9 7 37 0,-1 0 21 15,-2-2 20-15,-4 1 14 0,-1 3 23 0,-3-3 23 16,-2 5 5-16,-1 4 16 0,-2 0 9 0,0 4 21 0,-1 1 16 16,0 2-18-16,-1 3-17 0,-2 0-14 0,1 0-9 15,-2 2-9-15,-2 1-10 0,-1 3-10 0,2 2-16 16,-4 3 2-16,0 4 6 0,-1 5-20 0,1 2-17 15,2 1 5-15,3 6-9 0,-2 1 5 0,3 13-9 16,1 2 4-16,2 2-12 0,5 17-8 0,-1-15-7 0,-1 19-7 16,3-3-11-16,-3-17-8 0,1-1-14 0,0 2-9 0,2 0-6 15,-3 18-13-15,0-21-10 0,-1 1-3 16,-1-3-13 0,1 0-16-16,-3-5-7 0,1-9-13 0,-1-2-10 15,0-2-17-15,-6-4-13 0,4-5-18 0,1-6-26 16,-1 1-23-16,-2-3-169 0,-1-2-443 0,-5-3 197 0</inkml:trace>
  <inkml:trace contextRef="#ctx0" brushRef="#br0" timeOffset="71767.3861">3032 7228 28 0,'19'-11'110'0,"5"-2"-19"0,-1 2-39 0,1 1-32 0,1-2-71 15,-1 2-54-15,1-2 25 0</inkml:trace>
  <inkml:trace contextRef="#ctx0" brushRef="#br0" timeOffset="72545.3161">3578 6914 67 0,'0'-2'301'16,"4"0"-11"-16,-4 0-5 0,0 2-12 0,3-4-16 15,-3 4-2-15,3-2-26 0,-3 2-22 0,0 0-12 32,0-4-25-32,0 4-16 0,0 0-17 0,0 0-13 15,0 0-22-15,0 0-3 0,0 0-9 0,0 0-9 0,0 10-7 16,0-5-11-16,-3 2-5 0,6 2 6 0,-6-1-21 16,3 1-3-16,-3 2 2 0,2 0-7 15,-2 3 0-15,3-2-11 0,-3 1 35 0,3 1-12 16,0 0-22-16,-4-1-23 0,4-1-17 0,0-1-25 15,-3 2-27-15,3-1-23 0,-3-4-28 0,2 0-33 0,1-1-26 0,0 0-26 0,4-3-32 16,-4-1-44-16,3-3-147 0,-3 0-461 0,0 0 204 16</inkml:trace>
  <inkml:trace contextRef="#ctx0" brushRef="#br0" timeOffset="72912.8017">3682 6948 154 0,'0'-8'286'16,"3"4"-3"-16,-3 0-11 0,0 1-12 0,3-2-15 15,-2 4-26-15,-1-3-24 0,0 4-19 0,0 0-18 16,0 0-18-16,0 0-10 0,0 0-17 0,7 11-8 16,-3-4-12-16,-2 2-5 0,2 0-12 15,3 2-9-15,-4 1-6 0,1 1-4 0,-1 0-6 0,-2 1-9 0,2 0-5 0,0-1-6 16,-3-1-10-16,0 1-7 0,0-3-7 0,0-1-4 16,0-2-3-16,0 0-2 0,0-3 5 0,0 0-4 15,0 1 3-15,-3-3-1 0,3 0 4 0,0-2-1 16,0 4 4-16,0-4-7 0,0 0 4 0,-4-9 2 15,4 2 1-15,-3-1 1 0,0-2 2 0,6-1-1 16,-3-1 3-16,0 3-3 0,3-4 0 0,1 1 2 16,-1 1 2-16,1-1 1 0,2 4-2 0,-2 0-3 15,2 0 2 1,-2 0 3-16,6 1-7 0,-3 1-1 0,0 2 4 0,1-2-2 0,2 4-9 0,-3 0 4 16,3 2-1-16,-3 0-1 0,3 1 0 0,-2 2-1 15,1 1 7 1,-1 1-8-16,2 0 1 0,0 3-4 0,-3 3-5 15,0-1-15-15,0 0-16 0,-1 3-29 0,-2 1-26 0,-1-1-29 16,-2 1-37-16,-2 0-46 0,1-1-55 16,-6 2-181-16,2-7-478 0,1 0 211 0</inkml:trace>
  <inkml:trace contextRef="#ctx0" brushRef="#br0" timeOffset="73146.0627">3965 6995 31 0,'3'-4'337'15,"-3"1"-13"-15,1-2-23 0,1 2-24 0,-2 3-23 16,1-3-28-16,-1 3-24 0,0 0-17 0,0 0-19 16,0 0-11-16,3 12-9 0,-2-3-11 0,2 3-18 0,0 2-11 15,1 4-7-15,-1 5-8 0,1-1-12 0,-1 2-10 16,0 0-8-16,0-1-16 0,-2 2-22 0,2 1-18 16,1-2-22-16,-4 1-20 0,2 2-19 0,-1-1-17 15,0-3-24-15,-1-2-21 0,0 2-10 16,-1-3-18-16,0-6-18 0,1 2-22 15,-2-3-8-15,-2-2-176 0,1-2-400 0,-1-6 176 16</inkml:trace>
  <inkml:trace contextRef="#ctx0" brushRef="#br0" timeOffset="74178.4619">3982 7010 22 0,'7'-15'248'0,"0"3"-11"0,0 0-16 0,3-2-15 0,1 3-20 16,-1 1-15-16,0 1-17 0,1 1-11 0,2 0-16 16,-2 4-12-16,-1 2-12 0,1 1-9 0,-1-1-9 15,0 2-11-15,0 2-6 0,0 1-6 0,-2 0-9 16,1 3-3-16,-1 0-6 0,-2 2-5 0,-1 2-5 16,-2 3-5-16,-1 0-4 0,0 0-1 0,-6-1-11 15,1 3-12-15,-4-3-2 0,0 1-1 0,-1-2-5 16,-1 2 3-16,-2-4 0 0,3 1-3 0,-2-2 2 15,1-3 3 1,-3 1-4-16,3-3 3 0,1 1 1 0,1-2 0 0,-2 0 0 16,2-2-1-16,0 0 0 0,3 0 6 0,4 0 0 15,-10 0 0-15,7-1 6 0,-1 0 5 0,1-1 8 16,3 2 4-16,-5-1 0 0,5 1 4 0,-5-3-2 0,5 3-2 16,0 0-2-16,0 0-6 0,0 0-1 0,0 0 2 15,0 0-1-15,0 0 3 0,0 0 0 16,10 6 2-16,-6-4-1 0,2-2-3 0,1 3-2 0,-1 1-1 15,2-2 0-15,-1 1-1 0,3-1-3 0,0 0-1 0,4 0-3 16,0-1 2-16,2-2 2 0,-1-1-5 0,2 0 2 16,4-2-5-16,-1-4 0 0,-2 1 2 0,2-3 0 15,-6 3-1-15,-1-2-2 0,-1-2 8 0,2-3 12 16,-4 3 14-16,0-2 13 0,-3 2 19 0,-1-1 6 0,-2-1 12 31,0 2 3-31,-1-2 25 0,-1 2 12 0,-2 4 12 16,2-2 20-16,-2 4-9 0,0-3-13 0,-3 4-19 15,-1-3-12-15,4 2-3 0,-2 1-18 0,0 2-12 16,-1 1-11-16,3 1-6 0,0 0-6 0,-7 3-4 0,6 1-9 16,-3 2-5-16,2 2-8 0,1 2-10 0,2 2-9 15,-2 1-4-15,-1 1-7 0,4 1-13 0,-2-2 0 16,-2 0-25-16,2 1 10 0,-1 0-10 0,4-2-10 16,-2 1-11-16,2-1-9 0,-2-2 2 0,2-3 10 15,1 1-6-15,2-2-3 0,-2-2 0 0,3 0-3 16,3-4-2-16,-3 1-3 0,6-2-2 0,1-2-2 0,0-2 6 15,0 0 8-15,0-2 6 0,4-3 7 0,-6 0 6 16,5-2 5-16,-3-1 6 0,-3 3 7 0,-2-2 16 16,0 0 23-16,-5 5 28 0,2-1 16 0,-2 0 23 15,-1 1 33-15,-2-1 11 0,1 3 0 0,-1 0-5 16,-1 0-3-16,-1 3-16 0,1 2-3 0,-3-5-11 16,0 5-6-16,3 0-10 15,0 0-8-15,-11 4-8 0,6-1-5 0,0 4-2 16,-1 1-5-16,0 1-8 0,1 3-21 0,2-1-8 15,-1 2-15-15,2 1-17 0,0 0-25 0,2 0-22 0,2 0-16 16,0 0-1-16,2-2-8 0,2-1 2 0,-1-1-7 16,2-2-1-16,0-1-3 0,2-2-7 0,4-1-8 15,-3-2-15-15,3-4-6 0,1 0 8 0,-2-2 6 16,8-4 9-16,-2-2 17 0,-2-2 13 0,0-1 17 16,0-3 11-16,-1-3 19 0,-3 0 32 0,3-1 16 0,-3-2 24 15,-2-1 23-15,1 1 28 0,2-13 12 0,-7 11 16 16,-2-1 20-16,-1-2 11 0,-2 1 21 0,-1 1 18 15,-1 5 16-15,-1 1 2 0,-1 5 2 0,-1 2-16 0,0 3-4 16,1-1-11-16,-1 6-16 0,0 1-17 0,-1 0-12 16,1 0-14-16,-2 3-10 0,-1 1-7 0,2 3-11 15,-1 1-8-15,0 4-6 0,-1 1-12 0,1 5-7 0,1 4-6 16,2 6-8-16,0-2-12 0,2 4-14 0,1 11-6 16,0-12-6-1,1 9-7-15,0-10-13 0,-2 1-7 0,2-2-6 16,1-2-12-16,-1-1 1 0,1-1-28 0,-2-1-8 15,3-6-18-15,-2-2-14 0,2-2-7 0,0-2 1 16,-2-1-15-16,3-3-6 0,1-1-27 0,0-2-46 16,0-1-48-16,3-4-48 0,2-3-269 0,-2-2-638 0,1-1 283 15</inkml:trace>
  <inkml:trace contextRef="#ctx0" brushRef="#br0" timeOffset="74302.0505">4801 6982 170 0,'0'0'243'15,"-6"0"-18"-15,6 0-13 0,0 0-25 0,0 0-16 16,0 0-27-16,-3-2-35 0,3 2-49 0,0 0-61 16,0 0-70-16,0 0-171 0,7-6-262 0,-5 3 116 15</inkml:trace>
  <inkml:trace contextRef="#ctx0" brushRef="#br0" timeOffset="76311.6079">5439 6848 95 0,'0'-2'200'16,"2"-2"-6"-16,-2 4-13 0,3-3-18 0,-3 3-16 16,2-3-13-16,1 1-12 0,2 0-15 0,0 0-3 15,1 0-10-15,-2 2-4 0,3 0-13 0,0 0 0 16,-3 2-7-16,2 0-5 0,0 1-8 0,-2-1 1 16,3 1-4-16,0 5-2 0,-4-3-2 0,1 3-3 15,2-1-2-15,-2 2-3 0,0 3-4 0,-1 1-5 16,0 1-2-16,-1 0-1 0,-4 2-7 0,2-1 2 15,-3-1-3-15,-1 4-3 0,-2 0-1 16,2-5-2-16,-5 1-1 0,2-3-6 16,2-1 5-16,-1-2 11 0,0 1-4 0,1-3 0 15,-1 1-5-15,2-5 3 0,1 3-3 0,0-2-2 0,1 0 1 0,0-2 0 16,2-1-2-16,0 0-2 0,0 0-4 16,0-10 3-16,3 4 1 0,1-2-5 0,2 0 1 15,1-4-3-15,0 1-1 0,4-6 5 0,-2 4-2 16,3-4-3-16,1-2 0 0,-6 1 2 0,6 0 4 15,-2 1 9-15,-4 5 9 16,1-1 11-16,-1 2 7 0,0 0 7 0,-2 4 10 16,-1 0 12-16,0 1 6 0,-1-1 8 0,0 3 13 15,0 1 1-15,-2 1-26 0,0-2-2 0,-1 1-10 16,0 3-4-16,0 0-13 0,0 0-5 0,0 0 3 16,0 0-12-16,0 0 1 0,-15 12 7 0,11-5-17 15,-3 3 9-15,1 2-10 0,2 0-8 0,-3 0 0 0,4 1 1 16,-1 0 1-16,-2 2-3 0,2-1-8 0,4-2 2 15,-2 3-10-15,4-3-13 0,1 0-8 0,1-1-2 16,1 1-7-16,2-3-10 0,2 0-11 0,1-2-10 0,2-1-23 16,4-1-23-16,-1-3-37 0,1-2-47 0,4 0-57 15,1-3-66-15,-4-1-169 0,0-1-524 0,0-5 232 0</inkml:trace>
  <inkml:trace contextRef="#ctx0" brushRef="#br0" timeOffset="76973.0802">5845 6873 185 0,'3'-3'287'0,"-3"1"-30"15,3-2-26-15,-2 2-18 0,2-1-21 16,0 0-17-16,1 0-19 0,3 2-14 0,0 0-15 15,3 1-14-15,-3-2-12 0,3 3-11 0,1 0-3 16,-1 2-13-16,4 1-8 0,-7 0-6 0,3 0-6 0,-3 4-4 16,1 1-6-16,-1 2-3 0,-1 1-7 15,1-1 3-15,-7 4-7 0,-3-1-3 0,1 4-2 16,-3 1-4-16,1-4 1 0,-3-2-5 0,-1 4-1 16,-1 0 1-16,1-5-6 0,-2-1 0 0,3 0 0 0,1-1-2 0,-1-3 3 15,3 0-2-15,1-3-4 0,-1 0 0 0,2-1 3 16,1 0-2-16,-2-1 6 0,3-2-4 0,0 0 1 15,0 0 0-15,0 0 2 0,6-11-1 0,-2 5-2 16,3-3-2-16,0-2-1 0,3 0 0 0,0-3 2 0,3-2-2 16,-1 1-1-16,1-4-2 0,1 2-2 0,-3 0 4 15,2-5 1-15,0 3-4 0,-2 1 3 0,0 1 13 16,-4 4 14-16,0 2 17 0,-3 2 13 0,2 1 5 16,-3 2 12-16,1-1-1 0,-1 3 19 0,-2 2-10 15,1-3-19-15,-1 3-7 0,-1 2 3 0,0 0-11 0,0 0 4 0,-10 7-16 16,5 0-8-16,-4 3 13 0,1 1-11 15,-1 1-11-15,2 1 5 0,0 0-3 0,3-1 2 16,1 2-18 0,-1-1 9-16,3 0 15 0,1 3-14 0,1 2-4 15,3-5-19-15,2 2-18 0,2-2-13 0,1 2-12 16,-1-2-22-16,2-1-20 0,6 0-31 0,-4-3-42 0,5 3-53 16,-1-6-73-16,-4 0-282 0,2-5-615 15,-1-1 273-15</inkml:trace>
  <inkml:trace contextRef="#ctx0" brushRef="#br0" timeOffset="78840.8204">6307 6851 56 0,'1'-3'230'0,"2"1"-7"0,0-4-12 0,0 5-9 16,-2-1-17-16,2 1-14 0,0-1-16 0,-2-2-20 16,-1 4-14-16,7-2-8 0,-4 1-7 0,-3 1-15 15,10 1-4-15,-6-1-12 0,2 4-5 0,0-1-9 16,1 1-4-16,0 1-5 0,1 2-1 0,-2 0-6 15,-1 0-3-15,0 2-3 0,0 4-4 0,-1 1-3 16,-1-1-7-16,-1 2 0 0,0-1 0 0,-4 5-6 0,-3-1 0 0,1-3-5 16,0 0 0-16,-2-3 0 15,-1 1 0-15,-1-2-4 0,1 1-2 0,1-5 0 0,1 2 1 0,0-4 5 16,1 0-5-16,3-2-4 0,-4 0 1 0,4 1-1 0,-2 0 0 16,3-4 2-16,-3 1 0 0,3-1 0 15,0 0-5-15,-4-6 2 0,4 6 1 0,3-6-4 0,-2 1 4 16,4-1-6-16,-1-3 4 0,0 2-2 0,5-5 0 15,0 0 4-15,0 0-3 0,3-2 1 0,-2 2-7 16,3-7 4 0,0 1 0-16,-1 0 3 0,5 1 8 0,-4-1 3 15,-2 0 10-15,3 3 0 0,-2 1 5 0,-4 2 2 0,1 0 6 16,-1 2 5-16,-2 3 5 0,-1 1 4 0,-2 2 12 16,2 1 1-16,-3 0-6 0,0 0-3 0,-1 0-6 15,-1 3 0-15,0 0 0 0,0 0-9 0,0 0 1 16,-11 8-2-16,5-2-7 0,-4 2-5 0,2 2-5 15,1 0 4-15,-2 1-3 0,-1 2-3 0,3-2-1 16,0 2-3-16,0 1-5 0,3 3 7 0,-2 1-4 0,4-4 0 16,1 1-7-16,1 0 9 0,3 4-12 0,0-5-8 15,1 0-10-15,3-2-9 0,2 5 13 0,-1-4-24 0,2-3-13 16,6 1-22-16,-4 0-27 0,1-6-38 0,2 0-43 16,4 0-60-16,-4-3-57 0,-1-2-189 0,1-3-521 15,0 1 231-15</inkml:trace>
  <inkml:trace contextRef="#ctx0" brushRef="#br0" timeOffset="79421.9861">6773 6855 234 0,'2'-4'280'0,"0"2"-29"0,1-1-23 0,0-1-18 0,1 1-18 15,-1 1-19-15,-1 2-17 0,3-1-14 0,-1 0-15 16,-4 1-12-16,10 2-11 0,-3 1-9 0,0 5-15 16,-2-5-1-16,2 4-11 0,-2-1-4 0,1 7-5 15,-2-2-8-15,2 2-8 0,-1-2 2 0,-2 3-7 16,0 0-9-16,-2 1 1 0,-1-3-3 0,-2 2-4 15,-1-2-2-15,-1 1-6 0,0-2 3 0,-1 1-9 16,0-1-3-16,-1-3 2 0,0-1-4 0,3-2 0 16,-1 1 0-16,0-2 3 0,1-1-1 0,0-2-2 0,3-1-3 0,-4 0 2 15,4 0 0-15,0 0-2 0,1-8 2 0,2 4-3 16,-1-3 0-16,2 0 0 0,2-3 5 0,1 0-2 16,1-1 2-16,-2 1-5 0,2-3-2 0,2 1 2 0,1-5 4 15,0 1-5 1,2 0 2-16,-2 0-2 0,-5 2 3 0,5-1-1 15,-4 4 1-15,0-2 5 0,-1 7 9 0,1-1 0 16,-2-2 5-16,1 4 5 0,-2 0 5 0,-1 0 4 16,-1 2 2-16,1 0-4 0,-2 2-3 0,-1 1 0 0,0-3 4 15,0 3-3-15,0 0 7 0,0 0-3 0,-6 7 0 16,2 1 6-16,3-1 1 0,-4 2-7 16,1 2-3-16,0 1 0 0,-1 0-7 0,3 2-2 15,-1 0 1-15,0-1 0 0,2 9 3 0,1-3-9 16,0 0-1-16,2-4 3 0,3 3 8 0,2 0-14 15,4-1-2-15,-5-5-2 0,2-1-27 0,4-4-21 16,-1 1-25-16,1 0-38 0,1-4-66 0,2-3-80 16,-2-1-308-16,2-3-600 0,0-4 266 0</inkml:trace>
  <inkml:trace contextRef="#ctx0" brushRef="#br0" timeOffset="81487.9231">7242 6886 50 0,'1'-7'239'0,"-2"-1"-2"0,0 1 0 0,1 4 2 0,-2-4-11 16,2 2-6-16,-2 2-8 0,1-3-5 0,0 5-12 15,0-1-19-15,1 2-13 0,0-5-12 0,0 5-17 16,0-4-15-16,0 4-12 0,0-4-17 0,0 4-7 16,0 0-7-16,0 0-15 0,0 0-4 0,0 0-6 15,0 13-10-15,-1-6 4 0,2 1-2 0,-1 2-8 16,0-2-6-16,1 4-2 0,1 1-2 0,0-2-2 16,1 2 4-1,-1 0-10-15,0-2-1 0,2-2-7 16,0 1-6-16,0-3 9 0,1 1-16 0,2-2-4 0,-1 0 2 15,1-2-3-15,3-2-5 0,-2 1 2 0,2-3-1 0,0-3 2 0,3 1 3 16,-3-1 1-16,2-1-4 0,-1-5 3 0,1-1 3 16,-4 0 3-16,2 2-5 0,-1-4 6 0,0 2 7 0,-3 0 16 15,-2 1 5-15,-1 0 9 0,0 2 18 0,-2 0 5 0,2 3 12 32,-2-2 6-32,-1 2-1 0,0 1 1 0,-1-1-7 15,1 4-11-15,0-2-10 0,0 2-1 0,0 0-3 16,-10 11-7-16,5-3-3 0,-2 3-10 0,-1 7 5 15,3 2-3-15,-2 1 3 0,0 5-11 0,2-1-4 16,-1 8 4-16,1 3-5 0,3 2-7 0,-2-3-19 16,2 1-1-16,3 0-17 0,-4 1-11 0,2-1-10 15,2-1 2-15,-1-8-1 0,0-2-4 0,2 0 4 0,-2-2 1 16,0 0 1-16,-3-4 11 0,0 0 1 0,2-6 3 0,-4-1 2 16,0 1 5-16,2-6 4 0,-1 2 0 0,3-3 6 15,-3 1 8-15,-1-5 1 0,1 0 7 0,0 1 1 16,-2-2 3-16,0-1 7 0,1-3-1 0,-1 0-1 15,-1-3 7-15,-2-1 6 0,1-2-2 0,-2-2-3 0,0-6-1 16,1 0-3-16,0-1 3 0,-1 1 1 0,3-3 4 16,0-1-22-16,1 1-3 0,3 0-12 0,0 0-3 15,3 2-11-15,1 3-15 0,2 1-7 0,2 2-12 16,2 0 4-16,3 2-14 0,1 0-26 0,7 1-14 0,-5 1-24 31,8 1-30-31,1 2-24 0,1-1-43 0,-1-2-47 16,-2 6-180-16,2-2-498 0,-7-2 220 0</inkml:trace>
  <inkml:trace contextRef="#ctx0" brushRef="#br0" timeOffset="82138.7399">7669 6837 118 0,'-3'-2'318'15,"3"-3"-20"-15,0 2-25 0,0 3-22 0,0-4-23 16,-2 1-24-16,2 3-23 0,0 0-15 0,0 0-21 16,0 0-11-16,0 0-13 0,0 0-13 15,0 0-12-15,8 7-7 0,-7-2-15 0,-1-1-5 16,3-1-5-16,-3 1-6 0,0 1-7 0,0-3-9 0,3 0-5 16,-3 1 3-16,1-1-7 0,0 2-6 0,-1-4 0 15,0 0 1-15,0 0-6 0,0 0 1 0,0 0-3 16,0 0-2-16,0 0-1 0,-7-11 1 0,5 7-5 15,-4-2-1-15,2 3 3 0,-2-2-4 0,2 0 0 16,-2 1 3-16,2 0 3 0,0 0 9 0,0 2-4 16,1 0 4-16,0-1-2 0,0 2-4 0,-1-1 0 15,4 2-6-15,-3-3 1 0,3 3-5 0,-1-1 2 16,1 1-4-16,0 0-1 0,0 0 0 0,0 0 2 16,0 0-4-16,0 0-2 0,0 0 0 0,8 7 2 15,-1-7-1-15,-1 2 1 0,2-2-1 0,2 1 1 16,6-1-2-16,-4-1 2 0,4 1 1 0,-1 0 3 15,2-2-5-15,-1 2-3 0,5-2 0 0,-9 0 0 16,1 2 0-16,-3-1 0 0,0 2 3 0,-3-1-6 0,-2-1 4 16,0 1-3-16,0 0 2 0,-3 2 10 0,2 1 4 15,-3 0 8-15,-1 1 6 0,-1 4-5 0,0-1 4 16,-2 2-9-16,-4 5 1 0,0 3 5 0,-3 2-1 16,3-2-8-16,-3 0-3 0,0 0 2 0,-1 3-7 15,2-2 4-15,-1 1-6 0,2-2 2 0,1-3 7 16,-3 3-12-1,4-5 3-15,-1-2 1 0,2-1-3 0,2-3 2 16,-1 1 2-16,1-2 7 0,0 0 7 0,2-1 7 16,1-1 1-16,-3 0 5 0,3-1 0 0,-2 1 9 0,2-3-4 15,-1 2-1-15,1-2 0 0,0 0-6 0,0 0-4 16,1 3 9-16,-1-3-10 0,0 0-7 0,13-2-4 16,-7 1 4-16,4 0-2 0,-2 2-3 0,2-2-1 15,4-1-13-15,0 1-18 0,3-2-16 0,-3 1-21 0,3-1-23 16,3 3-28-16,-2-1-33 0,-2 0-39 0,0 1-44 15,6-4-60-15,0-1-48 0,-11 1-218 0,5 2-590 16,-5-5 261-16</inkml:trace>
  <inkml:trace contextRef="#ctx0" brushRef="#br0" timeOffset="82588.8484">8032 6854 298 0,'0'0'321'16,"-3"-2"-15"-16,3 2-18 0,-3-1-23 0,3 1-17 15,0 0-25-15,0 0-23 0,-2-2-15 0,2 2-21 16,0 0-21-16,0 0-14 0,0 0-16 0,0 0-14 16,10-3-11-16,-5 3-12 0,5-3-13 0,1 0-8 15,2 2-11-15,1-1-1 0,3 0-13 0,4-3-2 16,-4 3-5-16,-3 1-3 0,2-2-4 0,-1 3-1 15,-1-1 1-15,-3-1-4 0,-1 2 0 0,-1-1-5 16,-4 1-2-16,2 0 1 0,-4 0-1 0,1 1-4 16,-1 1 1-16,0-1 5 0,-2 2-2 0,-1 2 7 15,-1-1-4-15,-2 2 6 0,0 2-2 0,-1 3 0 16,-4-1 3-16,-1 1 0 0,1 2-4 0,-5 2-3 16,-1-1 4-16,0 2-1 0,1 1-5 0,-1-1 3 0,0-1-1 0,0 1 0 15,7-4-4-15,-6 5 0 0,6-5 8 0,0 1-12 0,0-1 6 31,0 0-2-31,3-5-2 0,1 2-1 0,-1-3 0 16,4-1-2-16,0 0-3 0,0-2 6 0,4 0 2 0,0 0 0 16,6-3-1-16,0 0-2 0,-1-3 3 0,3 2-4 15,5-2 1-15,-1-1-3 0,5-4 4 0,-6 6-16 16,6-4-22-16,2-1-38 0,-5 2-43 0,-1 1-68 16,3-3-63-16,-5 2-268 0,-1 1-559 0,-1-2 247 0</inkml:trace>
  <inkml:trace contextRef="#ctx0" brushRef="#br0" timeOffset="83972.8367">8667 6792 28 0,'2'-9'266'0,"-2"2"0"0,2-1-9 0,-1 2-8 0,0-1-10 16,0 2-7-16,0 0-9 0,-1-1-10 0,1 4-19 16,0-3-17-16,-1 1-14 0,1 2-4 0,-1 2-30 15,0-3-13-15,0 3-14 0,0 0-7 0,0 0-8 16,0 0-13-16,0 0-7 0,-1 9-2 0,0-4-12 15,1 4-7-15,-1 0 2 0,0 4-9 0,0 0-8 16,1 0 5-16,-2 3-12 0,0 2 3 0,0 4-3 16,1-2 0-16,-2 3-4 0,4-1 2 0,-5-1-8 0,2 2-3 0,0-4-11 15,0 1-22-15,-2-1-11 0,0-5-12 0,3-1-22 16,-2 7-20-16,0-8-25 0,-1 1-28 0,0-3-33 16,2-2-43-16,-1-2-53 0,-1-2-174 0,0 1-480 15,0-4 213-15</inkml:trace>
  <inkml:trace contextRef="#ctx0" brushRef="#br0" timeOffset="84532.1118">8529 6779 42 0,'0'-2'253'16,"0"-3"-13"-16,0 2-15 0,2 0-11 0,0-1-20 15,1 1-20-15,4-2-19 0,0 0-14 0,0 0-14 16,7 0-12-16,-1-3-10 0,1 1-12 16,0 1-8-16,6-1-5 0,0-2-9 0,1 1-6 0,-2 0 2 15,1 2-5-15,-6 0 3 0,-3 1 5 0,1 0 3 16,-3 0-1-16,4 1 4 0,-4 2 1 0,-3-2 3 16,-2 2 2-16,0 0 4 0,-1 2-5 15,1-2-9-15,-2 0-7 0,-2 2-7 0,0 0-5 0,0 0-7 16,9 2-4-16,-7-1-4 0,-1 2-5 0,-1 3-2 15,0 1 0-15,0 2-3 0,0 4 0 0,0-1-2 16,-1 5 2-16,-2 0-6 0,0 4-2 16,0 0-3-16,-1 0-3 15,3 1 3-15,-2 2-9 0,-1-3 8 0,-1 0-6 16,5-3 2-16,0-4 0 0,-1-1-4 0,1 0-6 0,-1-4 16 16,-1 0-11-16,2 0-4 0,0-4-3 0,0 1 2 15,0-2 9-15,-1 1-7 0,1-2 4 0,-2 0 3 16,2-3 1-16,0 1 13 0,0-1-10 0,0 0 9 15,0 0-13-15,0 0 9 0,9-10-11 0,-8 6-1 0,3 0 1 16,2-5-4-16,-2 4-4 0,2-2 1 0,-2 0-1 16,2-1 15-16,2 0-15 0,-3 1 8 0,0 2 1 15,1-1-15-15,-2 2-6 0,1 0 0 0,-1 0-4 16,0 2-3 0,0 0 3-16,-4 2 4 0,8 4-2 0,-3 0-1 0,0 0 0 0,2 1-6 0,-3 3-8 0,-1 1-2 15,0-1-16-15,1 4-9 0,-1 0-12 0,-3 0-15 16,0 1-16-16,0 0-17 0,0-1-19 0,-3 1-20 15,0-1-18 1,2-2-26-16,-1-1-17 0,1-2-39 0,1-1-155 16,0-1-444-16,0-2 197 0</inkml:trace>
  <inkml:trace contextRef="#ctx0" brushRef="#br0" timeOffset="85229.889">8970 7001 11 0,'0'-3'219'16,"0"-1"5"-16,0 0-5 0,2 3-9 0,-2 1-15 0,0-3-18 15,0 3-18-15,1-5-19 0,-1 5-12 0,0 0-12 16,1-3-14-16,-1 3-10 0,0 0-2 0,7 1-13 16,-7-1-10-16,11 0-8 0,-4-1-1 0,1 1-12 15,0-1-1-15,0-1-7 0,1-2-2 16,0 1-4-16,0-1-4 0,1-3-1 0,-3 2-2 0,0-1 0 16,0-1 9-16,-1 1 8 0,-2-3 7 0,-1 1 9 15,-2 0 11-15,1-1 3 0,-2 1 8 0,0-1 5 16,-2 4 8-16,-1-2-4 0,1 2-2 0,-4 2-5 15,2 2-4-15,-2-5 1 0,-4 4-7 0,3 0 0 0,-4 3-9 0,2 1-8 0,0 1-3 32,0-1-7-32,1 3-6 0,1 1 6 0,-2 5-14 15,2 0 11-15,1 2-19 0,0 1-6 0,2-1-12 16,2 1-11-16,2 1-15 0,0-1-5 0,5 1-8 0,0-1-8 16,5 2-6-16,-1-4-9 0,6 1-6 0,2-1-8 15,0-3-17-15,2-1-5 0,2-3-2 0,-1-2 2 16,3-3 0-16,-7-2 4 0,0-1 8 0,4-1 6 15,-6-3 8-15,-1 1 7 0,-1-2 6 0,-1-2 16 0,0-1 17 16,-2 0 26-16,-2-2 16 0,-1 1 20 0,-2-4 18 16,-1 2 20-16,0 0 24 0,-2-1 39 0,1 1 4 15,-4 2 15-15,4 0 1 0,-4 4 5 0,2 1-1 0,-1 1-9 16,-1 2-16-16,2 0-12 0,0-1-15 0,0 3-15 16,0 2-8-16,0 0-10 0,0 0-7 0,-10 6-8 15,8 0-17-15,0 3 4 0,-4 5-9 0,4-3-14 0,-3 10-12 16,2-8-8-16,2 0-14 0,0 3-12 0,-2 3-11 15,0-5-5-15,3 1-7 0,-4-1-7 0,1-2-10 32,3 2 4-32,-3-6 2 0,3 0-3 0,0-4 16 15,-2 1 6-15,2 0-2 0,-1-5 1 0,1 0 4 16,0 0 9-16,0 0-6 0,0 0 5 0,6-11 3 16,-3 3-2-16,2-3 3 0,2 0-1 0,1-2 2 0,0 1 15 15,2-4-14-15,-3 4 9 0,4 0-13 0,2-3 12 16,-2 7-8-16,0-3 10 0,-5 5 1 0,2 0-1 15,-2 1 1-15,-1 3 3 0,0 1-13 0,1-1 9 0,-6 2 4 16,8 2 12-16,-8-2-12 0,8 4-6 0,-6 2-8 16,2 0 8-16,-1 1-4 0,-1 2 6 0,0-1 4 15,0 3 0-15,-1 0-7 0,-1 2-20 0,1-1-22 0,1 0-23 16,-1 0-24-16,1-3-30 0,-1 4-32 0,-1-4-29 16,3 0-26-16,-2 0-40 0,1-2-37 0,0-3-213 15,1-1-546-15,2-2 242 0</inkml:trace>
  <inkml:trace contextRef="#ctx0" brushRef="#br0" timeOffset="85568.2564">9642 6805 331 0,'-2'-8'344'0,"1"1"-9"0,-3 0-2 0,1 1-23 15,-1 2-7-15,-2 1-39 0,2 1-15 0,-1-1-23 16,-1 3-26-16,6 0-24 0,-13 3-15 0,7 1-12 0,-2 1-16 15,1 2-13-15,0 5-18 0,0 0-12 0,1 0-9 16,3 2-21-16,0 4-17 0,2-2-22 0,2-2-20 16,2 1-7-16,1-2-13 0,2 0-10 15,2-3-6-15,4 1-5 0,-2-3-8 0,4-1 2 16,-3-4-2-16,2-1 0 0,1-2 2 0,0 0 1 0,0-2 9 16,0-3-1-16,0 0 4 0,-4-1 4 0,1-1 5 0,-2-3 4 15,-1 0 12-15,-1-1 8 0,-1-2 8 0,-2 3 6 0,-1-1 7 16,1-1 3-1,-7-1 0-15,2 0-5 0,-2 3 3 16,0-3-2-16,-4 2-4 0,1 3-2 0,1 0-4 16,-2 3-16-16,-3 0-17 0,1-1-28 0,1 4-29 0,-2 0-25 15,2 2-27-15,1 2-32 0,1 0-30 0,3 0-34 16,2 2-213-16,-1-1-478 0,2-3 212 0</inkml:trace>
  <inkml:trace contextRef="#ctx0" brushRef="#br0" timeOffset="85799.5171">9952 6770 50 0,'8'-4'332'16,"-1"2"9"-16,0-1 1 0,-4 1 2 0,1-1-1 0,-1 2-12 16,0 0-10-16,-3 1-20 0,0 0-26 0,4-2-29 15,-4 2-19-15,0 0-25 0,0 0-22 0,-13 10-19 16,5-3-14-16,-2 3-19 0,-4 3-9 0,0 5-18 16,0 2-13-16,-5 12-23 0,7-11-21 0,-2 4-21 15,-3 7-38-15,4 3-17 0,2-3-34 0,-2 2-16 16,2-1-28-16,2-7-11 0,-2 7-18 0,3-9-18 15,1 1-12-15,-3-3-11 0,0 0-11 0,3-3-11 0,-2-1-23 16,4-4-21 0,2-2-17-16,-1-5-157 0,0 1-453 0,2-4 202 0</inkml:trace>
  <inkml:trace contextRef="#ctx0" brushRef="#br0" timeOffset="86266.6363">9885 7127 100 0,'13'-16'291'0,"-3"4"20"16,-3 2 3-16,-3 1 14 0,2 5 5 0,-5-1-11 15,2 1-13-15,0-1-26 0,0 5-33 0,-2-3-22 16,-1 3-26-16,0 0-14 0,0 8-17 0,0 0-18 16,0 1-12-16,0 5-28 0,0 0 1 0,-1 7-11 15,-2 0-11-15,3 4-14 0,0-1-12 0,0 0-26 16,0 0-9-16,0-1-27 0,0 1-27 0,-3-1-14 16,0 0-15-16,2 2-15 0,-5 0-13 0,2-3-5 15,-3 0-4-15,0-6-3 0,1 4-4 0,1-9 4 0,-1 2 13 0,3-6 3 0,-1 0 7 16,1-3 7-16,2 0 5 0,-2-1 5 0,3-1 4 15,0-2 0-15,0 0 3 0,0 0 4 0,5-11 1 16,-2 4 5-16,0-2 5 0,3-4 5 0,-2-1 7 16,0 0 12-16,0 0 10 0,2-6 23 0,-3 0 22 0,-3-1 11 31,4-3 9-31,-4 2 3 0,6-5 23 0,-6 1 2 16,0-8 0-16,1 6 4 0,2 2 3 0,0-1-8 15,-3 3-3-15,4 0 1 0,3 4-5 0,-4 0-10 16,1 8-7-16,3 1-16 0,-1-1 0 0,-2 5-2 0,4 1-12 15,1 2-7-15,1-2-6 0,0 3 0 0,1 1-3 16,0 1-4-16,-4 1-7 0,4 1 3 0,-2 0 0 0,-1 3-8 16,2 0-4-16,-4 1-12 0,2 0-6 0,5 3 16 15,-10-3-2-15,1 3 3 0,0-1 1 0,-2 3 10 16,-1-2-26-16,-2 1 12 0,-1 4-7 0,-2-1 9 0,-3-1-6 16,3-2-8-16,-6 1-2 0,3-1-8 0,-6 0-13 15,2 0-25-15,0-2-21 0,-2-2-26 0,0 0-25 16,2 0-37-16,-3 2-55 0,5-5-48 0,1-1-85 15,1-1-208-15,7 0-611 0,-8-3 271 0</inkml:trace>
  <inkml:trace contextRef="#ctx0" brushRef="#br0" timeOffset="86610.1686">10198 6932 33 0,'1'-3'285'16,"-1"3"-18"-16,0 0-18 0,3-3-22 0,-3 3-22 15,3-3-21-15,1 1-16 0,1 0-18 0,4 0-14 16,1 0-16-16,0-1-16 0,7 1-22 0,-3-2-22 16,2 4-34-16,-1-2-32 0,-1 0-40 0,0 2-39 15,0-1-39-15,-4-1-48 0,-3 1-139 0,0 1-336 16,-3 1 149-16</inkml:trace>
  <inkml:trace contextRef="#ctx0" brushRef="#br0" timeOffset="86803.8588">10249 7060 246 0,'0'0'311'0,"-6"2"-27"0,6-2-13 0,0 0-36 0,0 0-25 15,0 0-21-15,0 0-26 0,0 0-37 0,23-3-27 16,-11 2-48-16,5 0-54 0,4 1-56 0,6-2-43 16,1-1-64-16,2 3-144 0,-2-4-334 0,-1-2 148 15</inkml:trace>
  <inkml:trace contextRef="#ctx0" brushRef="#br0" timeOffset="87131.275">10702 6812 169 0,'-7'-5'353'16,"0"-3"-16"-16,1 2-13 0,0-1-23 0,1 0-20 16,2 0-16-16,-4 1-22 0,6-1-17 0,0 0-30 15,0 1-11-15,1-1-24 0,3 2-16 0,2-2-15 16,1 1-14-16,1 0-15 0,6 2-11 0,0-2-14 15,-2 2-5-15,3 2-16 0,2 2-6 0,-2 0-10 16,-2 2-3-16,2 1-4 0,-3 3-9 0,-2-2 1 16,-2 5-6-16,-1 1 1 0,-1 2-2 0,-3 0-5 15,-2 3-1-15,0 3 1 0,-5 0-10 0,-1 2 1 16,-1 0-3-16,1-7 0 0,-3 7-9 0,2-3-9 16,1-3-17-16,1 0 2 0,1-1-17 0,0 0-6 15,1-1-10-15,2-2-11 0,1 2-28 0,-1 1-23 0,1-4-40 16,2 3-45-16,1 0-64 0,-2-3-205 0,1-1-521 15,1 1 231-15</inkml:trace>
  <inkml:trace contextRef="#ctx0" brushRef="#br0" timeOffset="87326.466">10736 7362 3527 0,'-4'1'335'0,"-2"1"-165"0,2-1 26 0,-1-2-6 0,5 1 17 16,-7 1-1-16,7-1-13 0,-5 0-28 0,5 0-24 15,0 0-10-15,-6-2-13 0,6 2-13 0,0 0-12 16,0 0-17-16,0 0-33 0,0 0-38 0,11-4-39 16,-6 2-57-16,-5 2-57 0,7 0-44 0,-7 0-41 15,4 3-59-15,-4-3-58 0,4 4-91 0,-4-4-246 16,0 0-744-16,0 0 329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30T14:14:54.018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5514 7559 49 0,'-4'0'142'0,"4"0"-6"16,-7 1-5-16,7-1-5 0,-7 0-6 0,7 0-1 15,-6 0-6-15,6 0-1 0,-4 1-2 0,4-1-9 0,0 0-2 16,0 0-10-16,-7-1-3 0,7 1-3 15,0 0-7-15,0 0-6 0,0 0-2 0,0 0-5 0,0 0-9 0,0 0-1 16,0 0-6-16,-4-1-2 16,4 1-3-16,0 0-8 0,0 0-3 0,0 0 0 0,0 0-3 15,0 0-3-15,0 0 0 0,0 0-4 0,0 0 1 0,0 0-3 16,0 0 4-16,0 0-3 0,0 0 5 16,0 0 0-16,0 0 3 0,0 0 3 15,11 7-2-15,-7-7 3 0,2 2-2 0,-1-2-1 16,4 2 1-16,1-2 1 0,4 4-6 0,0-2 2 0,8-2 4 15,1 0-5-15,4 0 0 0,2 0-6 0,11-1 5 16,3-2-1-16,7 2 1 0,23-2 1 16,-3 1 3-16,2 2-8 0,4-5 1 0,6 5-3 15,0-4 3-15,6 3 3 0,7-1 0 0,3 0 7 16,5-1-5-16,3 0-3 0,2 2-1 0,6-1-2 16,-1 1-5-16,-2-3-1 0,-1 3-6 0,-7 0-3 0,0-3 6 15,-8 2-16-15,-5 1 0 0,-5 1-1 16,-8-3-3-16,-8 0-2 0,-22 3 0 0,-2 0-5 0,0 0 1 15,-17-3 4-15,3 2 0 0,-3 0 2 0,-4 0-2 0,-3 0 2 16,-5 2 1-16,-1-2 1 0,-5-1 1 16,0 2 3-16,-3-1 3 0,-1-1 6 15,-1-1-4-15,-2 3 6 0,1-1-7 0,-4 1 0 0,3-3 1 16,-3 3-2-16,0 0-1 0,-3-5-1 0,3 5-14 16,-7-4-15-16,5 4-17 0,2 0-19 15,0 0-20-15,-9-1-26 0,9 1-26 0,-6 1-20 0,6-1-34 0,-4 3-201 16,0-3-424-16,-2 2 187 0</inkml:trace>
  <inkml:trace contextRef="#ctx0" brushRef="#br0" timeOffset="33553.0534">5317 6694 109 0,'1'-5'255'0,"-1"-1"-16"0,-1 3-12 16,1-1-7-16,-2-2-13 0,2 2-10 0,0-1-13 0,0 0-11 16,-1 1-10-16,1 0-11 15,-1 0-12-15,-1 0-10 0,1 1-6 0,1 3-12 0,0-5-13 16,0 5-12-16,-2-3-11 0,2 3-8 16,0-3-8-16,0 3-4 0,0 0-8 0,-1-3-4 0,1 3-8 15,0 0-6-15,0 0-3 0,0 0-5 0,0 0-5 16,0 0 3-16,0 0-3 0,-1 8-5 0,1 0 1 15,-2 0-4-15,2 5 2 0,-2 7-3 0,0 2 1 0,-2 4-2 16,1 14-2-16,-1-1 3 0,-3 0-2 16,1 2 3-16,0 1-2 0,-2 2 1 0,3-4-5 0,-1 4 5 15,0-1-5-15,1-1 1 16,2-4-2-16,-4 0 1 0,3 0-3 0,1-11 0 0,0-1-2 0,0 2-2 16,0-2 4-16,1 0-1 15,0-3 3-15,-1-1 1 0,3 0-1 0,0-3-2 0,-1-4 3 16,0-1-5-16,2-2-13 0,-2 1-10 15,1-6-3-15,0 0-3 0,-2-2-11 0,2 0-4 0,0-2-3 16,0 1-9-16,0 0-7 0,0-4-17 0,0 4-17 0,0-4-18 16,0 2-46-16,0-2-31 15,0 0-217-15,0 0-444 0,2-9 197 0</inkml:trace>
  <inkml:trace contextRef="#ctx0" brushRef="#br0" timeOffset="35100.6596">5431 6561 126 0,'-3'-1'174'0,"3"1"0"0,0 0-7 16,0 0-6-16,0 0-3 0,-5 0-9 0,5 0-5 0,0 0-11 15,0 0-6-15,0 0-6 0,-5-1-7 0,5 1-10 16,0 0-8-16,0 0-6 0,0 0-9 16,0 0-10-16,0 0-2 0,0 0-5 15,0 0-8-15,0 0-4 0,0 0-6 0,0 0-6 0,0 0-6 16,0 0-5-16,0 0 0 0,0 0-3 0,0 0-6 0,0 0 0 15,0 0-1-15,0 0-7 0,15 4 2 16,-7-4 1-16,2 1-2 0,7-1 0 0,2 0-1 0,4 0-3 16,-2-1 1-16,6-1-6 0,1 2 1 15,3-1-1-15,7-1 7 0,3-2 5 0,0 1 0 0,4 1 2 16,4-2-1-16,-1 2 0 0,22-4-1 0,-22 8-4 16,-1-5 2-16,-2 3 1 0,3 0-6 15,-3 0 3-15,-2 1 0 0,2-1-4 0,-1 0 2 0,-2 0-3 0,1 0-1 16,0 2 0-16,2-2 2 15,-2 0-2-15,0-3-4 0,0 3 0 0,0 0 2 0,-1 0 1 0,-2 0 1 16,0 3-4-16,0-2-1 16,3-1 2-16,-3 0-2 0,-1 0 2 0,4 3-4 0,-4-3 3 15,1 0-1-15,1 2 6 0,-12-2-4 16,12 2-5-16,-3-1 0 0,-9-1 2 0,1 1 6 0,-3 1-7 16,1 0-2-16,-1-2 6 0,1 0-3 0,-4 0 0 0,1 0 0 15,-1-1 0 1,0 3 4-16,-1-4-2 0,-1 1 0 0,1-1-3 0,-1 1-1 0,-1-2 3 0,2 3 0 15,1-2-1-15,-3-1 0 16,0 0-2-16,0 2 2 0,-1 1-2 0,4-1 0 16,-3 0 3-16,0-1 0 0,-7 4-4 0,9-4 4 15,-9 1-2-15,3 1 1 0,-3 0 1 0,0 0-2 0,0 0 0 16,-4 1 0-16,4-1 3 0,-3 0-1 0,-1 0 1 16,0 0-4-16,1-1 0 0,-4 1 3 0,3 0-1 15,0 0 0-15,0-1-1 0,-2 1 2 16,2 0-4-16,-2 0 4 0,1 0-2 0,-1 0 1 0,2-1 3 15,0 1-4-15,0 0-1 0,-2 0-1 0,2-1 6 0,0 1 2 16,0-1-5-16,0 2-2 16,-2-1 0-16,2 1 2 0,0-1-1 0,-2 0 1 0,2 0-1 15,-1 0 2-15,-1 0 2 0,2 1-4 16,-1-1 1-16,0 0 0 0,0 0 2 0,-1 0-3 0,1 0 2 16,-1-2-1-16,2 2 0 0,1 0-2 15,-1 0 3-15,0-1-3 0,0-1 0 0,0 2 1 0,0-2 2 16,-1 1-3-16,0 0 10 0,1 0-7 15,-3 0 0-15,1 0 0 0,-2 0-1 0,0-1 1 16,-1 1 1-16,-1-1 7 0,-1 1 3 0,-3 1-1 0,6-2 8 0,-3 1 3 16,-3 1 2-16,3-2 0 15,-3 2 2-15,4-1 2 0,-4 1-4 0,0 0 1 0,0 0 1 16,5 0 6-16,-5 0-9 0,0 0-7 16,0 0-2-16,0 0 0 0,0-3-2 0,0 3-1 15,0 0 1-15,0 0-6 0,0 0 1 0,0 0 4 16,0 0-2-16,0 0-3 0,0 0-1 0,0 0-2 0,0 0 1 15,0 0-1-15,0 0 1 0,0 0 3 0,0 0-9 0,0 0 1 16,0 0 1-16,0 0-4 16,0 0 1-16,0 0 4 0,0 0-3 0,7 4-2 15,-7-1-2-15,0 0 6 0,0 0-3 0,3 3 3 0,-3 1-1 16,4 0 0-16,-4 1-1 0,3 1 1 0,-3 3-2 0,4 0 1 16,-4 2-2-16,1 6 6 15,-1 0-4-15,0 0 5 0,-1 3-2 0,0-1 4 0,-2 4 3 16,0-1 4-16,-4 10 0 0,0 1 1 15,0-1 1-15,-3 3 0 0,-1-2-3 0,4 2 0 0,-1-2-2 16,-1-3-4-16,2 2 4 0,0-9 0 0,0 8-1 0,1-9 0 16,2-2 3-16,0 0-2 0,0 0 5 15,2-2-10-15,-2 1 3 0,4-2 6 0,-3-1-4 0,3 1-1 16,-1-7 3-16,2 1 0 0,-1-2 4 16,2 0-7-16,-1 1-2 0,-1 0 11 0,2-4-13 0,-1 2 2 15,-1 0-1-15,1-2 3 16,-1 3 1-16,2-4 6 0,-4-1-15 0,4 1 1 15,-2-3 2-15,-2-1-2 0,4 2 13 0,-2-2-13 0,1 1 2 0,-1-1 2 16,0 0-9-16,0 1 3 0,-1-2 2 16,1-1-2-16,0-2 2 0,0 5 0 0,0-5-2 15,0 3 3-15,0 0 0 0,0-3-3 0,0 3 4 16,0-3-2-16,-2 4 12 0,2-4-12 0,0 0 1 0,0 0-3 16,0 3 10-16,0-3-6 0,0 0-1 15,0 0 1-15,0 0 1 0,0 0-4 0,0 0 5 0,0 0-6 16,0 0 3-16,0 0-3 0,0 0 3 15,0 0 2-15,0 0-3 0,0 0-3 0,0 0 13 0,0 0-10 16,0 0 0-16,0 0 4 0,-1-10-7 0,1 10 6 0,-3-4-2 16,2 2 2-16,-1 0-4 15,-2-1 6-15,1 1-7 0,-4-1-4 0,0-2-17 0,-7 4-12 16,-1 1-23-16,-9-3-38 0,-16 4-60 16,-3 2-63-16,-25 2-96 0,-5 0-195 0,-15 6-552 0,-3-3 245 15</inkml:trace>
  <inkml:trace contextRef="#ctx0" brushRef="#br0" timeOffset="36570.3343">5227 7621 45 0,'0'0'120'0,"3"-3"-10"16,-3 3-3-16,0 0-8 0,0 0 2 16,0 0-8-16,0 0 0 0,0 0 0 0,1-2-4 15,-1 2-3-15,0 0 1 0,0 0 1 0,0 0-3 0,0 0-5 0,0 0 0 16,0 0 1-16,0 0-5 0,0 0 0 0,0 0-1 15,0 0-4-15,0 0 0 0,0 0 1 16,0 0-3-16,0 0-2 0,0 0-2 0,0 0 1 16,0 0-4-16,0 0-3 0,0 0 0 0,0 0-4 15,0 0-1-15,0 0-5 0,0 0-3 0,0 0-1 0,0 0-5 16,0 0-5-16,0 0-2 0,0 0-2 16,0 0-4-16,0 0-4 0,0 0 4 0,0 0-11 0,0 0 0 15,0 0 3-15,0 0-7 0,0 0-3 0,0 0 0 16,11 0 2-16,-3 1 2 0,3-1-5 0,1-1-1 15,4 1-3-15,1 0-1 0,4 0 2 0,-7 0-1 16,9 0-1-16,-5-2 1 0,1 2-2 0,-5-2-4 16,1 1 4-16,0 1-3 0,-1-1 2 0,-1-2 0 15,-2 3 1-15,2-2-2 0,-5 1 0 16,1 1-1-16,-5-1 3 0,0-1 2 0,2 2 1 0,-6 0 2 16,4-1 5-16,-4 1 5 0,6-1 5 15,-6 1 3-15,4-2 2 0,-4 2-1 0,3 0-1 0,-3 0-8 16,0 0 3-16,0 0-4 0,0 0-1 15,0 0-7-15,0 0 3 0,-13 4-9 0,9-2 2 0,-3-1-3 16,1 0-3-16,2 1-5 0,0-1-9 16,-1-1-7-16,0 3-14 0,5-3-17 0,-4 1-21 15,4-1-25-15,-5 1-29 0,5-1-37 0,0 0-39 0,0 0-211 16,0 0-448-16,-8-2 198 0</inkml:trace>
  <inkml:trace contextRef="#ctx0" brushRef="#br0" timeOffset="48713.8806">16428 2638 2 0,'13'-16'258'0,"-8"5"-6"0,0-1-6 0,0-1-10 16,0 2-30-16,-3-1 2 0,0 3-7 16,-1 0-8-16,1 0-16 0,-2-1-8 0,-2 2-15 0,1-2-17 15,-5 2-14-15,3 0-16 0,-2 1-10 16,-4 1-7-16,-2 0-13 0,-6 2-8 0,-3 1-10 0,-4 4-1 16,-4 2-4-16,-10 0-3 0,0 6-12 0,0 1-5 15,-1 5 1-15,1-3-7 0,-2 3 0 0,8 1 2 16,5-3-8-16,2 0-3 0,2 1-2 0,2 0-6 15,3-1 1-15,2 0-2 0,2 2 3 16,7-4-7-16,4 0 0 0,2 1 0 0,4 3 0 0,4 1-8 16,4 2 0-16,2-1 1 0,6 0-4 15,4-1-1-15,12 5 0 0,3-4 12 0,3-1-13 0,0-1-1 16,3-1 5-16,-1-2-1 16,-2 2 2-16,1-4-1 0,-4 3-2 0,0-3 1 0,-11-1-3 0,0-1 6 15,-2 0-3-15,-4 2 2 0,-2-1-1 0,-7-4-3 16,2 3 1-16,-7-3 3 0,0 3 3 0,-1-1-1 15,-6 1 6-15,0 0 7 0,-5 4-3 0,-7 0 1 16,-5 2 0-16,-4-1-3 16,-14 2-5-16,-6-1 3 0,0-3-1 0,-4-2-4 0,0-1-7 15,0-3-1-15,0 0-11 0,4-1-17 0,-1-2-27 16,4 1-28-16,7-2-41 0,3-1-54 0,1-4-74 16,-4 4-199-16,6-6-496 0,-15 0 219 0</inkml:trace>
  <inkml:trace contextRef="#ctx0" brushRef="#br0" timeOffset="49193.964">15742 3347 22 0,'2'-1'304'16,"-1"-2"-28"-16,3 0-20 0,-4 3-16 16,2-3-18-16,-2 3-17 0,1 0-21 0,-1 0-15 0,0 0-17 15,0 0-19-15,-13 5-13 0,2 0-12 0,-6 6-10 16,-4 4-10-16,-1 0-12 0,-12 7-4 0,-3 1-8 0,-1 3-4 15,-1 0-8-15,-19 12-3 0,18-11-3 0,-17 10-9 16,2 2-3-16,0-2-15 0,14-13-17 16,-18 14-24-16,4 0-29 0,13-13-29 0,-16 9-47 0,19-8-34 15,-1-1-35-15,-1-1-213 0,3 0-443 0,0 2 197 0</inkml:trace>
  <inkml:trace contextRef="#ctx0" brushRef="#br0" timeOffset="50260.5459">14459 4397 270 0,'0'-3'289'15,"0"3"-30"-15,0-4-19 0,0 1-31 0,3 0-22 0,-3-1-22 0,4 0-10 0,2-1-10 0,-2 2-16 16,3-2-10-16,0 3-13 16,3-2-14-16,-1 2-11 0,2-1 2 15,2 3-20-15,-1 0-3 0,2 1-8 0,1 2-9 16,-1 0-3-16,-2 2 2 0,5 2-11 0,-6 0-2 0,-1 2-3 16,1 2-8-16,-4 0-3 0,-1 2-1 0,-2 0-9 0,-2 1-8 0,-2 3 1 15,-2-2-1-15,-2 3 0 16,-3-1-1-16,-1-1 2 0,-1-1 0 15,2-4 2-15,0-1 5 0,-3-2-4 0,3 0 0 16,2-2 2-16,0-1 1 0,3-2 7 0,-1 1 4 0,1-1 7 0,-1 0 10 16,3-2 3-16,0-1-8 0,0 0-8 15,0 0-4-15,3-11-3 0,4 4-3 0,3-4-2 0,7-7-3 16,-3 3 2-16,5-5-6 16,0 4 0-16,2-4 0 0,-2 0 10 0,0 3 4 0,0-3 6 0,-1 4 3 15,-1 1 12-15,-6 6 3 16,0 0 2-16,-4 4 8 0,0-2 0 0,-2 2-9 0,-1 2 2 15,0 0-3-15,-2 2-6 0,0-1-3 0,-2 2-4 0,0 0-5 16,0 0 3-16,-15 7-9 0,8 0 4 16,-4 3-5-16,-4 3 9 0,-2 0-13 0,6 3 3 0,-3-1-8 15,8-1 3-15,2 0 12 0,0-2-13 16,1 2-3-16,5 1-4 0,3-2-10 16,3 1-5-16,6 0-4 0,5-2-11 0,2 0-6 15,6 0-13-15,11-6-17 0,4-2-23 0,-1-5-22 0,0-3-25 0,0-4-33 16,-1-3-32-16,-3-4-51 0,-11 1-186 0,7-4-474 15,-10 2 210-15</inkml:trace>
  <inkml:trace contextRef="#ctx0" brushRef="#br0" timeOffset="50795.5665">15811 3544 25 0,'2'-8'225'0,"0"0"-14"0,0 1 3 0,-2-1 0 0,0-1-13 16,1 1-10-16,1 2-8 0,-2-1-5 16,0 0-13-16,0 2-13 0,1 1-14 0,-1-1-10 15,0 2-9-15,0-2-5 0,0 3-12 0,0-1-16 16,0 3-8-16,0-5-11 0,0 5-9 0,0 0-5 0,0 0-6 16,0 0-7-16,0 0-4 15,0 0-1-15,0 15-4 0,-1-2-3 0,-2 2-3 0,3 5-1 16,-4 2-4-16,4 2-1 0,-3 11 18 15,0 0-4-15,2 2-5 0,-1-1-5 0,1 0-13 0,-2 4-28 16,2-4-27-16,-2 2-27 0,-1 4-40 0,2 0-43 0,2-2-44 16,2 3-258-16,-1-4-493 0,-2-1 218 15</inkml:trace>
  <inkml:trace contextRef="#ctx0" brushRef="#br0" timeOffset="51409.9081">15759 4400 13 0,'-1'-2'305'0,"-1"-2"-27"0,2 4-27 0,-1-4-14 0,2 1-24 15,-1 3-13-15,0-6-11 0,3 5-17 16,-3-2-19-16,3-1-4 0,-2 2-25 0,1 1-11 0,2-1-16 16,-1 0-9-16,1 0-10 0,-4 2-9 15,10-1-8-15,-6 1 0 0,-4 0-12 0,7 2-7 0,-1 0-2 16,-2 1-4-16,2 1-5 16,-1 0-3-16,1 3-8 0,-3 1-4 0,1-1-3 15,-1 2-2-15,2 1-4 0,-5-1-1 0,-1 1 0 16,0-1-2-16,-2 3-1 0,-1-2 0 0,1-1-1 15,0-1-2-15,-3 2 2 0,2-3-1 0,0-1-2 0,1-1 11 0,2-1-9 16,-1-3-1-16,1 3 4 0,1-4-1 16,-3 4-1-16,3-4-2 0,0 0-9 15,0 0-3-15,0 0-1 0,13-6 0 0,-6 1 0 16,5-5 0-16,-2 0 1 0,6-4-2 0,-1 1 2 0,2-2-1 0,0-1-2 16,0-1 2-16,0 1 1 15,-3 1 4-15,0 1 10 0,-4 4 13 0,-3 1 8 16,0 3 7-16,0 2 1 0,-4 0 2 0,1 1-2 15,-1-2-1-15,1 3 3 0,-3 2-5 0,1-2-1 16,-2 2 11-16,0 0-10 0,0 0 0 0,0 0-2 16,0 0-4-16,-3 9 1 0,-1-2-1 0,-3 2-4 15,3-2 1-15,-5 5-2 0,3-1 1 0,1 0-4 0,1 1-3 0,-2-2 0 16,5 0-2-16,-1-3 1 16,1 2-5-16,4 2-2 0,-2-5 0 0,6 3-6 0,6 0-7 15,-1-3 4-15,4 0-4 0,4-2 0 16,1-1-5-16,1-2-3 0,1-2-8 0,1-2-14 15,-2-1-23-15,2-2-29 0,-3-2-40 0,2-1-48 0,-2-4-49 0,-3 1-237 16,2-5-504-16,-6 1 224 0</inkml:trace>
  <inkml:trace contextRef="#ctx0" brushRef="#br0" timeOffset="52019.8043">15904 3496 60 0,'-4'-3'241'0,"1"-1"-9"0,-1 3-11 16,1-2-10-16,2 0-8 0,-1 1-10 15,2 2-13-15,-4-4-11 0,1 3-10 0,2-2-11 0,1 3-10 16,-4-3-8-16,4 3-11 0,-2-2-9 15,2 2-9-15,0 0 11 0,-3-4-25 0,3 4-8 16,-2-1-7-16,2 1-1 0,0 0-11 0,0 0-5 0,0 0-5 0,-3-3-8 16,3 3 5-16,0 0-16 15,0 0-1-15,0 0-3 0,0 0-3 0,18 6-3 0,-4-2 1 0,7 2-4 16,3 1-8-16,13 5 5 16,1 3-1-16,3 1 23 0,4 0-6 0,21 7 0 0,-3 0-18 15,-15-4-1-15,14 9-6 0,4-4 9 16,-22-4-28-16,17 5-4 0,-18-9-7 0,2 4-6 0,2-2-4 15,-4 1 2-15,1-5 6 0,-4 3 4 0,-1-2 2 0,-12-5 0 16,-1 1 3-16,-2-3 2 0,-3 0 2 16,-1 1 0-16,-5-4 0 0,-3-2 2 15,-3 0 12-15,0 0 8 0,-3 0 2 0,1-2 10 16,-1 1 7-16,-3 0 2 0,-1-2 10 0,2 2-5 0,-4-2-2 0,4 4 2 16,-4-4-10-16,4 1-1 0,-4-1-6 15,0 0-3-15,0 0-21 0,6 0-23 0,-6 0-27 16,0 0-30-16,4 1-33 0,-1 0-33 0,-3-1-44 15,10 2-47-15,-6 0-219 0,2 0-499 0,-2-1 222 16</inkml:trace>
  <inkml:trace contextRef="#ctx0" brushRef="#br0" timeOffset="53071.4601">17484 4127 309 0,'-2'-5'315'0,"0"2"-24"0,1-2-16 0,-1 1-15 16,1 1-4-16,0-1-14 0,-1 0-18 15,1 2-17-15,1-2-13 0,0 4-22 0,-2-6-21 0,1 4-11 16,1 2-23-16,-1-3-10 0,1 3-10 0,0 0-14 0,0 0-12 16,0 0-4-16,-3-2-7 15,3 2-1-15,0 0-16 0,0 0-4 0,0 0 0 16,-4 7-11-16,2-3 1 0,-1 0-5 0,0 1-2 16,0 1 1-16,-1 1 0 0,1 0-8 0,1-3 4 0,0 2 6 15,0-2-16-15,1 1-2 0,-1 0 2 16,0-1-3-16,2-1-1 0,-1 1 1 0,1-1 4 0,-1 1-2 15,1-4-13-15,0 4 0 0,0-2-6 0,0-2 0 16,-1 4 2-16,1-4 1 0,1 3-3 0,-1-3 6 0,4 2 3 16,-4-2-5-16,6 0 7 0,-2 1-1 0,-4-1 4 15,8-1 9-15,-2-1-1 0,-1 1 1 16,1-2 2-16,-1 1 5 0,1-1 2 0,0 2 11 0,-3-2 2 16,1 0 3-16,-1 0 5 15,0 0 12-15,0 2-9 0,0-2-2 0,0 0 5 0,-3 1-7 16,2 0 5-16,-2 2-6 0,2-3 3 15,-2 3-8-15,3-2 2 0,-3 2-24 0,0 0 19 0,2-3-4 16,-1 1-9-16,-1 2 3 0,0 0-13 0,0 0 4 16,0 0-11-16,0 0-2 0,1-4 3 0,-1 4-5 15,0 0-15-15,0 0 10 0,0 0-8 0,0 0 7 0,0 0 0 16,0 0-1-16,0 0 10 0,0 0-16 0,0 0 5 16,0 0 3-16,0 0-1 0,0 0 2 0,0 0 14 15,0 0-14-15,0 0 7 0,0 0-1 16,0 0-2-16,0 0 4 0,3-1-1 0,-3 1-2 0,0 0 0 15,0 0 7-15,0 0 4 0,0 0-11 0,0-5 6 16,0 5-7-16,-2-3-1 0,2 3 6 16,0 0-4-16,0 0 0 0,0 0-10 0,-2-4 4 0,2 4 2 15,0 0-5-15,0 0 0 0,0 0 7 0,0 0-15 16,0 0-3-16,-10 8 3 0,7-3 8 0,-4 3-2 16,2 0 7-16,0-1-10 0,-2 3 5 0,0 1-8 15,1-1-4-15,1 1 7 0,0 2-3 0,1-4 0 16,0-2 1-16,1 5-9 0,0-2-6 15,2-1-2-15,1 0 2 0,0-2-9 0,2 1-9 0,0-1 5 16,1-1 5-16,1-2 3 0,1 2 4 0,2-2 3 0,1 1 1 16,1-3 11-16,0-1 1 15,5-1-6-15,-1-2 5 0,0 1 3 0,1-3 1 0,-1-1 1 0,-2-1 20 16,1 2 11-16,-3-2 7 0,2 0 7 0,-4 1 5 16,-1-1 5-16,0 1 6 0,-2 2 5 15,0-1-15-15,-1 2 17 0,-1-1 2 16,2 0-18-16,-4 2 11 0,0 1-23 0,4-2-11 15,-4 2-8-15,3-2-13 0,-3 2-5 0,0 0 4 0,0 0 3 0,-2 9-23 16,1-4-5-16,1 3 0 0,0-1 0 16,1 2-15-16,2 4-3 0,4 1-6 0,3-3 3 0,5 4-7 15,5-1-9-15,0 0-7 16,4-4-2-16,3 0-2 0,1-1-7 0,0-3 3 0,10-2 6 0,-8-1 10 16,-2-3 7-16,-4-1 10 15,0-3 24-15,-2-4 28 0,-2-2 26 0,-2-1 27 0,-2-2 27 0,-2-3 20 16,-3-5 13-16,-1 0 3 15,-3-2 15-15,-1-1 5 0,-2-11 0 0,-3 9-1 16,-1-9 0-16,-4 8-5 0,-6-7-12 0,3 9-14 0,0 0-9 0,-7 3-21 16,0 1-37-16,-10-6-46 15,1 12-64-15,-10-3-75 0,6 10-71 0,-17 0-94 0,-1 7-410 0,-1 1-779 16,1 0 345-16</inkml:trace>
  <inkml:trace contextRef="#ctx0" brushRef="#br0" timeOffset="57652.0939">5583 7271 125 0,'0'3'189'0,"0"-3"-20"0,-1 5-10 0,-2-1-10 0,3 0-8 16,0 2-6-16,-2 2-9 0,0 0-14 0,3 3-11 0,-2 2-6 15,-1 1-7-15,2-1-7 0,0 2-8 16,0 1-5-16,-1 2-8 0,2 3-6 0,-2-1-6 16,1-2-3-16,-2 1-4 0,1-5-3 0,2-1-4 15,-1 0-5-15,0 1 1 0,0-3-4 0,2 1-2 16,-2-4-5-16,0-1-2 0,0 1-10 0,0-3-5 0,0 0-7 0,0-1-14 15,0 0-7-15,0-1-4 16,0 0-5-16,0-3 3 0,0 3 4 0,0-3-11 0,0 0-11 16,0 0-8-16,0 0-6 0,0-10-14 15,0 3 9-15,0-1-8 0,1-4 18 0,-1 3-3 0,-1-5 5 16,1-1 4-16,-2-7 10 0,-2 3 10 16,3 1 7-16,-2-1 21 0,2 3 19 0,-2-2 0 0,1 5 13 15,1 0 14-15,0 1 12 0,-2 3 19 16,3 3 5-16,-3 1 13 0,3-1 1 0,-1 3 2 0,-1-1-7 15,2 1-9-15,-1 0-10 0,1 3-10 16,0-3-4-16,0 3-2 0,0 0-9 0,0 0-4 0,-7 6-2 16,4-2-6-16,-3 1 4 0,2 3-8 0,-3 2-4 0,1 2-3 15,-1-2-9-15,2 2-3 16,0-5-2-16,-2 4-3 0,3-3-1 0,-2-1 0 0,2 0 1 0,1-4 1 16,2 1 1-16,-2-1-3 15,2 0 6-15,-2-1 8 0,3 1 4 0,0-3-2 0,0 0-4 16,0 0-1-16,0 0 2 0,-1-9-2 0,2 2 1 15,-1-2 0-15,3 2 2 0,1-5 5 0,0 0 4 16,-1 4-5-16,0-1-3 0,1 2-7 0,0-2 4 16,1 4-2-16,-1-2-2 0,-3 3 1 0,2 0 0 15,0 1-4-15,0 0-4 0,1 1 1 0,-4-1-3 0,4 2 5 16,-4 1-5-16,6 0-1 0,1 2 3 16,-6 1-2-16,8 2-6 0,-5-1-12 0,3 3-5 0,0 0-14 15,3 2-12-15,-2 1-20 16,2 1-23-16,0 0-28 0,1 7-20 0,0-3-39 0,1 1-181 15,-4-4-390-15,-1-1 173 0</inkml:trace>
  <inkml:trace contextRef="#ctx0" brushRef="#br0" timeOffset="58197.9791">6023 7376 337 0,'-2'-2'302'0,"2"-2"-26"0,-1 1-27 0,1 3-28 16,-3-4-15-16,3 4-21 0,-3-2-16 0,3 2-17 15,0 0-19-15,0 0-11 0,0 0-11 0,-4 6-11 0,1-1-14 16,3 2-4-16,-3 2-12 16,2 2 3-16,-2 2-13 0,3 3-7 0,-3 2-3 0,3 2-7 15,-3-3-1-15,2-1-14 0,1-2-5 16,-3 0-6-16,3 0-9 0,0-1-1 0,-3 0-4 0,2-4-2 15,1 1-5-15,-1-2 1 0,-1-2-1 0,2-1-1 0,0-2 1 16,0 2-1-16,0-2 8 0,0-3 0 16,0 3-2-16,0-3 9 0,0 0-9 0,0 0 1 0,0-12 0 15,0 3 3-15,0 0 3 16,0-3 2-16,2-1 3 0,-1-6-3 0,-1-1 0 16,4 0 10-16,-4 2-5 0,0-2 5 0,0 6 8 15,0-5-3-15,0 6 3 0,0 1-3 0,3-1 5 0,-3 5 2 0,-3-1-1 16,3 1 0-16,0 3-1 15,3-1-7-15,-6 1 0 0,3 1-3 0,0 1-4 0,-4-1-4 16,1 3-2-16,3 1-3 0,-7 0-9 0,7 0-3 0,-8 5-2 16,1-1-3-16,0 1-1 15,-2 0 1-15,-1 2-5 0,3 0-2 0,0-1 4 0,0-2-5 0,1 2-3 16,2-2 0-16,0-1 0 0,1 2 1 16,0-2 0-16,2-1-4 0,0 0 1 0,1-2 4 15,0 0 3-15,0 0 4 0,0 0 2 0,0 0-2 0,15-3 5 0,-6-1-1 16,0-1 2-16,4-2 0 15,-3 1 0-15,3 2 6 0,-5-2-5 0,2 2-1 0,-3 1-3 16,1 0-7-16,2 1-24 0,-7 0-26 16,4 2-12-16,-1 1-15 0,-2 2-20 0,3 0-26 0,0 3-32 15,-3-2-52-15,0 3-173 0,1-1-427 16,-2 1 190-16</inkml:trace>
  <inkml:trace contextRef="#ctx0" brushRef="#br0" timeOffset="59140.3911">6394 7311 92 0,'0'0'178'0,"0"0"-1"0,0 0-3 0,0 0-7 0,0 0-5 0,-8 0-7 15,8 0-10-15,0 0-9 0,0 0-6 0,-6-3-11 16,6 3-9-16,0 0-8 0,-4 1-8 0,4-1-6 0,0 0-3 16,0 0-6-1,0 0-3-15,-4 2-9 0,4-2-2 0,0 0-4 0,0 0-5 0,0 0-2 16,0 0-4-16,0 0-6 16,0 0-5-16,0 0-5 0,0 0-2 0,15 0-2 0,-5 0-2 0,3 0-5 15,1-3 1-15,1 2-3 0,2-1-7 0,4-1-1 16,0 2 2-16,-5 1-4 15,5-5-1-15,-4 4 3 0,-1-1-5 0,0 0 4 0,-3-2-6 0,1 3 2 0,-4 0-1 16,0-1-7-16,-3 1 3 16,0-1 3-16,-3 1-4 0,-1 1-4 0,-3 0 4 0,4-2-6 15,-4 2 0-15,0 0-2 0,0 0 2 0,-14 0-3 16,4 0 2-16,-4 1 2 0,-3 1-1 0,-3-2 2 16,0 2 1-16,-2-1 1 0,6 2 6 15,-4 0 5-15,-3-1 5 0,9-1-2 0,-3-2 13 0,4 2-1 16,-1 1-2-16,3-2 7 15,-2 0-4-15,4 1-1 0,0-1 2 0,1 0 8 0,2-1-4 16,1 1-3-16,5 0 0 0,-9-1-4 0,5 1 10 16,4 0-12-16,0 0-1 0,-7 0-4 0,7 0-5 15,0 0 1-15,0 0-3 0,0 0-3 0,0 0-3 16,20-2-1-16,-6 0 5 0,0 0-8 0,1-2-6 16,1 3-1-16,6-2 1 0,-1 1-2 0,-1-1 3 0,-2 2 0 15,-2-1-5-15,-1 2-3 0,-2-1 1 16,1-2-4-16,-5 2 0 0,0 1-2 0,-4 0 4 0,0 1 2 15,-5-1-2-15,5 0 6 0,-5 0-1 16,0 0 5-16,0 0 2 0,-17 3 1 0,7-2 10 0,-4 2-2 16,-2-3 0-16,1 4 6 0,-1-2 5 0,-5 0-2 0,5-1 0 15,0 1 4-15,1 0 1 16,1 0-3-16,3-2-1 0,1 0-4 0,3 2 0 0,2-2 2 16,-1 0 10-16,2 0-16 0,4 0-7 15,-7 0-6-15,7 0-1 0,0 0-3 0,0 0 0 0,0 0-2 16,0 0-4-16,19-2-2 0,-6 2 4 0,1-2-7 0,0-2-3 15,1 3 1-15,1-1 6 0,0-1 0 16,-1 0-1-16,-2 0 7 0,1 1-1 0,-4 0 2 0,0 1-1 16,-2-2-1-16,-1 1 4 0,-1 1 1 15,-1 1-6-15,-2-2 6 0,-3 2 4 0,8 0-1 0,-8 0 4 16,6-1 0-16,-6 1-1 16,0 0 0-16,0 0-6 0,0 0-5 0,0 0-13 0,0 0-14 0,0 0-21 15,0 0-24-15,-18 1-26 16,18-1-37-16,-7 2-27 0,7-2-16 0,-7 0-51 0,3 0-153 15,4 0-423-15,-9 1 187 0</inkml:trace>
  <inkml:trace contextRef="#ctx0" brushRef="#br0" timeOffset="63313.6688">5458 6209 146 0,'0'0'157'0,"-7"0"-16"0,7 0 3 0,-6 1-4 0,3 0-10 16,3-1-7-16,-5 0-9 0,5 0-13 0,0 0-11 16,0 0-9-16,0 0-7 0,0 0-7 15,-5 0-7-15,5 0-10 0,0 0-2 0,0 0-5 16,16 2-1-16,-6-1-6 0,8 0-8 0,3 1-2 0,6-2 5 0,3-2-6 15,15 2-4-15,1 2-2 0,5-5-14 16,19 2-12-16,-2 1-17 0,-19-2-28 16,19 0-19-16,1-2-39 0,-26 3-170 0,4-2-303 15,-1 0 134-15</inkml:trace>
  <inkml:trace contextRef="#ctx0" brushRef="#br0" timeOffset="64479.9785">17446 4694 191 0,'2'-4'239'0,"0"2"-10"0,0 0-7 0,1 1-10 16,-2-1-6-16,-1 2-10 0,1-3-15 0,-1 3-13 0,2-3-13 16,-2 3-16-16,2-3-13 0,-2 3-11 15,0 0-13-15,0 0-9 0,0 0-9 0,0 0-11 16,1-2-10-16,-1 2-7 0,0 0-8 0,0 0-1 15,0 0-5-15,0 0-6 0,0 0-4 0,0 0-5 16,-12 5-3-16,8-1 5 0,-1-1-11 0,-2 3 1 0,-5 2-5 16,3 3-5-16,-6 4 5 0,-5 4-5 15,-2 8 2-15,-2 3 0 0,-4 3-3 0,-3 0-1 0,-17 14 1 16,1 1-1-16,1-2-3 0,1 2-1 16,0 0 2-16,10-15-4 0,-12 15 1 0,2-4 4 0,14-13-2 15,0 3 8-15,2-2-9 16,0 2-2-16,1-1-1 0,3-2 1 0,1-1 3 0,7-9-4 0,0-2 3 15,3 1-1-15,0-3-1 0,2 2 4 0,0-6 1 16,4-1 2-16,2-5-2 0,1-1 6 0,0-2-5 16,1 1-3-16,1-2 2 0,0 1 2 0,-1-3 0 15,4 0-8-15,-1 3-11 16,-1-1-5-16,2-3-26 0,0 0-34 0,0 0-40 0,0 0-48 0,-7-7-39 16,3 2-55-16,1 1-160 0,-1-2-452 0,1 0 199 15</inkml:trace>
  <inkml:trace contextRef="#ctx0" brushRef="#br0" timeOffset="65080.4413">15863 5908 318 0,'2'-7'301'0,"1"-1"-19"0,-3 1-12 16,0 1-15-16,-2-2-20 0,-1 2-21 0,0-1-14 15,-1 1-20-15,-1 0-20 0,-2 1-14 0,-3 0-10 0,0 1-29 16,-4 1-15-16,0 0-7 0,-3 1-11 0,-6 3-8 16,2 3-7-16,-1-2-4 0,-1 1-9 0,3 3-3 15,1 0-6-15,3 0-2 0,2 1-4 0,0 0-4 16,3 3-4-16,-2-1-3 0,5 1 4 15,2 2-15-15,0-1-3 0,3 1-6 0,3 3-3 0,3-1-2 0,3 5-1 16,4 0 1-16,1 0 2 0,5-3-3 16,2 4-3-16,3-2 4 0,0-1-4 0,9 6 0 15,-6-8 3-15,0 1-1 0,1 1 2 16,-2-4 4-16,2 2-2 0,-3-2 2 0,-2 1-1 0,1-2-2 16,-4 0 6-16,-6-2-4 0,-1 0 1 0,-1 0 1 0,-4-4 3 15,-2 2 3-15,0 1 0 0,-3-2-1 16,-6 1 0-16,1-1 9 0,-7 2 0 15,-2-2-1-15,-7 0-3 0,-4 1 1 0,0-1-3 0,-2-4-1 16,-3 1-2-16,-8-4 3 0,9 0 1 0,-1-2-5 0,1-3-11 16,2 1-10-16,0-4-21 0,3 2-24 15,6-4-41-15,-1 0-58 0,8 0-71 0,3-3-261 0,1-6-533 16,4-4 236-16</inkml:trace>
  <inkml:trace contextRef="#ctx0" brushRef="#br0" timeOffset="65889.919">17525 4782 123 0,'0'-5'243'0,"0"0"-11"0,0 1-13 16,1-2-10-16,-1 3-11 0,1-1-1 0,-2-1-9 15,1 3-6-15,0 2-21 0,-1-5-11 0,1 5-15 0,1-4-7 16,-1 1-21-16,0 3-10 16,0 0-14-16,0-3-7 0,0 3-8 0,0 0-9 0,0 0-7 15,1-3-8-15,-1 3-4 0,0 0-1 16,0 0-7-16,0 0-1 0,6 11-5 0,-2-6-3 0,2 3-1 16,0 4-1-16,4 5 1 0,-2 2 3 0,2 3 9 15,0 2-4-15,3 2-1 0,4 6-2 16,-3 2-1-16,1 3 0 0,1-1 8 0,0 4-9 0,3 2 4 0,-5 0-2 15,4 0-4-15,2 0 9 0,-5 0-14 16,2-2-4-16,-1-2-2 0,-2-1 0 0,1-4-7 0,-5-8-4 16,2-1 6-16,0-4-4 0,-2 2-3 15,0-4 0-15,0 0-2 0,-2-7-2 0,-1-1-2 0,-4-2 2 16,3-1 2-16,-3-1 0 0,-2-2-2 16,2 0 3-16,0-2 1 0,-2 2 0 0,2-2 0 15,-2 1-14-15,1-2-7 0,-1 2-18 0,-1-3-20 16,3 2-35-16,-3-2-29 0,4 0-30 15,-4 0-25-15,0 0-43 0,0 0-233 0,9 0-490 0,-9 0 217 0</inkml:trace>
  <inkml:trace contextRef="#ctx0" brushRef="#br0" timeOffset="66687.771">18011 5955 38 0,'0'0'343'16,"0"0"-46"-16,0 2-29 0,0-2-29 0,0 0-25 0,0 3-21 0,0-3-15 15,0 0-8-15,0 0-15 0,0 0-15 0,0 0-19 16,-2 2-11-16,2-2-14 0,0 0-6 0,0 0-8 0,0 0-11 15,0 0-7-15,0 0-2 0,0 0-12 0,0 0 1 16,0 0-8-16,0 0-1 0,0 0-10 16,0 0-7-16,0 0-10 0,0 0-7 0,-2-10-3 15,-1 7 2-15,0 0 0 0,0-4-3 0,0 2-1 16,-1-1 3-16,0-1-3 0,0 1-3 0,0-1 1 0,-1 2 4 16,0-2-4-16,-2 3 3 0,1-3 5 15,-1 2-4-15,1 0 2 0,1 0 3 0,0 2-1 0,0 0-1 16,1 0 3-16,1-1 2 0,-1 2-3 15,2 1 1-15,-2-1 0 0,4 2-5 0,-3-1 7 16,3 1-9-16,0 0-2 0,0 0 0 0,-4-2 5 0,4 2-6 16,0 0 4-16,0 0 3 0,0 0 1 15,14 5-2-15,-1-2 0 0,2 0 4 0,6 0-8 0,3 0 1 16,3 1 2-16,-3-2-3 0,4 0 4 16,-1-1 0-16,-3 1 0 0,-2 0-3 0,2-2 2 0,-3 0 1 15,-5 0 8-15,1 0 4 0,-6 0 1 16,2 0 4-16,-5 0 5 0,1 0 1 0,-4 0-2 15,1 0-2-15,-2 0-3 0,0 0 2 0,-4 0 2 0,6 0-5 0,-6 0-6 16,0 0 1-16,4 2 1 16,-4-2-3-16,-7 9-5 0,0-4 4 0,-3 5-3 15,-1 0 0-15,-6 5-1 0,-1 1-2 0,-1 0-10 16,3 1 8-16,-3 1 2 0,1 2 1 0,-2-2-4 16,3 2 2-16,0-2-6 0,-1-1-2 0,4 1 12 15,0-2-11-15,3 0 3 0,2-5 1 0,-1 0 0 0,6-4 1 16,-2 0 4-16,2-1-1 0,1-1-2 0,1 1 2 0,0-3-2 15,1 0-1-15,2 0 12 0,1 1 6 16,3-2-6-16,2 0 9 0,7-1 0 16,9 1 5-16,1-2 4 0,4 0-2 0,13-2-4 0,1 0-1 15,2-1-3-15,-3 2-8 0,-2-2 26 16,1-1-12-16,-1 2 5 0,-1-1 6 0,-10-1 9 16,0 1 8-16,-4-1 19 0,0 2 5 0,-3-3 13 0,-5 2 2 15,-3 0 8-15,-4 0 1 0,0 1 2 0,-4 2-6 16,1-2-1-16,-2-1-9 0,-1 2-7 0,0-1-9 15,-2-1-10-15,-1-1-16 0,0 2-19 0,-2-3-22 0,-3 3-17 16,0-2-28-16,-2 1-35 0,-2-1-40 16,-1-1-42-16,2 3-44 0,-5-2-35 0,3 4-44 15,-7 0-55-15,9 0-71 0,-5 2-277 0,2-1-733 16,1 0 324-16</inkml:trace>
  <inkml:trace contextRef="#ctx0" brushRef="#br0" timeOffset="69404.1395">15479 6659 87 0,'0'-3'299'0,"0"-1"-26"0,0-1-15 16,0 2-7-16,0 3-20 16,0-5-9-16,-1 2-21 0,1 3-13 0,0-4-14 0,0 4-16 0,0-3-18 15,0 3-19-15,-2-3-12 16,2 3-9-16,0 0-12 0,0 0-11 0,0 0-11 0,0 0-7 15,0 0-11-15,-7 5 0 0,2 1-5 0,-3 2-4 16,-3 2-9-16,-3 4 10 0,-3 2-12 0,0 1-4 16,-7 11-5-16,-4 0-2 0,2 0-3 0,-3 5 2 15,-2-2-1-15,2 0-2 0,-1 2-1 0,-2 1-2 16,2-3 0-16,-3 3-1 0,1-2-1 0,-4-1-1 0,1-1-2 16,-1-1 2-16,-1-3 1 15,1 2-1-15,1-3 4 0,1-3 8 0,10-5 1 0,-2-3 3 16,2 1 2-16,0-3 3 0,2 1 0 0,1-2 5 0,3 0 8 15,5-4-8-15,-1-1 2 0,3 3 8 16,2-7-7-16,2 2-1 0,0 0-1 0,0-2-2 16,3-1 4-16,1 1-4 0,0-1 3 0,-2 1-8 15,3-1 0-15,2-1 6 0,-5 2 1 0,5-2-4 0,0 0-1 16,-4 2-3-16,4-2 1 0,0 0-1 0,0 0-7 16,0 0 9-16,-5 1-13 0,5-1-4 0,0 0 1 0,0 0 2 15,0 0-8 1,0 0-9-16,0 0-21 0,0 0-14 0,-4 1-15 0,4-1-19 15,0 0-14-15,0 0-19 0,0 0-24 0,0 0-38 0,0 0-42 0,0 0-57 16,0 0-296-16,0-7-608 0,0 7 268 16</inkml:trace>
  <inkml:trace contextRef="#ctx0" brushRef="#br0" timeOffset="70250.753">14144 7752 250 0,'-3'-2'253'0,"-1"-2"-15"0,2 0-14 0,1 1-15 0,1-3-15 16,0 3-13-16,0-2-19 0,0 0-12 16,3-1-14-16,1 1-15 0,-1-3-13 0,4 3-7 15,0-1-9-15,0-1-13 0,3 4-6 0,3-3-7 0,1 2-6 16,0 1-7-16,0 0-7 0,-1 2 0 0,-1 2-8 15,2 2-5-15,0-2-5 0,-4 5-1 0,4 1-5 0,-5 1-2 16,-2 2 5-16,-3 1-8 16,0 3-2-16,-1 4-1 0,-6 1 0 0,-1 1-2 15,0 1-2-15,-5-2 2 0,-2-1-5 0,1 0 0 0,-2-2 0 16,3-3-2-16,-1-2 4 0,2 1 0 16,1-2 0-16,1-4 2 0,-1 2-3 0,3-7 6 15,0 4-3-15,2-3-4 0,-2 1 7 0,3-2 5 0,-1 2-3 16,2-3-4-16,0 0 0 0,0 0 3 0,7-7-15 0,0 1 4 15,3-1-4-15,4-2 0 0,3-6 2 16,0-1-1-16,4 1-1 0,0-3 1 0,-2 0 1 0,0 0 1 16,0-1 5-16,-1-2 8 15,-1 5 7-15,-2-1 2 0,2 3 18 0,-6 2 0 16,-1 1 2-16,-4 5 4 0,-2 0 1 0,0 3-9 16,-1-2-2-16,0 2-11 0,-2 0 1 0,-1 1-6 0,0 2 2 15,0 0 0-15,0 0-3 0,-14 5 4 0,7 1-4 0,-3 3-1 16,-1-2-4-16,1 2-4 0,0 1 2 15,3 0-6-15,0 1-1 0,3-2 11 0,0 0-11 0,1 2-2 16,5-1 6-16,-1 0-7 0,7 1-3 16,1 1-2-16,4-4-3 0,6 0 2 0,2-5 0 15,3 0 0-15,0-1-12 0,4-2 10 16,3-3 4-16,-3-1-3 0,-2-1-3 0,-1-2-19 0,-4-1-8 0,1 1-6 16,-8 3-17-16,-1-2-10 15,-5 1-24-15,-1-2-21 0,-2 5-29 0,-2-3-33 0,-2 1-50 0,-1-3-48 16,-4 1-199-16,1-1-506 0,-3 1 224 15</inkml:trace>
  <inkml:trace contextRef="#ctx0" brushRef="#br0" timeOffset="71033.5221">15560 6774 51 0,'-1'-6'185'0,"1"-2"-8"0,-1 0-13 0,1 2 7 0,0-1-14 15,0-1 2-15,1 1-7 16,-1 1-2-16,0 0-6 0,1 1 4 0,0 0-7 0,0 0-2 16,0 2-5-16,-1-2-6 0,0 2-4 0,3 0-9 15,-3 0-3-15,0 3-8 0,0-4-7 0,0 4-11 16,2-3-8-16,-2 3 1 0,1-3-9 0,-1 3-7 0,0 0-7 15,0 0-2-15,0-2 5 0,0 2-19 16,0 0-3-16,0 0-6 0,0 0-8 16,0 0-1-16,0 0 0 0,0 0-2 0,0 0 1 15,0 0-13-15,0 0-1 0,0 0 1 0,0 0-2 0,0 0 0 16,-3 10-4-16,3-3 4 0,-2 2-2 16,0 0-3-16,1 3-1 0,-1 9 3 0,-1 0-1 15,0 3-1-15,1 10 5 0,0 2-1 0,-1-9 9 16,1 14 5-16,-2 1-7 0,2-1 2 0,1 2-2 15,-2 1-1-15,3-3 0 0,-1-1 0 0,1-2-2 16,0-2-4-16,1-10 5 0,-1 0-1 0,0-1 1 16,1-3 1-16,-1-2-5 0,2 0 2 0,-2-5-3 0,1-2 2 15,0-3 1-15,-2-2-5 0,2-1 4 16,0-2 6-16,-1 1-10 0,0-3 3 0,0 1 2 0,0-2 5 16,0-2 5-16,0 3-2 0,0-3-5 15,0 0 3-15,-1 4 2 0,1-4-12 0,0 0 7 0,0 0-5 16,0 0-3-16,0 0-14 0,0 0-12 15,0 0-19-15,-2-9-15 0,2 9-20 0,0 0-23 0,-2-2-32 16,2 2-37-16,0 0-34 0,-2-3-59 0,2 3-213 0,0 0-514 16,0 0 228-16</inkml:trace>
  <inkml:trace contextRef="#ctx0" brushRef="#br0" timeOffset="71754.8484">15485 7763 250 0,'-3'-5'293'0,"1"1"-26"0,-2 0-15 15,3 0-22-15,-1-1-8 0,-2 2-15 16,4-2-19-16,-1 2-5 0,-1-2-17 0,4 2-12 16,-2-2-24-16,1 4-9 0,1-3-14 0,2 1-1 15,-3 2-18-15,5-2-9 0,-2 1-11 0,2 2-9 16,0 0-6-16,2 0-2 0,0 1-6 0,-1 3-4 16,2-3-6-16,-1 3-4 0,-1 0-5 0,0 2 0 15,-1 1-3-15,-1 0-5 0,1 1-1 0,-2 2-3 16,-1 2 0-16,-3-2-6 0,1 1 3 0,-2 2 1 0,-2-1-3 15,-1 0-1-15,1-1-1 0,-1-3 3 0,1 0-4 16,-3-1 2-16,2 0-3 0,-1 0 1 16,0-3-4-16,0 2-1 0,2-3 3 0,1 0 4 15,-1 0-1-15,2 0 5 0,-1-3-6 0,2 0 6 16,0 0-10-16,0 0 3 0,0 0-1 0,0 0-1 0,0 0-2 16,10-5-1-16,-3 1-2 0,-1-2 16 15,2 1-17-15,2-4 4 0,1 0-1 0,0 0-2 0,0 0 2 0,-1-1-4 16,1 1 9-16,5-5-5 15,-6 3-1-15,1 1 0 0,4-3 0 0,-5 3 4 0,1-1-4 16,1 1 0-16,-2-1 4 0,-1 1-6 0,0 0 3 0,-2 3 6 16,-3 1 5-16,2 1-1 0,-3 2-1 15,-1-1-2-15,3 0 0 0,-4 3 2 0,2-1-5 0,-3 2 0 16,0 0 0-16,0 0 2 16,0 0-7-16,0 0 6 0,-13 6-1 0,6 1-3 0,2-2-4 0,-3 2 6 15,2 0-2-15,1 0 0 0,-2 1 2 0,2 0-4 16,2 1-1-16,-1-1 10 0,2-1-10 15,4 0 5-15,-2 1-1 0,2-1 3 0,3-1-6 0,2 0 2 16,1-2 1-16,0 2 0 0,1-2-1 16,5-1 2-16,-4-1 8 0,3 1 10 0,1-2 2 0,-6 0 1 15,2-2-1-15,0-3 1 0,0 3 3 16,0 0-5-16,-3-3 0 0,0 0-6 0,-3 0 11 0,3 1-15 16,-3 1-4-16,-1-3-12 0,1 0-23 0,-2 1-32 15,-2-1-33-15,0 0-45 0,0-1-55 16,-2-1-56-16,2-2-76 0,-3 0-180 0,1 0-544 15,0-2 242-15</inkml:trace>
  <inkml:trace contextRef="#ctx0" brushRef="#br0" timeOffset="72360.9872">15682 6647 92 0,'0'0'257'0,"0"-3"-9"0,0 3-11 0,-3-3-9 0,3 3-10 16,0 0-14-16,-2-2-13 0,2 2-19 0,0 0-17 16,0 0-11-16,0 0-13 0,0 0-9 0,0 0-18 15,0 0-6-15,0 0-5 0,0 0-9 0,0 0-10 16,0 0 1-16,0 0-17 0,0 0-5 0,0 0-7 16,0 0-5-16,0 0 1 0,0 0-11 0,0 0-2 0,0 0-5 15,0 0 2-15,0 0 2 0,0 0 6 16,2 9-7-16,1-4 3 0,-1-1-1 0,3 4-4 0,-1 0-2 15,3 2 1-15,0 1-3 0,6 6 2 0,-1-1 0 16,5 3-3-16,0 3 0 0,14 5 1 16,-3 5 10-16,3-1-1 0,17 16 0 0,-3-3-7 0,-11-10 13 15,20 11-18-15,-1 1 0 0,-16-16-1 0,15 12 9 16,-17-14-13-16,3 1-6 0,-3-3-5 0,-1 3 2 16,-3-4 1-16,-3-1-8 0,-7-4 6 15,-1-4-16-15,-2 2 7 0,-2-3 2 0,-1 0-5 0,-5-3 6 16,-1-1-2-16,-4-4 2 0,1 2-1 0,-2-1 0 0,0-1 4 15,1 0-2-15,-3-5-1 16,1 3 0-16,0-2 10 0,-1-1 3 0,-1 1 4 16,0-2-5-16,1 0 11 0,-2-1-10 0,3 3-1 15,-3-3-4-15,0 4-2 0,0-4-1 0,0 0-9 0,0 0-12 0,2 2-10 16,-2-2-20-16,3 1-28 16,-3-1-21-16,0 0-30 0,0 0-28 0,0 0-29 0,0 0-30 15,6 4-54-15,-6-4-179 0,1 4-484 0,-1-4 214 16</inkml:trace>
  <inkml:trace contextRef="#ctx0" brushRef="#br0" timeOffset="73090.4256">16781 7549 150 0,'-2'-3'297'0,"0"0"-21"0,2 1-16 16,-1-1-9-16,-2 1-10 0,2-2-10 0,-1 2-17 0,2 2-14 16,-3-5-17-16,2 3-14 0,1 2-15 0,-3-3-15 15,3 3-16-15,-3-3-13 0,0 2-11 0,3 1-14 16,0 0-1-16,0 0-8 0,-8 7-14 0,4-5-5 0,1 3-1 16,-1 1-5-16,-2 1-2 0,3 2-4 0,-1-1 0 15,-1 0-10-15,3 0-2 0,-3 3-2 16,0-3-2-16,3 1-1 0,1 0-3 0,-1 1-5 0,0-1 0 15,2 0-4-15,0 0-4 0,0-1 7 0,0 1-3 16,2-3-4-16,0 2-1 0,-2-3-1 16,3 4 0-16,1-4-3 0,-1 1 9 0,4 0-7 15,-1-2 2-15,1 0 6 0,1 0-11 0,2-1 2 0,-1-2-6 16,1-1-10-16,2-1 4 0,0-1-3 0,0 0 4 16,-2-1-2-16,2-3 8 0,-1 0-4 0,1-1-2 15,-4 2-2-15,-1 1 5 16,0-2 8-16,-1 1 3 0,0 2 3 0,-2-1 12 0,-1 1-12 0,1 0-1 15,-2 2-7-15,-2 1 0 0,2-4-3 0,-2 4 7 0,0 0-3 16,0 0 0-16,0 0-3 16,0 0-7-16,2 8 5 0,-5-2-3 0,3-2 6 0,0 3-2 15,-1 0 0-15,2 1-4 0,0-2-4 0,2 2 9 16,3 0-12-16,1 2-1 0,3-1 0 0,1-3 4 16,4 2 0-16,5 0-3 0,1-4-1 15,1 0 3-15,0-1 2 0,2-1 1 0,0-4-5 16,1-1 6-16,-1-1 3 0,-2-2-3 0,-1-1 5 0,-4-4 9 0,2-2-1 15,-5 0 8-15,0-3 12 0,-4-2 3 0,-3-1 5 16,0-3-4-16,-4-2-1 0,0 2 0 0,-4-1-3 16,-1-1-7-16,-5 1-5 0,-3 1-7 15,0 0-13-15,-7 2-17 0,-3 5-30 0,-2-2-29 16,-4 4-33-16,-1 0-42 0,-10 2-63 0,12 4-67 0,-5 1-314 16,3-1-645-16,-2 5 286 0</inkml:trace>
  <inkml:trace contextRef="#ctx0" brushRef="#br0" timeOffset="76720.2618">7466 7395 174 0,'-7'1'199'16,"4"1"-6"-16,-1-2-5 0,4 0-8 0,-7 1-2 16,7-1-8-16,-7 0-8 0,4 0-10 0,3 0-11 0,-4 3-14 15,4-3-12-15,0 0-11 0,-6 0-6 16,6 0-15-16,0 0-8 0,0 0-8 0,0 0-14 0,-5 1-9 15,5-1 1-15,0 0-9 0,0 0-5 0,18 1-3 0,-7-1-4 16,2-1-6-16,8 1-3 16,0-2-3-16,3 0-1 0,1 1-4 0,1 1 0 0,-1-3-1 15,2 1-5-15,-2-2 0 0,-2 3 1 16,-1-4-1-16,-6 4-4 0,-1-1-1 0,-6 1-8 0,-1 1-3 16,-2 0-6-16,-2 0 3 0,-4 3 3 15,0-3 3-15,-9 6 1 0,-3-1-1 0,-8 1 2 16,-7 5-1-16,-9 0 3 0,-4 2 3 0,4-2 7 15,7-3 3-15,-11 2 8 0,3 1 2 0,9-5 2 16,1 1 10-16,-1-2 0 0,3-1 1 0,2 2 1 0,8-1-1 0,-1-4-3 16,6 2 3-16,0-2-8 0,2 0-3 15,2 0-1-15,2-1-4 0,4 0 0 0,0 0-8 0,0 0-2 16,0 0 3-16,0 0 2 16,18-4-4-16,-4-1-2 0,6 0 0 0,3-3 0 0,1 3-2 0,-3-2 0 15,3 3 2-15,0-3 5 16,-2 1-3-16,-6 1-4 0,5-1 2 0,-4 3 0 0,-3-3 2 15,-3 3 1-15,-1-1 4 0,-3 4-4 0,-1-3 0 16,-1 3 2-16,-3-1 1 0,2-1 2 0,-4 2-3 0,0 0 0 16,0 0-8-16,0 0-8 0,0 0-16 0,-23 3-16 15,11 0-19-15,-3 1-27 0,-1 1-27 16,0-1-32-16,2 1-27 0,0-2-216 0,-2 1-422 16,4 0 187-16</inkml:trace>
  <inkml:trace contextRef="#ctx0" brushRef="#br0" timeOffset="84213.7436">16784 7961 100 0,'0'0'229'0,"0"-4"-9"15,0 4-10-15,0-5-7 0,0 5-10 0,-2-4-10 0,2 2-12 16,0 2-14-16,0-4-14 0,0 4-11 0,0 0-11 15,-1-4-18-15,1 4-10 0,0 0-9 0,0-3-12 16,0 3-9-16,0 0-4 0,0 0-5 16,0 0-8-16,0 0-5 0,0 0-4 15,0 0-3-15,0 0-6 0,0 0-3 0,0 0-2 0,0 0-2 16,0 0-3-16,-8 10-1 0,5-7 0 0,-2 3 3 16,0 0 7-16,-2 0-11 0,2 4 4 0,-4 3 1 15,-5 3 0-15,4 2 3 0,-4 4 1 0,-3 0 3 16,-4 6-5-16,-1 2-1 0,-1 3 1 0,-1 1-3 15,-4 0 2-15,1 2-5 0,2 0-2 0,-2-1 1 16,-1-1-2-16,3-1-2 0,-1 1-2 0,1-5 1 0,1 0-2 16,7-7 0-16,0 2 6 0,-1-3 1 15,3-1 3-15,-1 2-10 0,3-3 5 0,2 0 0 0,1-1-4 16,-1-2 0-16,2-5 1 16,2 0 3-16,3-3 3 0,0-1 3 0,1-2 9 0,0-1-16 0,2 2 2 15,-2-3 4-15,3 1-5 0,-3-2 2 16,2-1-8-16,1-1 8 0,-2 4-2 0,1-2-1 0,1-2-2 15,-1 2-5-15,1-2 3 0,0 0 2 0,-2 4-2 16,2-4 2-16,0 0-3 0,0 0-5 16,-1 3-10-16,1-3-1 0,0 0-8 0,0 0-12 0,0 0-4 15,0 0-22-15,0 0-10 0,0 0-17 16,0 0-25-16,0 0-33 0,0 0-49 0,0 0-35 0,0 0-239 16,0 0-500-16,0 0 221 0</inkml:trace>
  <inkml:trace contextRef="#ctx0" brushRef="#br0" timeOffset="84991.5483">15837 9153 141 0,'8'-9'227'0,"-1"1"-8"0,3 0 2 0,-3-2-3 16,3 2 0-16,-5 0-12 0,4-1-4 0,-3 2-7 0,-2 1-12 15,0 0-6-15,0-1-15 0,-2 2-17 16,-1 1-14-16,-2-2-16 0,-2 2-9 0,0 0-13 16,-7-1-9-16,2 2-8 0,-6 2 0 0,-2-2-26 15,-4 6-6-15,-2-2-4 0,-3 2-8 0,1 2-1 0,1 0-8 16,0 1 0-16,0 2-1 0,3-2-3 0,1 2-2 15,4 0-2-15,4 0-3 0,1-4 1 16,3 3-2-16,0 2 0 0,3-2-3 0,2 2 1 0,1 1 0 16,2 2-3-16,3 1 2 0,6 3-7 15,0 0 4-15,3 0-3 0,4 0-2 0,-2-2-2 0,3 1 7 16,1 1-5-16,-1-2 0 0,0 1 3 16,2-1-2-16,-3-1 0 0,3 1-1 0,-2-1-4 0,-4 0 6 15,-1-1-3-15,-3-3 2 0,1 0-1 16,-4-1-5-16,-1-2-1 0,-1 2-1 0,-1-2 3 0,-2 1 6 15,-2-1-2-15,0-1 4 0,-4 2-1 0,-3-1 4 0,0 1-2 16,-5 0 4-16,-2 0-4 0,-1-4 3 16,-6 3 9-16,0-4-15 0,-2 0 4 0,2 0-4 0,-2-4 6 15,1 0-2-15,1-1-6 16,1-2 6-16,3 1 0 0,3-2-18 0,0 1-13 0,1-3-28 0,2-1-33 16,1-1-49-16,2-3-64 15,2-5-72-15,0-1-214 0,9-2-524 0,4-5 232 16</inkml:trace>
  <inkml:trace contextRef="#ctx0" brushRef="#br0" timeOffset="85724.6305">16839 7964 190 0,'0'-7'221'0,"0"3"-10"0,0-1-10 0,2 1-11 0,-2-1-8 16,2 1-9-16,-2 2-7 15,1-2-14-15,-1 4-14 0,1-5-15 0,-1 3-13 16,0 2-13-16,1-2-9 0,-1 2-11 0,0 0-4 0,0 0-10 0,0 0-1 15,0 0-9-15,8 6-2 0,-5-1 0 16,2 1 2-16,0 4-6 0,2 1 3 0,0 6 1 0,0 4-5 16,2 2 1-16,-1 2 3 0,2 9-6 15,3 2 12-15,-3 3-9 0,0 3-2 0,2 1-3 16,1 17 2-16,-4-19 0 0,-1 1-5 0,2 0-6 0,0 0 2 16,2 0-8-16,-2-1 9 0,1 0-14 0,2-4-3 15,-2-3-1-15,2-1 2 16,-2-9-2-16,-1 0-8 0,1-1-1 0,-2-4 0 0,3-2-2 15,-5-4 1-15,0-2 1 0,1 0 8 16,-2-4-11-16,-2-1 1 0,-1-2-4 0,0 0 0 0,1-1-6 16,-2 0 0-16,1-1-6 0,-1 0-4 0,0 0-15 15,-2-2-19-15,0 0-22 0,0 0-25 16,0 0-29-16,0 0-14 0,0 0-24 0,0 0-27 0,0 0-25 0,-16-3-222 16,11 3-470-16,1-1 209 0</inkml:trace>
  <inkml:trace contextRef="#ctx0" brushRef="#br0" timeOffset="86459.5985">17391 9029 278 0,'0'0'308'16,"6"2"-30"-16,-6-2-22 0,0 0-18 0,4 1-18 15,-4-1-16-15,2 1-18 0,-2-1-15 0,0 0-19 0,0 0-18 16,0 0-14-16,0 0-11 16,0 0-10-16,0 3-8 0,0-3-11 0,0 0-7 0,0 0-9 15,-2 6-6-15,2-6-2 0,-1 3-10 16,1-3-6-16,0 0 0 0,0 0-8 0,-2 2-3 16,2-2 4-16,0 0-5 0,0 0-1 0,0 0-2 15,0 0 5-15,0 0-7 0,0 0-9 0,-7-5 7 0,4 1-11 16,0 1 1-16,-1 0 1 0,-2-3-2 0,1 2 1 15,-1-1-3-15,0-1-1 0,1 1 1 16,-1 2 1-16,2-2 0 0,-2 1-2 0,2 1 0 0,-1 2 0 0,1-1 0 16,1 0-2-16,-1 0 0 0,4 2-2 15,-5-2-1-15,3 0-4 0,2 2 3 0,-3-3 1 16,3 3 2-16,-3 0-2 0,3 0 1 0,0 0 6 16,0 0-2-16,0 0 7 0,13 2 1 0,-2 0-1 15,10 1 1-15,4-3 0 0,4 4-7 16,9-3 0-16,1-2 5 0,-10 2-5 0,11-2 4 15,-12-3 0-15,2 2 2 0,-5 0 5 0,0 1-5 0,-2 0 6 0,-2-1 5 0,-5 1-2 16,-2 0-1-16,0-1 1 16,-6 1-7-16,-1 1 1 0,-1-1 9 0,-1 1-14 0,0-1-6 15,-5 1-6-15,5 0 6 0,-5 0-2 0,3 2-2 0,-3-2 7 16,-6 6 2-16,-2 5 3 0,-3-4-2 16,-9 7-7-16,-1-1-2 15,-4 1 0-15,1 1 5 0,-7 3 1 0,8-1-1 0,2-1-11 16,0-1 11-16,1 3-15 0,3-1 9 0,-1 0-2 15,3-1-1-15,2 1 5 0,1-1-1 0,3 2-5 16,3-4 4-16,1-3 2 0,2-2-3 16,2-1-5-16,1 0 8 0,1 0 1 0,3-2-1 0,2 0 6 15,4-1 4-15,4 0 0 0,7-3-4 0,2 0 5 16,4-3-4-16,0 0-2 0,4-1 7 0,8-2 5 16,-9 0 8-16,-2-3 1 0,-1 1-4 0,0 0-9 15,1 0 6-15,-4-1 0 0,-5 0-7 16,-3 2 2-16,-2 1 4 0,-4-2-10 0,0 3 0 0,-2-1 1 15,-2 0 6-15,-2 3-10 0,2-3-10 0,-3 2 18 0,-2-2-15 0,2 1 1 16,-3 0-12-16,-3-1-15 16,2-2-4-16,-5 4-10 0,2-2-26 0,-5 0-28 15,2 0-23-15,-1 1-35 0,-1 2-38 0,-5-4-60 16,6 3-59-16,-5-4-254 0,0 2-606 0,1-1 269 0</inkml:trace>
  <inkml:trace contextRef="#ctx0" brushRef="#br0" timeOffset="88079.9572">15713 9682 159 0,'0'0'202'0,"0"-4"-9"15,0 0-10-15,0 2-4 0,0 2-6 0,0-6-1 0,0 6-3 16,0-4-9-16,0 4-2 0,0-3-7 16,0 3-12-16,0-2-12 0,0 2-11 0,0 0-10 0,0-5-10 15,0 5-11-15,0 0-9 0,0 0-10 0,0 0-4 16,0 0-6-16,0 0-7 0,0 0-7 0,0 0 0 16,0 0-2-16,0 0-5 0,0 0-2 0,0 10 3 15,-2-4 4-15,4 1-8 0,-4 0 3 0,2 3-4 16,0 5 1-16,0-2-4 0,0 8 3 15,-3 0-3-15,2 2-2 0,0 2 9 0,1 2-2 0,-3 10 2 0,0-1-4 16,2-2-1-16,-1 1 4 0,-2-8-8 16,2 7-1-16,0-9 7 0,-1 2-4 0,1-2-4 15,1-2-2-15,0 0 1 0,1-2-9 0,-3-7-1 16,3 1 5-16,-1-3-3 0,0 0-5 0,1-4-2 16,0 1 8-16,0-4-4 0,-1-1 4 0,1-1 9 15,-1 0 1-15,1 0 10 0,0 0-8 0,0-3 3 0,0 4 3 16,0-4 1-16,0 3 2 0,0-3-4 15,0 3-4-15,0-3 3 0,0 0-4 0,0 0-6 16,0 0 1-16,0 3-3 0,0-3 0 0,0 0-7 0,0 0-13 0,0 0-15 16,0 0-14-16,2 2-24 15,-2-2-28-15,0 0-28 0,0 0-30 0,0 0-39 0,0 0-40 16,0 0-44-16,0 0-61 0,0 0-170 16,0 0-532-16,0 0 235 0</inkml:trace>
  <inkml:trace contextRef="#ctx0" brushRef="#br0" timeOffset="89273.3143">15487 10639 149 0,'-1'-5'338'0,"2"1"-30"0,-2-2-25 0,0 1-18 0,1 2-15 0,0-1-12 15,-1 2-10-15,1 2-24 0,-1-5-17 0,1 3-21 16,0 2-22-16,0 0-11 0,0 0-18 0,0 0-17 16,-1-4-3-16,1 4-11 0,0 0-7 15,0 0-7-15,0 0-13 0,0 0-4 0,0 13-8 0,-2-7-1 0,2 2-7 16,0 1-2-16,0 3-4 0,0-4-4 15,2 4 2-15,1 0-9 0,-2 1 4 0,1-3-5 16,0-2-2-16,1 4 4 0,1-3-4 0,1 0-14 16,0 1-1-16,1-3-6 0,-1 0-3 0,2 1 1 15,1-4-3-15,0 0-5 0,0 0 1 16,1-1 2-16,1-2 1 0,4-2 2 0,-5-2 0 0,4-1 3 16,1-1-1-16,-2-3 0 15,-1 0 13-15,-1-4 12 0,-1 2 10 0,1-2 0 0,-2 1 8 16,-1 1-2-16,-1-2 9 0,-1 5 4 0,-2-1 8 0,1 1-5 0,-3 1 1 15,1 3 0-15,0-3 11 0,1 3-15 16,-3 1-7-16,0-1-10 0,0 3 0 16,3-4-4-16,-3 4-9 0,0 0-4 0,1-2-11 15,-1 2-4-15,0 0 15 0,0 9-7 0,-1-2-4 0,0 4-8 0,-1 2 7 16,1 8-13-16,-2-1-5 16,2 4 5-16,-2 1 1 0,-1 9-14 0,4 2 3 0,-2-1 2 15,1 3-4-15,1-1-6 0,-3-1 0 16,1 2-5-16,0-2 3 0,0-1 5 0,1-8-8 15,-1 6 11-15,0-5 18 0,-1-3-1 0,0-2 5 16,0-1-5-16,-1 0 5 0,3-4-4 0,-2-3-1 0,-1-5-1 16,1 0 4-16,0-1 1 0,2-3-2 0,-1 1 8 15,1-2-4-15,1-2 2 0,-2 1 2 16,1-2-1-16,-2 0-3 0,3-2 0 0,0 0 2 0,-8-6 1 16,5 2-3-16,-1-3 3 0,1 0-1 15,-1-2 4-15,-1-3-6 0,4-1-2 0,-2 0 4 0,2-3-5 16,-1 3 4-16,4-7 0 0,-1 1 2 0,1 5-4 0,0 0 4 15,3-1 14-15,-1-4-16 16,4 0 0-16,1 0-4 0,-1 0 5 0,5 3-4 0,-2-4 4 16,2 0-1-16,1 0-5 0,3 1-2 0,-2-1-1 15,2 2 1-15,0 1 2 0,3 1 1 0,-5-1 0 16,1 2 9-16,-2-1 1 0,3 1 7 0,-5 1-11 16,4 1 6-16,-2 0 0 0,-4 2 7 0,5-3 2 0,-5 3 13 15,0 1-1-15,1 0 6 16,-2 1-6-16,-2-3-6 0,0 4-4 0,1-3-1 15,-2 2 8-15,-3 1-11 0,2-3-2 0,-2 3 5 0,0-5 0 0,0 3-7 16,-3-2 0-16,1 1-4 16,1-1 2-16,-2-3 3 0,0 3-7 0,0 1 2 0,-2-1-4 0,1 4 8 15,1-1-10-15,0 2-1 0,-2-2-1 16,2 6 5-16,-1-2-4 0,0 1-15 16,1-1 8-16,-3 3-1 0,3-3-14 0,-3 3-5 15,1-2-35-15,-2 4-21 0,3-3-19 0,-5 1-20 0,6 2-22 0,-11 0-35 16,4 0-38-16,3 2-44 0,-5-1-61 0,-2 2-196 0,1 0-558 15,-3 0 247-15</inkml:trace>
  <inkml:trace contextRef="#ctx0" brushRef="#br1" timeOffset="106121.9246">15642 2304 107 0,'2'-6'149'0,"-2"2"-16"0,0 0 3 0,1 0-5 16,-1-1 1-16,2 2 0 0,-2 0-7 0,0 1-13 15,0 2-4-15,0-6-13 0,1 4-11 16,-1 2-11-16,0 0-12 0,0 0-6 0,0 0-6 15,0 0 0-15,0 0-10 0,-4-2 1 0,4 2-5 0,0 0-6 16,-10 6 0-16,6-5 1 16,-2 4-9-16,0-2 5 0,-1-1-5 0,0 2 3 0,0 0-6 15,1 1 5-15,1-1 0 0,-2-1-5 0,-1 1-2 16,3 1 1-16,-1-1-2 0,0 0 0 0,1-1-3 16,0 2 4-16,1-1-3 0,-2 0 0 0,2 1-1 15,1-2-3-15,-2 0 1 0,1 1 1 0,0-1-1 16,1 2 3-16,-1-1-6 0,3 1 1 0,-3-3 8 0,1 3-9 0,1-1 5 15,-2-1-7-15,4 1 2 16,-3 0 3-16,2 0 2 0,0 3-2 0,0-1 0 16,0-2 1-16,0 1-3 0,0 2-2 0,1-4-2 15,0 3-4-15,-1-1 5 0,1 3 0 0,-1-3 1 0,1 2-2 16,0-1 1-16,0 1-1 0,0 0 1 16,1-1 2-16,-1 1-2 0,0-2-1 0,1 1-5 0,0-2 4 15,0 1 3-15,1-1-4 0,1 3 3 0,-1-2-4 16,1 0 0-16,1 1 4 0,-1-2-2 15,1 2 1-15,0-3-2 0,0 3 3 0,2-1-3 0,0 0-1 16,0 1 4-16,0-1-2 0,0-1-2 16,2 1 4-16,-1 0-5 0,-1-1 0 0,1 1 1 0,0-1 1 15,0 2 1-15,0-2-1 16,0 0 4-16,2 1-4 0,-2-2-1 0,0 2-1 0,0-1 2 16,2 0 1-16,-2 0-2 0,1 1 0 15,-1-1 0-15,1 1 0 0,0-1 1 0,0 1 4 0,-1 1-3 0,3-3 0 16,-2 3-6-16,1-2 3 0,-1 3 0 0,-1-2 1 0,0 2 1 15,0-2-2-15,-1 1 0 16,1 1-1-16,3 1 0 0,-3-1 5 0,-3-1-5 0,3 1 0 16,-1 1-2-16,-2 0 5 0,3 0-1 15,-1 0-1-15,-4 0 1 0,3 0-2 0,-1 1 2 0,2 3-1 16,-4-2 1-16,3 1 2 0,-4-1-1 0,2 1-1 16,0-2 0-16,-3 0 1 0,0 0-4 0,0 1 1 15,0-1 2-15,0 4-1 16,0-4-1-16,-3 0 1 0,0 1 0 0,-1 2 3 0,0-1-2 15,1-4 0-15,-2 3 1 0,1-2-2 16,-3 2-1-16,2 2 4 0,-4-2-2 0,2 0 1 0,-1 1 1 16,-1-2 1-16,-2 2-5 0,1-1 5 0,0-2-4 15,-3 3 0-15,2 0 1 0,0-2 1 0,-2 1-4 16,2 0 2-16,0-1-5 0,-1-2 2 0,0 2 2 16,-1 1 6-16,1-2-6 0,-1 0 3 15,0-1-3-15,-1 2 2 0,1-2-1 0,2 1 0 0,-3-1 1 16,2 0 3-16,-1 2-2 0,1-1-1 0,-1-3 0 0,0 2-2 15,2-1 3-15,-4 3-1 0,4-2-1 16,0-2 0-16,-2 1 1 0,0 1 1 0,2 0 0 0,-3-1-1 16,0-2-1-16,0 1 1 0,-2-1-3 0,1-1 3 15,-2 2 3-15,-1 0-2 0,2 0 2 0,5-2 0 16,-4 3-4-16,3-5-1 0,-2 4 2 16,2-1-1-16,0 0-2 0,-1 0 1 0,3-1 3 0,-2-1-1 15,4 2-1-15,-4 1-3 0,0 1 8 16,3-2-6-16,-4 1-3 0,5-1 6 0,-5 2-2 15,2 0 0-15,1-1-1 0,-3 3 0 0,1-2 0 0,-1 1 2 0,0 0 2 16,-5 3-6-16,0 2 6 16,-2-3 2-16,2 0-5 0,3-1 0 0,1-2 0 15,1 1 0-15,0-1-2 0,-1 3 4 16,-4 4-5-16,-2-2 4 0,-3-1-1 0,2 2-1 0,0-1 4 16,4-2 0-16,-2 1 0 0,5-4-4 0,1 3 1 15,-6 2-2-15,0-1 5 0,0 2-2 0,-2-1 4 0,4 0-6 16,-1-1 1-16,6-1-2 0,0-1 2 0,1 0 0 0,0-1-1 15,-1 2-1-15,-4 3 10 16,3-3-8-16,-7 3 0 0,3-2-2 0,3-1 2 0,4-2 2 16,-4 1 0-16,4-1-3 0,1 0 0 15,-3 2 4-15,2-2-1 0,-2 2-1 0,-1 1-1 0,-4 3 0 16,0-4-2-16,3-1 9 0,3 1-7 16,1-1 0-16,0-1 2 0,-3 2-3 0,4-2 1 0,-1 2 2 15,0 0-1-15,-3 0 0 16,1 2 0-16,-1-1-1 0,-1 2 2 0,4-2-6 15,0 0 1-15,3-4 6 0,0 1-3 0,0 0 1 0,-3 0 0 0,0 3 0 16,3-1-2-16,-3 1 1 0,2-1 0 16,-3 3-1-16,1-4 0 0,1 3 3 0,1-2 2 0,1-1-4 15,0 1 1-15,0-2 1 0,0 3 0 16,1-3-4-16,-1 3 4 0,-4-1-2 0,1 3 0 16,0-2 0-16,3 0 3 0,-3 1-3 15,3-1 0-15,1-3 0 0,2 0-3 0,-1 1 6 0,-1 0-4 16,2 0 2-16,-2 1-1 0,0 0 0 0,2 0 1 15,0-2 0-15,0 2-1 0,0 0 0 0,-1-2-1 16,2 1 1-16,-2-1 1 0,1 0-2 0,1 1 1 16,1-1-1-16,1 0 3 0,-3-1-4 15,2 0 2-15,1 1 2 0,0-2 1 0,-2 2 0 0,3-2-4 0,-3 2-1 16,0-1 2-16,2 0 0 0,-1 1 7 16,1 0-8-16,1 0 1 0,-3-2 0 0,2 3 1 0,-1 0 1 15,1-3-1-15,1 4 2 0,-3-2-2 0,2 1-1 16,-2 1 0-16,3-2 0 0,-2 0 2 15,1 0 5-15,1 1-7 0,-3-3 0 0,3 4 2 0,-1-5-1 16,-2 4-6-16,3-2 7 0,0 1 1 16,0-3-5-16,0 3 2 0,-1 1-2 0,2-5 1 15,-1 4 2-15,0-3-2 0,0 0 0 16,0 3-3-16,0-1 3 0,0-1 1 0,0 1 0 0,0-1 8 0,3 3-5 16,-2-2 2-16,1 0-7 0,-1 1 1 0,-1 0 1 15,1-1 0-15,-1 0 0 0,2-2 1 0,-2 3-2 16,0 0 3-16,1-1-1 0,1 2-1 0,-2-4 0 15,2 4-1-15,0-2 3 0,1 2 0 16,-3-4-5-16,1 5 4 0,0-3-1 0,1 1 3 0,-1 0-6 16,1 1 5-16,2 0 2 0,-3 1-4 15,2 1 2-15,0-2-1 0,3 3 0 0,-4-3-4 0,1 0 5 16,1-1 0-16,-1 0-2 16,0 0 2-16,1 1-2 0,-1-4 0 0,1 2 0 0,1 0 0 0,0 0 2 15,-2-2 0-15,1 1-1 0,0-1 1 0,1 0 0 16,-1-1-4-16,2 2 2 0,-2 0 3 15,0-1-5-15,0 1 3 0,2-1 0 0,1 2 2 0,-3-3-3 16,2 1 3-16,1 3-2 0,-3-5-1 16,-1 3 0-16,4-3 1 0,-4 2-3 0,4-2 3 0,-2 2-6 15,1 1 5-15,0-4 0 0,-2 3 0 16,0-1 2-16,2 0-3 0,-3 0 1 0,1 0 4 16,0 0-5-16,-1 0 2 0,2-1 0 15,1 2 1-15,-3-3-2 0,1 3 1 0,0-2-2 0,2 0 2 16,-3-1 0-16,1 2-2 0,-4-3 4 15,7 3 1-15,-3 1-5 0,1-2 1 0,0-1-1 0,-2 1 1 16,-3-2 0-16,7 2 2 0,-3-1-1 0,2 1 1 16,-6-2-2-16,7 2-1 0,0 0 3 0,-3-1-3 15,2 1-1-15,-1 0 2 0,1 0-3 0,3 0 5 0,-1 2 1 16,-1-4 3-16,0 2-6 16,2 1-1-16,-1 1 2 0,2-2-3 0,1 1 1 0,0 0 1 0,-1 1 1 15,4-1 0-15,-1 0-9 0,1 1 10 16,-3-1-1-16,-1 1 2 0,4-2-3 0,0 1 1 15,-1 1-1-15,1-2 3 0,0 1-4 0,-4-1 1 0,4 0-3 16,-3-2 3-16,2 2 3 0,-2 0-2 16,-1-2-1-16,4 2 4 0,-4-2-4 15,4 1 6-15,-1-1-7 0,0 0 2 0,1 0 0 16,0-1 0-16,1 1 0 0,-1-3-1 0,3 3 0 0,-3 0 0 16,3-1-4-16,0-1-2 0,-3 2-1 15,3-1 0-15,-1-1-1 0,1 0-2 0,3 1 0 0,-3 0-3 16,-3-1-1-16,2 2 4 0,-1-3 0 0,1 0-2 15,-2 3 2-15,4-3 4 0,-2 5-6 0,0-5 5 16,1-1-2-16,-1 0 1 0,5-1 1 0,-1-1 0 0,-6 4 4 16,2-3-3-16,-2 1 6 0,2 0-3 15,-1 1 1-15,0-2-2 0,0 3-1 0,-1-4 5 16,0 1-2-16,-1-1-3 0,1 2 3 16,-4 1 1-16,2-3 0 0,-4 3-1 15,6-3 4-15,-5 3 6 0,-1-2 1 0,1 0 1 0,-2 1-1 16,0-1 8-16,0 1 0 0,0-2-2 0,0-1 2 0,-1 1-4 15,0-3-1-15,1 0-1 0,3 0-2 0,-3 0-1 0,0-1-3 16,-1 2 4-16,2-2-3 16,-2 3 0-16,1 0 0 0,-3-2 0 0,2 2-2 0,0-1 1 15,0 0 1-15,-2 0 0 0,1 0-5 16,0 0 7-16,1 0-4 0,0-3 3 0,-1 3-2 0,-1 0 3 16,0 0 4-16,0 0-1 0,2-3 0 15,-4 2 1-15,3-1-2 0,-2 2 1 0,0-1 4 0,1 2-1 16,0-6 4-16,1 1-4 0,-3 0-4 0,2-1 4 0,0 1-1 15,1 0-2-15,-2 0-3 0,1-1 1 16,-1-1-1-16,2 2 0 0,-4 0-2 0,2 0 2 16,-2 3 2-16,1-3-5 0,-1 0 3 0,1 3-2 15,-2 1-2-15,0-1 0 0,0 1 2 0,0 1-4 16,-2-1-3-16,1 2 6 0,-1-3-3 0,1 2-2 16,-2 0 2-16,0 0-3 0,2 0 3 0,-2-1-2 15,-1 2 0-15,2 1 0 0,1-2-1 16,-3 2 3-16,2-3-3 0,1 4 1 0,-5-1 1 0,3-2-5 15,0 2 4-15,0-1-3 0,1 0-1 0,-2 1 8 16,2 1-7-16,0 0 3 0,-1 0 0 0,1 0 0 16,0-2-3-16,0 3 2 0,0-4-2 0,1 1-1 0,-1 0 2 15,1 1-2-15,-1 0 4 0,1 0-1 16,0-1-1-16,0 2 2 0,0-2-1 0,1 2-1 16,-2 0 0-16,1-1-1 0,0 1 0 15,1 0 0-15,0 4 0 0,-1-7 0 0,0 4 1 0,-1 0 1 16,2 3 2-16,0-7-5 0,0 7 2 15,0-6-1-15,-1 4 0 0,2-1-1 0,-1 3 2 16,1-6-2-16,-1 6 2 0,1-4 1 0,1 1-1 0,-2 3 1 0,1-5 1 16,1 1-3-16,-2 4 2 0,1-3 0 15,1-1 0-15,0 2 2 0,-2 2 1 0,4-5-4 16,-3 2 1-16,-1 3 8 0,4-6-6 0,-4 6-3 16,4-2 0-16,-4 2 2 0,3-4-2 0,-3 4-3 15,2-3 4-15,-2 3 1 0,3-3-2 16,-3 3-2-16,0 0 1 0,4-3 5 0,-4 3-2 0,0 0-1 15,0 0-1-15,2-1-1 0,-2 1 0 0,0 0-2 0,0 0-1 16,0 0-1-16,0 0-7 0,0 0 0 16,0 0 1-16,3-2 2 0,-3 2 3 0,0 0-1 0,0 0-2 15,0 0 5-15,0 0-5 16,5 3 4-16,-3 0 1 0,0 0-1 0,1-1 1 0,-3-2 0 0,3 4 3 16,1-1-1-16,-1-1 2 15,-1 1 0-15,3-1 2 0,-4 2-2 0,3-1-1 16,-1 2 3-16,2-2-5 0,-3 1 4 0,1 2-1 15,0-2-1-15,0 2 4 0,1 0 1 0,-1 0-2 16,0 2 1-16,-2-3-1 0,2 1 1 0,1 1-1 0,-2-2-1 16,-1 3 0-16,1-1 1 0,1 0-1 0,-1-1-1 15,-2 1 0-15,2 0 1 0,-1 0 1 0,1 0 0 0,-1 1 1 16,0-3-1-16,1 2 2 16,-2 0-1-16,0 2-2 0,1 0 0 0,-1-2-1 0,0 1 3 15,0 0-1-15,2 1 2 0,-4-2 1 16,2 2-2-16,2-2 1 0,-2 3-3 0,-2 0 4 0,2-1-1 15,0-1 2-15,-1 1-1 0,1 1 2 0,0-2 1 16,0 5-3-16,-2-3 1 0,1-1-3 0,0 0 5 16,1-1 4-16,0-1-8 0,-2 1 0 0,4-1-1 0,-1 3 1 15,-1-4 0-15,0-1 2 0,0 0 1 16,0 3-5-16,0-4 1 0,1 1 2 0,1 2-4 16,-1-2 1-16,-1 1 0 0,2 0 3 15,-1 0 0-15,0-1-2 0,1 0-1 0,-1 1 2 0,1 1-3 16,-1-4 1-16,1 3 1 0,0-1 0 15,-1 1 0-15,1 0 1 0,1-1-3 0,0 1 0 0,-2-1 0 16,0-1-1-16,2 1-7 0,-1 0 7 16,-1 0 1-16,1-1-3 0,0 0 1 0,0-1 1 0,-1 2 2 15,1-2-1-15,-2-3-5 0,4 5 5 0,-3-3 2 0,-1-2 1 16,3 5-5-16,-1-3 3 16,-2-2-1-16,4 4 3 0,-2-2-2 0,-2-2 0 15,5 3-4-15,-4 0 0 0,-1-3 5 0,4 4-1 16,-4-4 2-16,5 4-2 0,-1 0-1 0,-1-1 1 0,2 1 4 15,2 0 3-15,0 1-4 0,0-2 4 0,0 1-4 0,0 2-1 16,2 0 4-16,-1-3-6 16,1 4 5-16,-1-3-1 0,2 0-2 0,-1 2-1 15,2-3 0-15,-3 0 1 0,2 2 1 0,-2-1 1 16,5 1 1-16,-4-1-4 0,0 0-1 0,-1-1-1 0,1 1 2 16,0 2 1-16,-1-5-2 0,1 3 1 15,-1-2 1-15,-1 1-1 0,3-1 1 0,-3 0-2 0,0 0 2 16,-1-1 5-16,2 1-7 0,-2-1-1 15,2 0 1-15,1 1-2 0,-1 0 5 0,-1-2-2 16,2 1-2-16,-1 0 6 0,1-1-5 0,-1 1 2 0,2-1-3 0,-3 0 2 0,3 1 0 16,-2-1 0-16,2 1 0 15,-3-2 0-15,3 1-4 0,0 0 6 0,0-1-4 16,0 0 1-16,1 0 0 0,0 0 4 16,2 1-4-16,1 0 4 0,-3-2-2 0,3 2 4 0,0-2-6 15,0 1 0-15,2-1-1 0,-2 2-2 16,0-1 2-16,0-2-1 0,2 2 5 0,-1 0-2 0,-1-1-1 15,2 0-1-15,-2 1 4 0,0-3-2 0,1 2-1 16,-1-2 1-16,2 1-3 0,-3-2 1 0,-1 1 2 16,2-3 1-16,0 1 3 0,-2 0-4 15,0-1 3-15,1-1-3 0,1-1 6 0,-4 0 1 16,4-1-9-16,-3 1-2 0,6-5 3 0,-7 5 1 0,1-3-1 16,1 2 0-16,-1-1 0 0,0 0-1 15,-1-1 2-15,-1 1 1 0,0-1-1 0,1 1 2 0,-1-1 3 16,-1 1 4-16,-2 0 0 0,-1 1 2 15,2-2-2-15,1 0 1 0,-6 0-3 0,3 0 6 0,0 1 4 16,-2-1-7-16,-2 2-4 0,-1 1 3 16,0 0-5-16,3 0 4 0,-6 0-5 0,3 0 3 0,0-3-1 15,-4 3-2-15,4 1 1 0,-3-1-3 0,-4 1 1 16,4-2 0-16,-1 4-1 0,-3-6 0 16,2 4-4-16,0 1 1 0,-3-4-1 0,1 0 0 0,-2 2 1 15,4 1 4-15,-2-2-6 0,-2 0 5 16,2 0-1-16,0-2-1 0,0 2 0 0,-1 1-2 0,-1-1-1 0,2 1 1 15,-1 0 0-15,-1-1-3 0,1 1 3 0,2 1 0 16,-4-1 1-16,3 2 2 0,0-4-2 16,0 1 1-16,0 1 3 0,3 0-1 15,-2-2 1-15,-1 1 8 0,3 2-8 0,-2-3-2 16,4 3 1-16,-1-1-2 0,0 0 1 0,0 0 2 0,2 0-3 16,-2 0 3-16,3 0-2 0,0-1-2 15,0 3 1-15,1-1 0 0,1 0-1 0,-1 1-2 0,2-1 3 16,-3 1 0-16,4 1 6 0,-1 2-7 15,1-4 1-15,-1 5 0 0,1-1 0 0,2 1-5 16,-2-1 3-16,3-1-1 0,0 3 8 0,0-2-8 0,0 1-2 0,0 1 3 16,3 2-4-16,-3-3 0 15,0 0 1-15,3 5 4 0,-1-1-2 0,-1 2 0 0,3 0 4 16,-1 2-3-16,0-1-2 0,3 4 1 16,-1-1 2-16,1 2 2 0,0 0-1 0,2 5-2 0,-5-3 0 15,4 3-1-15,-7-1-1 0,7 2 6 0,2 2-1 0,-6-1-2 16,2-1 0-16,1 1 2 0,-4-4-3 15,0 5 10-15,1-1-2 0,-3-2-7 0,4-1-7 0,-1 2-1 16,0-2 1-16,-3-3 2 0,4 3 2 16,-4-2 1-16,2 0-3 0,-1 0 0 0,-1-1 6 0,3-1-9 15,-3 0 3-15,3 0 1 16,-3-3 0-16,3 3-1 0,0-1-1 0,1 1 5 16,0-2-2-16,-3-2 3 0,2 2 0 0,-1-3-4 15,2 0 8-15,0 1-8 0,2 1 6 0,0-2 0 0,1-1-1 16,0 1-2-16,0-1 3 0,0 0-3 0,0-1 2 0,1-1 1 15,-1 1 1-15,1 1-2 16,-1 0 1-16,-4-2 1 0,4 1 6 0,-4-2-9 16,3 2 3-16,-3-2 4 0,-2 0-8 0,-1 1 4 15,2 1-2-15,-2-2 0 0,-2 2 3 0,-5-2-4 0,11 2-3 16,-11-2 0-16,8 3 1 0,-4-1 0 0,1 0 0 16,-5-2-1-16,9 9 1 0,-4-3-1 0,-1 0 3 15,0-2-3-15,-2 3 4 0,3 1 1 16,-3 1-2-16,-2-1 3 0,1 4 0 0,1 2-5 0,-2-3 2 15,-2 0-5-15,2 2-4 0,2-3 5 0,-2 2-2 0,0-2 2 0,0 2 1 16,-3-2-2-16,0 1 3 16,0-2 0-16,2 2 2 0,-3 2-1 0,-1 1 1 15,0-3-1-15,-1 2-1 0,0-1 0 0,0 0-2 16,-1 1 2-16,0-1-1 0,-1-2 2 0,-1 1 0 16,-1 1 1-16,1-2 1 0,0 0-2 15,-1-1 0-15,0-2 3 0,0 2-5 0,3-2 4 0,-4 1 1 16,2-3-2-16,-2 1 7 0,-1 1 3 0,1-1-6 0,1 2 0 15,1-4-1-15,0 1-2 16,-1 0-1-16,-1 0 4 0,-1-2-1 0,1 5-2 16,1-3 1-16,1 0 0 0,-2 1 0 0,-2-1 0 0,3-1 0 15,1 3 0-15,-1-3 2 0,1 1-1 0,-1-1-3 0,-1 2 1 16,1-2 1-16,-1 2 3 0,-2-1-4 16,3 2 1-16,0-4 2 0,-1 3-4 0,1 0 1 15,-1-1-1-15,1-1 0 0,3 2 2 16,-2-1-1-16,-2 1-1 0,0 0 5 0,2 0-6 0,-3 0 3 15,2 0 1-15,1-1-4 0,-3 2 3 0,2 0-1 0,1-1 3 16,1-2-3-16,0 2 0 0,-2 1-1 16,-3-1 1-16,-1 2 3 0,5-1-2 0,-3 1-1 0,2 1 0 15,1-4 0-15,-3 4 0 16,0 1 2-16,-1-1-1 0,2 3 0 0,-1-4-1 16,0 1 1-16,2 2 0 0,0-1 0 0,-1 0-1 0,-2 0 1 15,3 0 2-15,0 2-4 0,-1-2 0 0,1-2 7 16,0 2 1-16,-1-2-8 0,4-1 3 15,0-1-3-15,-3 2-1 0,3-2 2 0,0-1 0 16,-1 2-2-16,-1-1 1 0,2 0 3 0,0-1-2 16,-1 2 0-16,-1-3 3 0,5 0-2 0,-3 3-3 0,-2-4 2 15,5 3 0-15,-3-2-1 0,0-1 3 16,0 3-1-16,0-3-1 0,0 0 0 0,0 1 0 16,0 0 0-16,-3 0 2 0,0 0 0 0,0-1-1 0,1-2 0 15,-1 3-4-15,-4-2 0 0,-2 0 1 16,-1 0 1-16,3-1 1 0,-3 1 0 0,2-2-3 0,-1 2 2 15,-2 0 2-15,4-2 2 0,-3 1-2 0,-4 1-2 0,7-1 2 16,-6 0-4-16,2-1 2 0,2 2 1 16,2-2 6-16,-1 2-6 0,-1-1-2 0,-1 1 2 0,2-1 1 15,1 0-1-15,-2-1 0 16,-1 3 6-16,2-2 5 0,-1 1-6 0,2-1-4 0,-1 2 4 0,1-2-5 16,-2 1 12-16,3 0-17 15,1 3 8-15,-2-4-1 0,1 2 1 0,3 0-5 0,0 1 2 16,-2-1 2-16,2 0-1 0,1 0 1 0,-1 4-1 0,1-4 3 15,0 2-6-15,1 1 2 0,-2-3 1 0,0 2-2 16,1 0 0-16,1-1-4 0,0 4-1 0,-1-5-2 0,1 2 0 16,-2 1 1-1,0 1 2-15,0 1 0 0,0-3 0 0,-1 4 0 0,-2-1 0 0,2 1 1 16,1-1-1-16,1-2 0 0,-1 4-2 16,1-2-1-16,-1 1-7 0,0 3 3 0,-1-4 1 15,-1 3 2-15,1-1 1 0,0-2 2 0,0 1 1 16,1 2-1-16,-1-2-2 0,4 1 2 0,-2 1 3 15,1-1 0-15,-1 0 0 0,3-3 1 0,1 4-2 0,0-4 0 16,1 2 2-16,-1 2-2 0,2-4 3 16,0 3 2-16,-1-2-2 0,2 3 2 0,1-2-1 0,1 4-1 15,0-6 1-15,-1 4 3 16,3 0-6-16,0 1 2 0,-1 0 3 0,1-4-5 0,0 4 2 16,1-1-1-16,-1-1 1 0,2 1 1 15,-3-1 0-15,2 0 0 0,-2-1-2 0,2 3 2 16,0 0-2-16,0-3 2 0,0 0-1 0,-3-1 3 15,3 2-1-15,-3-2-1 0,0 1 2 0,1 0-4 0,2-1 7 16,-3 0-6-16,0 0 1 0,3 1 2 0,-3-1 1 0,0-3-3 16,0 3-1-16,-2-3-1 0,4 2 2 15,-4-2 2-15,2 1 0 0,2 0-3 0,-2-1 0 0,1 2 2 16,-2-2-1-16,2 3 3 16,-2-2-1-16,2 1-2 0,-2 2 3 0,1-2-1 0,-3 2-2 15,3-1 0-15,-2-1 0 0,0 2 0 16,2-2 1-16,-2 1 0 0,-1 0-2 0,0-1 1 0,1 1-2 15,-3-1 4-15,1 1 1 0,0 1-2 0,0-2 3 0,-2 0-4 16,0-2 2-16,-1 2-1 0,2-2 2 16,-1 2 5-16,-2-1-8 0,1-1 5 0,0 0-3 0,-1-1 2 15,0 1 0-15,2 0 1 16,-3-1-2-16,2 1 2 0,-3-2-3 0,0 2-1 16,0-2-3-16,-1 0 10 0,-2 0-8 0,3 1 0 15,-2 1 2-15,0-1-3 0,-1 1 1 0,1-1 1 0,-1 0 1 16,0 1 0-16,0 1 0 0,0-2-4 0,1 2 4 0,-1-3-4 15,0 4 3-15,2-2-2 0,-2-3 2 0,0 4-2 16,1-2 12-16,-1 0-11 16,1 1 3-16,-1-1-1 0,2 1 0 0,0 1-3 15,1-3 1-15,1 3 1 0,-4-2-1 0,2 3 1 0,1-2-1 16,-1 1-1-16,1-1 1 0,-2 1 0 16,1 0 1-16,1 0-3 0,-2 2-1 0,1-2 6 0,0 1 4 15,-2-1-3-15,3 3-6 0,-4-1 1 16,4 1-1-16,-1-2 4 0,-2 1-2 0,-1 0-3 15,2 1 1-15,0-1 0 0,1-1-2 0,0 1 4 0,1-1 2 0,0 1-1 16,0-1-1-16,2-1 0 0,-1 2 0 16,2-3 1-16,-1 4-2 0,1-1 0 0,-2-2 3 0,2 4 0 15,0-3-3-15,-2 2-1 16,1 2-1-16,1-1 3 0,-4 0 3 0,4-1-3 0,-1 2 2 16,2-4 1-16,-4 3 0 0,3 0-4 0,-3 3 2 15,3-2 0-15,2-1-1 0,-2 0 2 0,0 1-2 0,-2-1 3 16,6 3-3-16,-4-2 0 0,0 0 2 0,0-1 1 15,3-2-4-15,-2 1-4 16,2 2 2-16,-2-3-2 0,2-1 0 0,1 0-3 0,-1 1-1 16,1-2-4-16,-2 1 2 0,0 0-4 15,4-2-5-15,-3 0 0 0,1 0-3 0,2 1 4 0,-1-3 0 16,1 1-2-16,1-4-7 0,-3 9-3 16,0-7-8-16,2 3-14 0,1-5-15 0,-6 6-19 0,6-6-24 15,-3 4-35-15,-1-1-40 0,4-3-152 16,0 0-364-16,-10 5 162 0</inkml:trace>
  <inkml:trace contextRef="#ctx0" brushRef="#br1" timeOffset="108690.9776">14141 7160 82 0,'3'-2'92'0,"1"-2"-3"0,-1 1-17 0,1 1 4 16,-1-2 8-16,1 1-24 0,-2-1 18 0,-1 1 1 0,2-1 6 15,0 0 6-15,-2 2 1 16,-1-1-2-16,1 0 5 0,-1 0-4 0,0 3 1 0,2-4-1 0,-2 4-5 16,0 0-4-16,-2-5-4 15,2 5-4-15,-2-1-7 0,2 1-4 0,0 0-5 0,-9 5-1 16,5 0-3-16,-3 2-8 0,0 0 0 0,-3 4-4 16,3 1-3-16,-1 0-2 0,-5 5-3 0,3 3 1 15,0-1-5-15,-1 0 0 16,1 1-3-16,-1 2 1 0,-2 1-3 0,0 1 4 0,4-1-3 15,-1 0 4-15,-3 0 3 0,3 0-5 0,2 3 1 0,-1-4 0 0,1 3-2 16,-1-3-7-16,4 3 1 0,-1-5-3 16,0 2 1-16,2 0 0 0,0-2-2 0,-2 1 6 15,5 0 0-15,0-3 1 0,-2 2-3 0,1-5-2 16,1-2 5-16,1 2-4 0,-2-1 0 0,2-1 0 16,2 0-1-16,-2 1-1 0,0-2-4 0,3 2 1 15,0-3 0-15,-2 1-4 0,0 0-2 0,2-4 5 16,0 4 2-16,-2-2-7 0,2 3-3 15,-1-6 3-15,-1 2 2 0,3 2 1 0,0-3-3 0,-1 3 0 16,2-3-4-16,-1 4 12 0,1-2-10 0,1-1-2 16,1 1 1-16,0 0 1 0,0 1-3 0,-1-2 0 15,1 2 5-15,-3-6 1 0,6 5-6 0,0-3-3 0,-2 2-1 16,2 0 3-16,-4-2-3 16,1 0 2-16,0 1-1 0,3-1 4 0,-2-1 3 0,-1 0-3 0,3 0 1 15,-2 1 1-15,5 1 2 16,-6-4-7-16,3 1 6 0,1 2-5 0,-1-4-1 0,3 3 2 15,1-2-2-15,-1-1 0 0,-2-1 2 0,2 2 0 16,-1-2 0-16,2 1 5 0,-1-1-7 0,1 0-1 16,0 0 0-16,0 0 4 0,0-2-3 0,-1 0 0 0,4-3 4 15,-3 2-5-15,0 1-2 0,0 0 4 16,2-2 1-16,-1 0-3 0,3 0 0 0,2-1 4 0,-6 0-4 16,3-3 7-16,4 3-3 0,-1 0 1 0,2-1-2 15,-2 0 1-15,-4 3 1 0,-1-3-1 0,-1 1-3 16,0-1 1-16,2 1-4 15,-2-1 3-15,-4 3 5 0,5-2-8 0,-5 1 6 0,4-1-3 16,-4 1-1-16,1-1-3 0,3-2 1 0,0 4 5 16,-1-4-3-16,1 3 1 0,-1-3 0 0,0 1 1 15,-4 1-2-15,3-2 0 0,0 1-1 0,0 0-1 0,-1-4 3 16,-2 3 0-16,3 0-1 0,-1-3 4 0,0 2 4 16,0-3 2-16,-2 4 0 0,1-3-3 0,-2 4 6 15,4-6-2-15,-4-1 1 0,-1 4-2 0,3-3-2 16,-3 0 4-16,1 0-1 0,0 0 2 0,-1-2 0 15,-1-1-7-15,0-1 4 0,0 1 2 0,-3 0-3 16,1-1 1-16,0 1-1 0,0-2 4 16,-1 1-7-16,-1-2 1 0,1 1-5 0,-1 1 6 0,-1-1-4 0,1-3 1 15,-1 5 2-15,0 0-6 0,1 0 2 16,-1 2-1-16,1-1 2 0,-1 3-3 0,1-1 5 16,0 1-4-16,0 2-2 0,1-2 0 15,-1 0-1-15,1 3 2 0,1-1-1 0,-1 2-1 0,2-2-3 16,-3 3 0-16,3-1 4 0,-1 1-6 0,2-2 1 0,-2 3 6 15,0 1-7-15,3 0 8 0,-2 0-10 16,0 2 5-16,2-1 1 0,0 2-1 0,2 1 2 16,-1 0 0-16,0 3-1 0,0-1-1 0,0 2 0 15,-1 1 10-15,2 2-12 0,-1 2 3 0,-2 2-5 0,-1 0 6 16,1 1-2-16,1 4 1 16,-2 0-2-16,-2 1 2 0,0-1 2 0,-2-4 3 0,1 5-4 15,-5-5-1-15,3 1 7 0,0 1-11 0,-2-2-1 16,0-1 0-16,-1 1 6 0,0-1 6 0,1-1-9 15,0 1-2-15,-2-1 6 0,2 0-4 0,1 1 2 16,-1-6 4-16,2 2-3 0,-2 2 2 0,1-2-7 16,1-1 7-16,1 0-5 0,-1 0 6 0,1-3-6 0,2 2 2 15,-3-2 0-15,2 1 0 0,1 0-1 16,0 0 3-16,1-1-6 0,-1-2 1 0,1 3 2 0,4-2-6 16,-4 2 4-16,3 0-4 15,4 3 5-15,1-2-2 0,-1 0 4 0,3-1-2 0,0 3-1 0,1-2-1 16,4 2-1-16,0 0 11 15,-1 0-3-15,-3-3-7 0,5 3-3 0,-5-2-4 0,2-1 5 0,4 2-7 16,-5-3 3-16,4 1-6 0,-4-1 0 16,4-1 3-16,-3 0 3 0,-2 0-1 0,1-2 1 15,5 1-1-15,-5-1 2 0,-1-1 2 0,1 0 2 16,-1-1 3-16,1 2-1 0,0-4 4 0,0 1-6 16,-2 0 4-16,2-2 2 0,-1 0-2 0,1 0-4 15,-1 0 3-15,5-3 1 0,-6 0-2 16,6-1 1-16,-5 1 13 0,3-2-10 0,-5 0 1 0,1 4 0 15,0-5 2-15,3-1 2 0,-3 1-3 0,-1-1 2 0,0 2-3 16,-1-1 2-16,1 0 10 0,-2-2-12 16,-1 3 1-16,0-1 2 0,0-1-3 0,-2 0 2 0,2 0 3 15,-3 3-1-15,-3-3 0 0,2-1 4 16,1 1-6-16,-3-1 1 0,-1-1-10 0,0-1 4 0,-2 0 12 16,-1-2-9-16,2 1-2 0,-4 0 2 15,1-4-4-15,-2 4 11 0,0-4-5 0,2 3-1 0,-5-5-7 16,5 7 2-16,-2-3 4 0,0 3-2 15,3-1-2-15,-4-1 1 0,1 3 13 0,3-1-12 0,-3 1 9 16,2 4-11-16,1-1 1 0,0 2 1 16,0 0-1-16,0 0-1 0,1 2 0 0,2 1 2 15,-3 0-8-15,3 0 6 0,-3 0-1 0,4 1 2 0,-1 0-1 16,0 0 2-16,1 2-2 0,0-2 2 16,2 2-2-16,-2 1-4 0,3-2 2 0,0 2 1 0,2 2 0 15,-1-1-7-15,2 2 5 0,0 0-6 16,-2-2 1-16,2 4-1 0,-1-1-3 0,-1 1 1 0,3 2 3 15,-4 0-1-15,3 2 3 0,0 0-2 0,-3 4 3 16,0-2-3-16,0 2 5 0,0 5-2 0,-4 2 1 16,1-7 5-16,-1 6 5 0,0 0-5 0,-6 1-3 0,3-6 3 15,-4 4-1-15,1 1-1 0,-1 0 3 16,-2 1-4-16,-4-1 6 0,3-1-4 0,0 2 2 0,-3-3 1 16,-1 1 1-16,1-2-4 15,-1 3 5-15,0-1-2 0,-2-1 2 0,0-2 1 0,2 1-2 0,-2-1-5 16,2 2 4-16,0-6 0 15,-2 4-1-15,2 1-3 0,-2 0 1 0,-1-1 7 0,4-5-4 16,-2 6 0-16,-2-1 2 0,4-4 6 0,-6 1-8 0,5-1 3 16,-3 1-2-16,1-2-2 15,2 0 0-15,-6 2 2 0,1 0-1 0,0-1 3 16,0-1-2-16,1 0-1 0,-2-1 0 0,3 0 4 0,-3 0-3 16,3-1 1-16,0 0-2 0,-3 0 0 0,-2 4-1 15,5-5 5-15,-6 3 2 0,1 2-1 0,0-2 3 16,0 0-3-16,-2 0 5 0,1 2 2 0,0-3 0 0,0 1-2 15,2 0 6-15,-2 3 1 0,4-1-11 0,-3-1 2 0,1 1-2 16,0 2-3-16,2 0 6 16,1-1-7-16,-1 1 4 0,2 1-1 0,0-1-3 0,5-2 3 0,-2 1-3 15,-1 3-2-15,3-4 2 16,2 1 10-16,0-1-14 0,-1 1 3 0,0 0 3 0,2 5-4 16,0 0 2-16,0-5-2 0,1 0 0 15,-1 0-1-15,-1 3 0 0,1-2 0 0,1-1-3 16,-1-1 0-16,-1 1 0 0,0-2-2 15,1 1 1-15,2-3-2 0,1-1-5 0,-1 1 0 0,-1 0 1 0,3 0 1 16,-1-2 9-16,0 1-8 0,1-1 2 0,2 0 2 0,0 0-2 16,1 1 2-16,-1-1 1 15,2 0-3-15,0-2 1 0,-1 5 3 0,1-6-6 16,-1 4 4-16,3-2-2 0,-1 2 2 0,1 0 3 16,1 0 1-16,-2 1-3 0,-1-1 2 0,4 4 0 15,-4-3-1-15,-1 0-2 0,3 2-3 0,-2 1 0 0,2 1-2 16,-3-1 0-16,-2 0-5 0,2 0 0 0,-1 1-12 15,0 1-4-15,-4-1-7 0,3-2-3 0,-1 2-3 16,-2-1-7-16,3 0-3 0,-1-2-6 0,-4 3-9 16,1 0-13-16,0-1-11 0,1 3-25 0,1-3-6 15,-2 0-21-15,0 0-42 0,0 1-168 16,1-3-382-16,1 2 169 0</inkml:trace>
  <inkml:trace contextRef="#ctx0" brushRef="#br1" timeOffset="110481.2686">15185 9505 28 0,'0'0'214'0,"-3"-2"-12"0,3 2-18 0,-2-2-8 0,2 2-6 16,0 0-10-16,0 0-9 0,-4-2-14 0,4 2-10 0,0 0-11 0,0 0-9 15,0 0-5-15,0 0-3 0,0 0-3 16,0 8-6-16,2-5-7 0,-1 1-6 0,0 1-9 16,0 2 1-16,-1 3 0 0,1 2-7 15,2 1 3-15,-1 2-6 0,0 4 0 0,-1 1-3 0,1 0-11 16,0 1 2-16,0 0-6 0,-1 6 1 16,1-1-1-16,-2 8-5 0,0-8-2 0,1 9-5 15,-1 1-3-15,-2 0 0 0,1-1 0 16,1-8-2-16,0-2-3 0,0 13-4 0,0-10 3 0,0 7-2 0,-1-9 3 15,1 0-4-15,-1 0 0 0,-1 2 0 0,2-2-1 16,1-1-2-16,-1-1 0 0,0 11 0 16,0-9-2-16,-1-2-7 0,2 0 7 0,-2 0 4 15,3 0-7-15,-1 0-1 0,0 1-2 0,1-1 1 16,0-1-4-16,-1 3 9 0,-1-1-9 0,2-2 9 0,-1 3-11 16,-1-1 2-16,1-3-1 0,0 2-1 15,-1-1 0-15,-1 1 1 0,0-1-2 0,-1-1 0 0,1-2 3 16,-4 0-1-16,2 2-1 0,0-3-4 0,0 2 3 0,0-3 0 15,-1 2 2-15,0-5-1 0,-1 3 2 0,2 0-1 16,0-4-1 0,-1-3 1-16,1 5-2 0,0-1 3 0,1-1-6 0,-1-1 0 15,1 2 2-15,-2-2 2 0,1 0-1 0,1 0-1 0,-1 0-3 0,1 0 3 16,2 1 2-16,-2-2-1 16,3 0-1-16,0-3-1 0,-1 2 1 0,0-2-3 15,3 4 2-15,-3-4-1 0,3 3 2 0,-2-2-2 0,2 1 0 0,1-1 2 16,-1 2-6-16,3-2 2 15,0 2 4-15,0-2 2 0,3 3-2 0,-1-1-2 16,0 0 2-16,2-1 2 0,0 2-1 0,3 1 3 0,2 0-3 16,-1 1 0-16,2-1 3 0,-3-5-6 0,4 5 2 15,0 1 1-15,-3 0 0 0,2-2 2 16,1 0-3-16,-1-1 0 0,2-1 5 0,2 0-2 0,-2-2-5 16,1 0 3-16,-1-1-1 0,2 1 3 15,-5-3-5-15,7 0 3 0,1-1 1 0,-2-1 1 0,1 1-1 16,-1-2-3-16,0 1 2 0,1-3 4 0,-1 1-4 0,1-1 5 15,0 1-4-15,-2 0-1 16,1-2 2-16,0-4 8 0,0 6-8 0,-5-4-2 0,5 1 3 0,1-3-3 16,-1 2 2-16,2-2 0 15,1-2 4-15,-4 1 1 0,1-3-3 0,0 1 2 0,0-2-2 0,0-1 6 16,2 1 0-16,-2-1 0 16,0 0 2-16,2-2 2 0,-1 1-7 0,1 0 14 0,-1-1-10 15,2-2 0-15,-3 1 2 0,3-1-6 16,-3 2 4-16,0-4-1 0,-1 2 2 0,-3-3-3 0,1 2 4 15,1-3 2-15,-4 2-3 0,-1-3-2 0,0 1-1 16,-1-2 3-16,-2 1-4 0,3-3 1 0,-2 1-2 16,-1-2-1-16,0 1 1 0,0-1-1 0,2 0-4 15,-4 2 4-15,0-2-1 0,-2 2-2 0,-2-1-3 16,2-1 1-16,-2 1 6 0,0 0 3 0,0 2-3 0,-5-3-7 16,0 1 3-16,0 0 0 15,-3-2 6-15,-1-1-3 0,1 0-1 0,-4-3-1 0,0-6 8 0,-3 0-14 16,-1 1 5-16,0-1-4 0,0 0-1 0,-3 0-3 0,2 2 3 15,4-3-2-15,-6 1 0 16,4 8-3-16,-3-9 3 0,3 9 3 0,3 2-6 0,0-1 1 16,-3-1 4-16,3 2 1 0,0 3 1 15,0-1-3-15,0 2 3 0,2 0-2 0,-2 2 7 0,1 3-7 16,2 2 2-16,-2 1-1 0,0-1 0 16,1 2 12-16,-1 0-14 0,-1-1 5 0,1 1-6 15,-1 0-1-15,-1 1 8 0,2 0-3 0,-2-1-5 0,-2 2 2 16,0 1 5-16,3-2-1 0,-3 3-1 0,-2-3-2 15,0 1-3-15,1 2 4 0,-2-1-6 16,2 0-1-16,0 2 7 0,1-1-4 0,0 2 1 16,0-3 3-16,-1 3-3 0,1-4 1 0,3 3 0 0,0 1 8 0,0-3-5 15,0 2-4-15,0 0 2 0,1-1 0 0,2 0 0 16,-3 0 14-16,4-1-15 0,-1 2 0 16,1-2 2-16,0 1 3 0,2 0-5 15,0-1 7-15,1 1-8 0,0 1 5 0,-2-1-2 0,2 1-2 16,0 2 5-16,0-4-6 0,0 1 3 15,0 1 15-15,2-1-17 0,-2 1 1 0,0 0 2 0,0 0-6 16,0 0 5-16,-2-2 2 0,2 3-5 0,-1 0 4 0,-1-2-3 16,1 3 5-16,-1-4-1 15,1 0 15-15,-2 3-15 0,3 1 1 0,-3-2-5 0,2 1-4 16,1 1 7-16,-1-1-3 0,-1 1-2 16,2 1-1-16,-1 0-1 0,1 0 0 0,0 3-4 0,-2-5-2 15,2 2-3-15,0 3 1 0,3-5-2 16,-1 1 2-16,-1 1-5 0,0 2 3 0,2 0 12 0,0-2-9 15,0 2-1-15,1-2 2 0,-4 3 1 0,6-2 2 16,-5 1 1-16,2-1-2 0,-3 2 5 0,7-1-3 16,-7 1 3-16,3-1 4 0,-3 1-3 0,4-1-4 15,-4 1 2-15,0 0-9 0,1-3-4 0,-1 3-8 0,0 0-10 16,0 0-14-16,0 0-18 0,0 0-24 0,0 0-29 16,0 0-37-16,6-1-33 15,-6 1-55-15,0 0-176 0,0 0-459 0,0-5 203 0</inkml:trace>
  <inkml:trace contextRef="#ctx0" brushRef="#br1" timeOffset="110674.7806">16153 9505 54 0,'-4'-4'293'0,"1"-2"-28"0,-1 5-27 15,1-2-33-15,1-1-35 0,-1 0-33 16,0 3-31-16,-1-2-45 0,1 2-52 0,0-4-61 0,2 4-86 16,-2-2-87-16,0 0-244 0,3 3 108 0</inkml:trace>
  <inkml:trace contextRef="#ctx0" brushRef="#br1" timeOffset="113214.1671">6717 5224 100 0,'-13'1'141'0,"-1"-1"-13"0,4 4-2 0,0 0-10 0,2-2-9 0,-2 1-5 16,0-1 1-16,3 1-4 0,-3-1-6 16,-1 0 7-16,3 1-3 0,-1-1 2 0,0 0 0 15,1 0-1-15,2-2-7 0,0 1-3 0,0 0-4 16,2 1-6-16,-1 0-5 0,-1-2-3 0,3 1-6 15,-2-1-5-15,5 0-2 0,-8 1-4 0,4 0 0 0,4-1-2 16,-6 1-2-16,6-1-2 0,-3 1-2 16,3-1-7-16,0 0-2 0,-4 1 1 0,4-1-6 0,0 0-4 15,0 0 2-15,0 0 1 0,0 0-1 16,0 0-1-16,0 0-7 0,0 0 4 0,0 0-2 0,0 0-2 16,18-1 1-16,4 0-3 15,3 0 1-15,4 0-2 0,16-1 1 0,5-1 1 0,20 0-2 16,4 3 4-16,4-1 0 0,1 0 0 0,8-1 0 15,2-1-4-15,1 1-2 0,2-2 5 0,5 1-5 16,-1-4-4-16,1 1 2 0,-4 0-5 0,3 6 1 0,-8-6-2 16,1 0 0-16,-6 2 2 0,-8 1-9 15,-1 0-2-15,-6 2 4 0,-20-1-8 0,1 3-2 0,-2-3-2 16,-4-2-2-16,-5 2 1 0,-7 0-2 16,-3 1-2-16,-2-1 3 0,-4-2 2 0,-6 3 2 0,-2-1 0 15,-3-1 2-15,-1 3 2 0,-3-1 2 16,-2-1 1-16,1 0 7 0,-6 2 2 0,7 2-4 0,-7-2-3 15,3-4-10-15,-3 4-16 0,0-2-14 16,0 2-23-16,-10-2-8 0,2 1-18 0,0 1-9 16,-2 1-19-16,-5-1-25 0,1-1-14 0,-2 2-17 0,-1 0-40 15,1 1-131-15,-5 1-371 0,1 2 164 16</inkml:trace>
  <inkml:trace contextRef="#ctx0" brushRef="#br1" timeOffset="113759.6487">6766 5274 24 0,'-25'1'169'0,"2"0"-19"0,1-1-7 0,6 0-13 16,1 0 7-16,2 0 5 0,3 2 1 16,0-4 4-16,1 2 1 0,4 0-6 15,0 0-10-15,0 0-12 0,5 0-14 0,-7 0-2 16,7 0-6-16,-7 0-8 0,7 0-8 0,0 0-7 0,-3 0-6 16,3 0-7-16,0 0-5 0,0 0-7 15,10-7-7-15,-3 5 0 0,3 1-5 0,4-3 4 0,9-1-7 16,2 2 6-16,14-4 2 15,1 3-6-15,9 1 3 0,22-4 2 0,3 3-6 0,5 0 3 0,7 1 1 16,3 1-5-16,2-2-3 0,7 0-3 0,3 0-2 0,3 1-1 16,7-3-2-16,5 2-5 0,-2 2-1 15,-1-4 18-15,2 3-20 0,5-3-9 0,-5 4-4 16,-1-1-7-16,-4 1-10 0,-6-2-9 16,-3 1-12-16,-5 2-9 0,-4-4-2 0,-4 0 1 0,-9 1 0 0,-4-5 5 15,-2 4 2-15,-5-4 3 16,-21 5 1-16,-4-3 3 0,-5 1 1 0,-10 0 4 0,-1 2 0 15,-2-3 7-15,-2-1 13 0,-2 1 11 0,-1 1 12 16,-7-1-4-16,1 5 7 0,-6-2 4 0,1-1-3 16,-2 3-1-16,-3-1 1 0,0 1-1 0,0-1-7 0,-1 1 3 15,0 0-12-15,0 1-19 0,-3 1-19 16,4-1-26-16,0-1-25 0,-4 2-7 0,0 0 7 16,6 2-15-16,-3 0-1 0,1 0-16 0,-1 1 0 15,1 1-18-15,-1-1-5 0,1-1-19 0,-4 0-129 0,4 1-311 16,-1 0 138-16</inkml:trace>
  <inkml:trace contextRef="#ctx0" brushRef="#br1" timeOffset="114951.9489">15976 9603 59 0,'-4'-5'311'0,"4"5"-25"0,-3-3-15 0,3 3-18 0,-3-1-18 0,3 1 5 16,-1-3-22-16,1 3-11 0,-3-3-16 16,3 3-18-16,0-3-19 0,0 3-13 0,-3-3-16 0,3 3-10 15,0 0-14-15,0-3-15 0,0 3 0 16,0 0-10-16,0 0-11 0,0 0-6 0,0 0-9 15,0 0-7-15,0-3 12 0,0 3-25 0,0 0-8 0,0 0-6 16,0 0-12-16,0 0-12 0,0 0-13 0,0 0-11 16,0 0-12-16,0 0-20 0,0 0-16 0,0 0-19 15,0 0-21-15,0 0-31 0,0 0-26 16,0 0-44-16,0-4-222 0,-1 1-479 0,1-1 212 16</inkml:trace>
  <inkml:trace contextRef="#ctx0" brushRef="#br1" timeOffset="115814.5715">16042 9657 128 0,'0'0'198'0,"0"0"-6"0,0 2-4 0,0-2-4 16,0 0-7-16,0 0-6 0,0 0-11 0,0 0-11 15,0 0-10-15,0 0-8 0,0 0-4 0,0 0-10 16,0 0-4-16,0 0-7 0,0 0-2 0,0 0-5 0,0 0-9 15,0 0-6-15,0 0-5 0,0 0-8 0,0 0-9 0,0 0 3 16,0 0-12-16,0 0-7 0,0 0-4 16,0 0-2-16,0 0-6 0,2-10-5 0,-2 10 0 0,1-4-10 15,-1 0 2-15,3 0-1 0,-2 1-2 16,-1-1-1-16,2-1 1 0,-1-3-2 0,-1 2-5 0,3 0-2 16,-2-4 4-16,2 2-4 15,-1-4-6-15,-1 0 4 0,-1-2-3 0,1-1 2 0,2-4 0 16,-3-1-1-16,0-2-5 0,-3 3 3 0,3-2 0 0,-1 1 4 15,-2 1 0-15,-1 1 1 0,2 1 0 16,0 3 7-16,-1 0-8 0,0 1 2 0,0 0 0 0,2 2 1 16,-2 2 2-16,0-3-3 0,2 5 5 15,-2-2-2-15,2 5 2 0,-2-6-1 0,1 5 1 0,2-2-2 16,0 2-5-16,0-3-1 0,2 1 5 16,-2-1-8-16,1 3 2 0,2-2-3 0,-2 3-2 0,2-1 1 15,0 0 1-15,3-1 2 16,-1 0-7-16,2 1 4 0,0-2-6 0,0 2-2 0,3-2 1 15,0 2 1-15,0 0-3 0,-3 1 2 0,7-1-6 16,-1 0 2-16,-1 1-2 0,1-2 1 0,0 3 4 16,-2 1-1-16,2-3 2 0,-5 2 1 0,2 0-2 0,-2 0 2 15,2 0 2-15,0-1 1 0,-3 0 3 16,0 0-6-16,0-1 6 0,2 1 4 0,-5-2-5 0,3 1 0 16,-3 0-2-16,2-1 2 0,-2 0 2 15,-1-1-6-15,1 0 5 0,-1 1 7 0,0 0-5 0,-2 0-4 16,-1-1 0-16,2 0 0 0,-1 1 1 15,0 1 0-15,1 0-2 0,-1 0-1 0,-1 2-13 0,0-2-18 16,0 1-8-16,2 0-12 0,-2 1-16 0,0 0-13 0,0 3-20 16,1-5-22-16,-2 3-30 15,1 2-22-15,1-4-60 0,-1 4-166 0,-3-4-436 0,3 4 193 16</inkml:trace>
  <inkml:trace contextRef="#ctx0" brushRef="#br1" timeOffset="116940.6293">7966 10619 12 0,'0'-2'272'0,"3"-2"-30"0,-3 1-20 0,0 3-16 0,-3-6-17 16,3 2-9-16,0 1-11 0,-3 2-9 0,0-3-13 0,2 1-12 16,1-1-13-16,-3 2-10 0,3-2-10 15,-4 2-8-15,2-1-7 0,2 3-4 16,-1-7-8-16,1 5-7 0,-3-3-6 0,3 0-5 16,3 1-10-16,-2 1 0 0,5-4-5 0,1 1-7 0,0-1-5 15,3 0-3-15,3 1 1 0,1 0-4 0,4 0-3 16,3 1-4-16,-1 0-3 0,0 0 0 15,2 5-3-15,-5-1 2 0,0 1-3 0,-2 3-2 0,5 1-1 16,-3 1 0-16,1 3-1 0,-5-1 0 0,-2 2-4 0,-1 3 1 16,-1 0-3-16,1 6 6 0,-5 0-5 0,-5 2 0 15,0 2 0-15,-7 0-1 16,-3 3-2-16,-11 5 6 0,0-2-1 0,-3 1-2 16,-1-2 2-16,-2-2-4 0,-3-3 4 0,9-5 5 0,-1-1 4 15,2 2 7-15,0-2 6 0,2-1 5 0,2-1 4 16,5-5-5-16,0-1 1 0,4-1-8 15,4 0 0-15,-3-2 6 0,5-1 4 0,-2 0 5 16,6 0 12-16,0-1-15 0,4 1 2 0,4-3-5 0,9 2-5 0,7-2-1 16,-2-1-3-16,17-1-2 15,-4-2-2-15,5 3 0 0,-4-4-3 0,3 3-5 0,0-3 4 0,-1-1-7 16,0 2 18-16,-3-1-17 16,-10 0-2-16,0 4 0 0,-1-3 0 0,-3-1 0 0,-3 0 1 15,0 1 1-15,-7-1-2 0,-4 1 3 16,-3 1 5-16,2 1-2 0,-5 0 6 0,0 0-3 0,2-2 6 15,-3 2-5-15,-3 1-6 0,1-2 4 0,-1 2-4 0,0 0-19 16,-10-3-12-16,6 1-22 0,-3 2-14 16,-3-1-27-16,0 1-26 0,0-2-42 0,1 2-45 0,1-1-51 15,-1 1-283-15,0 0-575 16,2-2 254-16</inkml:trace>
  <inkml:trace contextRef="#ctx0" brushRef="#br1" timeOffset="119095.7534">16183 9097 122 0,'0'0'217'0,"0"0"-14"0,0 0-8 0,0 0-7 0,0 0-11 0,0 0-14 16,6 1-18-16,-6-1-13 15,0 0-13-15,5-3-13 0,-5 3-12 0,9-2-7 0,-1 0-11 16,-1 0-5-16,0 0-7 0,5 0-8 16,-3-1-2-16,4-1-5 0,0 0-5 0,1-1-4 0,-3 0-6 15,2 1-1-15,-1-3-2 0,3 0-3 0,-3 0 3 0,0-3 1 16,-1-2-1-16,0 1-3 0,0-5-1 15,3 1 1-15,-4-2 4 0,0-1-2 0,1 1-3 0,-4-2-3 16,3-4-4-16,-4 1 1 0,0 0-2 16,-1 2-4-16,2-2-1 0,0-1 4 15,-1 1-5-15,-2-1-3 0,0 1 6 0,2 3-1 16,-3 5-1-16,0-1 0 0,-1 3 4 0,1-1-2 0,0 0-1 16,-1 4 0-16,0 0 6 0,0 0-6 15,-1 2-3-15,1-2 4 0,0 1-5 0,3 1-3 0,-3 0 5 16,5 0-5-16,-4-1 2 0,4 3-1 0,-3-2-1 15,2 2-3-15,-2-1-3 0,3 0 3 0,2 1-3 16,-2-1 0-16,0 4-4 0,1-3 10 0,2 2-8 16,1-1 2-16,1 2-1 0,-1-1-1 0,-1 2-1 0,4-1 1 15,-1 1 1-15,-1 1 0 0,0-2-2 16,-3 4 0-16,5-1-2 0,-4 2 5 16,1 0-4-16,-1-1 0 0,-1 3 0 0,-1 2 1 0,1-2-2 15,1 3-1-15,0 3 3 0,-2 0-2 0,1 2-2 16,0 3 4-16,2 0 1 0,-4 5-1 0,0-2 3 15,1 1 0-15,1 3-1 0,-3-2-2 0,-1 1 1 0,1 3 0 16,1-1 3-16,0 1-1 0,-2 1-2 16,-3-1 4-16,4 0-3 0,0 1-2 0,-1-1 3 15,2 0 2-15,-1-1-3 0,0 0 0 0,0 0-2 16,-1 0 5-16,2-2 0 0,-2 0-3 0,1 2-4 0,-1-1 3 16,2 0 3-16,-1-1-3 15,-1 0-2-15,0-3 2 0,-1 1-1 0,2 0 3 0,-2-1 0 0,0-4-4 16,0 3 2-16,1-5 0 0,-1-1 0 0,-1 1 1 0,1-1-3 15,-1 0 4-15,1 1-3 16,2-2 1-16,-2 0-1 0,0-1-2 0,1 3 7 16,0-2 2-16,1 2 4 0,1-1-5 0,0 0-2 0,5 5 1 15,-1-1-1-15,2 0-1 0,-2 0 3 0,3 0-2 16,-1-2 0-16,1 3 7 0,2-3-8 16,-3 2-1-16,4-4 1 0,0 2-1 0,1 1 0 15,2-2 2-15,-2-1-4 0,2-1 3 16,-1 3 1-16,2-2 1 0,4-2-1 0,0-1 9 0,0 0 4 0,2 0-3 15,1-3-1-15,0 1 0 0,2-3 1 0,0 0 2 16,11-3-3-16,-12 2-2 0,9-2 10 16,-10-3-8-16,2 1 2 0,-4-5-3 15,3 0-2-15,0-1-2 0,-3-2 6 0,0 0-6 0,3-2 1 16,-3 0-2-16,10-4-4 0,-11 3 3 0,-1-3 1 0,0 1 1 16,0-1 8-16,1 2-4 0,6-8 0 15,-7 6 4-15,-1-1 3 0,-1 0 0 0,2-2-2 16,-3 1-2-16,0-1 0 0,-1 0 0 0,1-1 3 0,-4 0-1 0,0 0 3 15,-3 1 2-15,3 0 10 0,-3-2-11 16,-3-1 0-16,1-1-2 0,-1 1-2 0,-3-1 5 16,-1 0-2-16,-1 0 8 0,-2-1-1 15,-4 0-13-15,3 1-3 0,-7 1-4 0,0-1 2 0,-2 1-4 16,-3 0-1-16,1 0-5 0,-2 0 5 16,-4 0-4-16,1-1-2 0,-1 2 2 0,-4 1-5 0,1-2 20 15,-1 0-23-15,-9-5-1 0,0 2-3 16,6 6 2-16,-7-6-1 0,-3 3 0 0,0-1-7 0,7 6-4 15,-7-4 5-15,6 5 3 0,-1 1 13 0,-8-4-15 0,8 6 4 16,-11-2-7-16,12 1 5 0,-15-2 0 16,14 7-1-16,-1 0 6 0,0-1-6 0,3 0 3 0,0 2-2 15,3 1 3-15,4 3 2 16,3 0 3-16,1-1-1 0,1 0-3 0,0 2 3 0,3-1 4 0,-1-1-3 16,0 2 4-16,1-2 0 0,1 1 3 0,0-1 7 15,-1 0-8-15,1 0-2 0,-1-2 3 0,2 0 0 16,-1 2-3-16,-4-4 3 0,4-1-7 0,-1 3 8 15,1-3 1-15,-2-1 1 0,-1 1-3 16,3 1 1-16,-1-1-3 0,1-2 1 0,-2 0 1 16,1 0-2-16,0 0-1 0,-1 1 4 0,0-2-2 15,1 0 0-15,-2-1 2 0,1 1-1 0,-1-4 2 0,-1 1-4 16,1 0 1-16,1 4-2 0,2-2 9 16,-1 2-9-16,-1 0 3 0,1-1-3 0,0-1 3 0,1 2 2 15,0 0-4-15,0 3 3 0,1-1-1 16,2 3 0-16,1 0 3 0,-2-1 2 0,2 0 0 0,1 1 7 15,0 2 2-15,0-3-13 0,1 3 1 0,0 1-1 0,1-4-2 16,1 5 8-16,-2-7-9 16,4 5 2-16,-1-2 1 0,-1 2-7 15,2-1 3-15,0 0 1 0,1 0 1 0,0 0 0 0,-1 1 0 16,0 0 0-16,3-1-1 0,-3 1-1 0,0 1-1 0,2-1-2 16,1-2 0-16,-2 3 2 0,2-1-3 15,-1-1 5-15,-1 2-2 0,1-1-3 0,-2 2 4 16,1 0 1-16,0 1-1 0,-1-3 0 0,1 3 0 15,-3 1 1-15,3-5 2 0,-3 5-4 0,2-1 2 0,-2 1-3 16,3-3-1-16,-3 3 0 0,1 0-1 0,-1 0 0 0,0 0-2 16,2-3 11-16,-2 3-18 15,0 0-5-15,0 0-6 0,0 0-7 0,0 0-7 0,0 0-13 0,0 0-18 16,0 0-21-16,0 0-30 16,0 0-28-16,0 0-29 0,0 0-29 0,0 0-215 0,0 0-458 15,0 0 203-15</inkml:trace>
  <inkml:trace contextRef="#ctx0" brushRef="#br1" timeOffset="121520.2448">7536 6088 29 0,'-16'2'162'16,"-4"2"-6"-16,3-2-3 0,3 0-4 0,-2-1-10 0,2 1 2 16,1-1-4-16,0 2-6 0,3-3-4 0,0 3-3 15,1-1-4-15,1-1-7 0,-1-1-9 0,0 3-3 16,0 0-11-16,1-3-3 0,0 1-5 0,0 1-8 0,-2 0-2 15,2 0-3-15,1 0-4 0,-2 0 1 16,1 0-3-16,2-1-1 0,2 1-5 0,-1-2-3 0,1 0-2 16,0 1-7-16,0 0 1 15,4-1-4-15,-5 2-6 0,5-2 3 0,0 0-2 0,-5 3-3 0,5-3-4 16,0 0-1-16,0 0-1 16,0 0-3-16,-3 0 2 0,3 0-6 0,0 0-1 0,0 0-1 15,0 0 1-15,0 0-1 0,0 0-7 16,0 0 6-16,16 2 11 0,-1-2 5 0,12-2 3 0,13-1 3 15,2-1 5-15,31 1-4 0,5-3 2 16,6 3-2-16,12-1-3 0,11-2-7 0,4 3-4 0,6-3 0 16,11 1 3-16,6 0-7 0,1 0-3 15,3 0-6-15,-3-2 8 0,1 0-5 0,-2 1-6 0,-4-1 2 16,-6-1-5-16,-4 0 0 0,-9 0-5 0,-4-1-1 0,-8 2-10 16,-9 0-7-16,-13 1-12 15,-9 1-9-15,-22 1-1 0,-3-1-12 0,-4-1-6 0,-12 4-13 16,-3-1-16-16,-3 1-11 0,-7 0-16 0,-1 0-8 0,-5 1-27 15,-2 0-14-15,-2-2-48 0,-1 1-27 16,-3 2-179-16,0 0-447 0,0 0 199 0</inkml:trace>
  <inkml:trace contextRef="#ctx0" brushRef="#br1" timeOffset="122780.2651">8852 10548 168 0,'0'0'308'0,"0"0"-22"0,0 0-24 0,0 0-18 16,0 0-14-16,0 0-23 0,0 0-18 16,0 0-8-16,0 0-19 0,0 0-14 0,0 0-13 0,-6-9-12 15,6 9-11-15,0 0-13 0,0 0-10 16,-2-2-9-16,2 2-8 0,0 0-8 0,0 0-3 15,0 0-14-15,-3-2 8 0,3 2 3 0,0 0 0 0,0 0-2 0,0 0 3 16,0 0-8-16,3-5-1 0,-3 5-13 16,4-4 0-16,0 0-4 0,4 0-3 0,0-2-5 15,3 0-3-15,1 1 0 0,0-2-7 0,3 1-2 16,-1 1 0-16,0 1 2 0,6-3-5 0,-6 4-4 16,1 1 2-16,-2 0-1 0,2 1 0 15,-2 0-2-15,1 1-2 0,-4 3-5 0,-2-2-5 0,2 3-5 16,0 2-4-16,-3-2-1 0,-1 5-8 15,0 2 0-15,-3 0 0 0,-3 2-2 0,-2 3 5 16,-2 2-6-16,-2 0 5 0,-1-1 3 0,-3 1 1 16,3-6 2-16,-2-1-1 0,2 1 11 0,2-2-5 15,-2-3-2-15,2 1 3 0,1-3 0 0,0-1 2 0,2 0 1 16,0 0-1-16,2-3 1 0,-1 1 2 16,2 2 1-16,2-3-1 0,1 2 0 0,3-1 1 0,0-2 5 15,7 3-1-15,-1-2-2 0,1 2-1 0,0 1 1 0,2-1 4 16,0 0-4-16,-1 0 1 0,6 5 0 15,-1-3-7-15,0 3 5 0,0 0 1 0,-1 1 3 16,-2 2-1-16,-6-2-3 0,0 0 5 0,-1 0 2 16,-1-1 0-16,-2 4 1 0,-3-2-5 0,-4-1 12 15,0 0-7-15,-5 1 5 0,-2 2 2 0,-5 4 0 16,-4-2 2-16,-3-2-2 0,0 0 0 0,-2-4 0 16,-1 1 8-16,0-1-9 0,-1-3-2 15,0-2-1-15,3-2 3 0,-4-1-4 0,8-1 4 0,-3-3-5 16,3 0-9-16,2 0-13 0,1-2-17 15,2-1-24-15,1-3-31 0,2 5-49 0,2-3-44 0,1 1-58 16,2-2-247-16,1 2-527 0,0-2 233 0</inkml:trace>
  <inkml:trace contextRef="#ctx0" brushRef="#br1" timeOffset="124690.1781">17261 8149 183 0,'0'0'224'0,"-6"1"-20"0,6-1-20 0,-7-1-11 16,7 1-14-16,-9-2-8 0,5 1-8 15,-2 1-7-15,-1 0-11 0,-2-1-14 0,4 1-12 16,-2-3-8-16,0 3-10 0,2-2-7 0,0-1-8 0,-3 0-1 0,3 1-7 15,-2-3-6-15,0 2-2 0,0-3 7 16,-1-1-3-16,1 1 3 0,1-4 5 16,-3 0-6-16,2 1-4 0,1-3-3 0,0 1 3 0,1 0-5 15,0-1-6-15,1-2 2 0,1 0-2 0,-1 1-2 16,4 1-5-16,0-1-2 0,0-1 0 16,3-1-7-16,1 1-2 0,-2-1-1 0,3-4-3 0,0 5-3 15,3-4-2-15,0 1-2 0,2-1 2 16,1 0-9-16,-2 1 4 0,3 0 2 0,1 1-5 0,1 2-5 15,0 1 3-15,0 0-1 0,-4 2 0 0,6-2-5 0,-1 0-3 16,1 1-11-16,-3 3 3 0,5 0 1 16,-5 0-5-16,6 0 7 0,-5 1-7 0,1 1 0 0,-1-1 3 15,1 2-4-15,0 2 4 0,0-3 0 16,-3 1 2-16,3-1-1 0,-2 1-1 0,0 1 4 0,0-3 0 16,-3-1 2-16,-1 5-1 0,1-1 4 0,-1-3-2 15,-4 2 2-15,3 0 2 0,-2-1 4 16,0-5-7-16,-2 6 2 0,-1-3 1 0,1 0 0 0,-1-3-4 0,1 0 1 15,-4 0 6-15,0-3-3 16,0 1 3-16,-4-1-1 0,1-5-3 0,-2 1 1 0,-1 0-3 16,-1-2 1-16,-3 0 1 15,0 0 0-15,-2 1 1 0,0 3 10 0,0-3 4 0,-1 4 3 0,0-2-3 16,-1 0-5-16,0 0 2 0,-1 3 2 16,-1-1-4-16,-1 3 0 0,0 0-2 0,-2-1-2 0,1 1 0 15,-2 3 3-15,1 0-3 0,-2 3 0 0,0 0-1 16,1-1-3-16,-1 5 2 0,-1 0-2 0,0 1 2 15,-3 1-1-15,1 3 0 0,0 0 1 0,0 0 0 0,-1 3-1 16,-1-1-1-16,0 2 2 0,1 0 1 16,1-2-4-16,0-1 0 0,1 3 1 0,0 0-3 0,3-1-1 15,5-2 3-15,1 0 0 0,-2 0 1 16,2 2-1-16,1-2 0 0,0 0 3 0,0 1-5 0,-1-3 4 16,0 1 3-16,1-2 0 15,-3 1-2-15,0 0 0 0,3 1 1 0,-3-2 0 0,0-2-1 16,-5 0 3-16,5 0 0 0,-5 1-2 15,0-5-1-15,0 2 1 0,0-2 1 0,-1 0-1 0,-1 0-4 16,0 0 3-16,-2-2 3 0,1-1-5 16,-3 2 2-16,2-4-1 0,1 2 1 0,0-1-1 0,-1-1 2 15,-1-1 2-15,4 1-3 0,-2-4 0 0,1 5 3 0,4-3-2 16,-2 0 4-16,1-2 0 0,3 5 5 16,0-1 0-16,4-1 4 0,2 2-5 0,-3-5 4 0,4 7-4 15,2-4 2-15,-2 2-2 0,0-2-5 0,0 0 3 16,2 2-1-16,-2-1-3 15,0-2 6-15,3 2-3 0,0 1-1 0,3 0 0 0,1 0 0 0,0-2-1 0,0 3 2 16,2 0-5-16,1 1 1 16,0 0 2-16,0-1 2 0,1 1-6 0,2 3 0 0,0-3 0 15,-2 3 0-15,1 0-1 0,2-1 2 16,0 1-5-16,-1 3 2 0,3-2 3 0,-2 1-2 0,3-1-6 16,-2 1 0-16,2 0 3 0,2 0-1 15,-5 1-2-15,3 0 3 0,2 0 5 0,-2-1-7 16,1 3 2-16,-4-3-2 0,2 0 5 0,0 0-1 0,1-1 1 0,-2 1-1 15,1-3-2-15,1 2 1 16,-3-1 1-16,2-2-1 0,-2 1 0 0,3-3 1 16,-4-2 0-16,0 0 0 0,1-1 2 0,-1-1 9 15,-3 0-9-15,1-1-5 0,-1 0 4 0,-1-1 1 16,1 2 1-16,0-1-4 0,-3 1 4 0,3-1 3 16,-3 1-4-16,2 4 1 0,1 0 4 0,-2 2-1 0,1-1 0 15,1 1 5-15,0-1-4 0,0 5-3 16,-3-2 0-16,3 1 5 0,0 0-7 0,0 2-1 0,0-2 8 0,0 4-10 15,-3-5 2-15,3 5-4 0,-1-3-3 0,1 3-7 16,0 0-9-16,0 0-5 0,0 0-7 16,0 0-10-16,0 0-18 0,0 0-15 0,0 0-30 0,0 0-25 15,0 13-23-15,0-12-55 16,0 4-176-16,0-2-419 0,0-3 185 0</inkml:trace>
  <inkml:trace contextRef="#ctx0" brushRef="#br1" timeOffset="127900.3092">9650 10470 59 0,'4'-7'247'0,"-1"0"-7"0,1 1-5 0,1 2-5 15,-3-1-14-15,1 2-13 0,0-2-9 0,0 0-14 16,0 2-7-16,-2 0-13 0,2-1-10 0,-3 2-10 0,3-1-8 15,-2 2-19-15,-1 1-12 0,2-3-14 0,-2 3 0 16,1-3-17-16,-1 3-7 0,0 0-7 0,3-2-8 16,-3 2 0-16,0 0-9 0,0 0-5 0,0 0 5 15,0 0 2-15,4 6-1 0,-4-4-6 0,0-2-1 16,3 4-3-16,-3-1-3 0,3 3-5 0,-3-3 5 0,1 2 1 16,0 2 1-16,1 0-6 15,1-1-1-15,-2 5-3 0,2 2 8 0,-2 0-11 0,2 5-2 16,0 2-4-16,-2 2 11 0,2 0-9 0,1 2-5 0,-1-1 5 0,0 2-2 15,0-1-4-15,1 2 0 16,-1-1 0-16,0-1-1 0,1-1 0 0,-1 1 0 0,1-6-1 16,-1 2 0-16,-3-2-3 0,3-4 1 15,-2-5 2-15,2 0 2 0,0 0 5 0,-3-2-9 0,1 1 5 16,-1-5 2-16,3 2 9 0,-3 0 0 0,0-3 0 16,0-1 6-16,0 3-1 0,0-4 1 0,3 4 3 15,-3-4-7-15,0 3 3 16,0-3-9-16,0 0-10 0,3 1-15 0,-3-1-14 0,0 0-35 0,0 0-41 15,0 0-54-15,0 0-53 0,7-4-66 16,-6 1-278-16,2-1-598 0,2-1 265 0</inkml:trace>
  <inkml:trace contextRef="#ctx0" brushRef="#br1" timeOffset="130947.6955">16079 6327 49 0,'0'0'244'0,"0"0"-14"0,4 2-7 16,-4-2-8-16,1 3-6 0,-1-3-4 0,0 0-7 15,0 0-16-15,0 0-9 0,0 0-15 0,0 0-13 0,0 0-13 0,0 0-11 16,0 0-12-16,0 0-10 0,0 0-11 16,0 0-8-16,0 0-9 0,0 0-4 0,0 0-8 0,0 0-4 15,0 0 0-15,0 0-13 0,6-5-2 0,-6 5-1 16,0-3-7-16,0 3-5 15,0-4-3-15,-3 2-3 0,2-6 2 0,-1 1-5 0,1 0 1 0,-3-5-5 16,-2-1 0-16,2 0-12 0,0-6 1 16,-2 0-4-16,2 1 1 0,-2-3 1 0,1 2 5 0,2-1 4 15,0 1-3-15,3 0 4 16,-1-1-5-16,1 0 5 0,1 8-4 0,0-1 4 0,4-4 5 0,-1 5-9 16,0 1 0-16,0-2-1 15,3 4 0-15,0 3-5 0,3-3 6 0,0 0-3 0,0 2-1 16,4 0-4-16,0 2 0 15,-1 1 1-15,1 1 3 0,3 0-5 0,4 2 3 0,-7 0 2 0,3 0-5 16,4 3-1-16,0-1 4 0,2 2-3 0,-8 0 1 0,6 1-2 16,-5-1 3-16,5 4 1 0,-1-2 0 15,2 1 2-15,2 1 0 0,-3-2-9 0,-2 0 12 0,3 0-7 16,-1 2 4-16,3-5 1 0,-3 4-5 16,3-3 10-16,-3 0-9 0,-5-2 2 0,1-1-1 15,4 0 5-15,-6 1-6 0,2-2-2 0,4 1-2 0,-4-2 12 16,-3 0-13-16,0 0-1 15,2-3 3-15,-2 1 5 0,0-3-4 0,0 1 1 0,-1-1-1 16,0-1 3-16,3-4 1 0,-6 2-3 0,2 0 3 16,3-6-4-16,-3 1 1 0,0 1 0 0,-2-4 4 0,1-1-4 15,-1 3 3-15,-1-2 1 0,0 0 0 16,-1-2 5-16,0 1 0 0,1 0-5 0,0 1 4 0,-1 0 3 16,-3 5 1-16,1-2-3 0,0 3 9 0,-2 1 3 15,-1 0 0-15,1 2-1 0,0-3-5 0,-1 3-4 16,1 1 4-16,-1-1 0 0,2 1 7 0,-3 0-4 15,3-1-3-15,-1 2 1 0,0 1-4 0,3-3 2 16,-2 1-6-16,0 1 1 0,5-3-5 0,0 3 0 16,0 0 4-16,0-2-9 0,-1 4 8 15,0 1-3-15,3-3 4 0,-3 3-6 0,4 0-5 0,-4 1 3 16,0 1-5-16,2 0-3 0,-1 2-2 0,0-1 0 0,4 3 4 16,0 1 3-16,0-1-7 0,-1 2 13 0,0 0-7 15,0 2 1-15,0 0-2 16,1 3 2-16,0-4-4 0,2 2 5 0,-4-1 0 15,3 5-1-15,-1-7 1 0,0 3 3 0,0 0-3 0,0 0 2 0,0-2 3 16,0-1-1-16,0 2 1 0,-2-2 4 16,0-1-4-16,0 0 0 0,-4-1-1 0,2-2-3 15,-2 1 7-15,1 1 11 0,-1-2-15 0,1 0 2 16,-2-1-5-16,-1 0-2 0,-1-1 3 0,1 0 6 16,1 0 2-16,-4 0 4 0,2-1 16 15,-1 1-11-15,1-1-2 0,-3 2 3 0,-2 1-5 16,5-5 3-16,-4 4-2 0,2 0-11 0,-3 1 4 15,3-3 0-15,-3 3-4 0,3-2 6 0,-3 2-27 0,0 0-9 16,0 0-1-16,0 0 2 0,0 0 5 0,4 7-3 0,-4-2 1 16,0 3-7-16,-2 0 1 0,2 4 4 15,-1 0-9-15,0 1 4 0,-1 1 1 0,1 5-2 16,-2-2 2-16,0 2 10 0,0-1-5 16,1 5 5-16,1-4 9 0,0 2-2 0,1-1 6 0,-1 2-1 15,1 0 2-15,1-1 1 0,-2 2-3 0,3-2 5 0,0 3 4 16,1-3 2-16,0 3-3 15,1-2 6-15,3 0 2 0,-2 1-4 0,0 1-1 16,0 0 2-16,4 0-3 0,-2-1 0 0,0 1 1 0,1-1 0 16,-1 0 7-16,-1 0-7 0,1-1 2 0,-1 1 2 0,2-1-3 15,2-4 5-15,-4-4 2 0,2 3 1 16,-2-3 4-16,1-3 4 0,0 4 4 0,0-5-4 0,1 1-2 16,2 0 2-16,0-2 5 15,0 0-2-15,-3-2-2 0,3 3-5 0,-1-2-2 0,1 2 5 0,2-3-1 16,0 2-2-16,0 0 5 0,0-2-5 0,1 2-1 0,0-2 5 15,1 1-11-15,-2-1 2 16,4 0-2-16,-2-1 4 0,4 3 0 0,2-1 1 0,0 0-5 0,1 0 4 16,0-2-4-16,4 1 1 15,-1 1-3-15,2 0-2 0,-1-2 1 0,3 0 0 0,-1 0 2 16,11-1-4-16,-10 0 4 0,0-2-4 16,3 1 0-16,-1-3-3 0,8-2 3 0,1 0-1 0,-1-3 1 15,-10 1 8-15,12-1-8 0,-11-1-7 16,9-4 3-16,-11 2 1 0,1-1 0 0,1 1-3 0,-3 0-4 15,1-2-5-15,-3 0 6 0,-1 0 0 0,-1 1-1 16,-4-1 4-16,2 2-5 0,-7 0 1 0,6-2 15 16,-9 1-4-16,3 0 3 0,-3 0 0 15,2-3 7-15,-4 2 0 0,1 1 3 0,-1-1-5 16,1-1 13-16,-2-1 1 0,0 0-3 0,-1-2 0 0,-1 3 1 16,1-3-6-16,0-2-3 0,-2 1 1 0,0-4 1 15,2 5-1-15,-2-5-10 0,-1 5 6 0,0-2-13 16,-2-5 16-16,2-1-8 0,-1 2-7 0,-2 1 3 0,1-2-8 15,-1 0 10-15,-3-2-1 16,2 2-10-16,-2 0 13 0,-3-1 3 0,3-2-8 16,-2 3-7-16,-4-2-3 0,2 0 11 0,-1 2-6 0,-4 1-2 15,1 0 1-15,-1 0 5 0,0 3-11 0,-3-3 1 0,-2 4 6 16,-1-5-1-16,-2 5-3 0,0-3 9 16,-4 2-9-16,0 0-3 0,1 1 3 0,-2-1 4 0,0 3-2 15,1 0 1-15,-1 1-5 16,0 2 16-16,3 0-11 0,-1 2 2 0,1-1 4 0,4 2-9 15,-2 0 1-15,5 1 2 0,-1 1 17 0,2 2-20 0,0-2 4 0,-1 0 1 16,5 2-5-16,0 0 6 16,2 0 0-16,-1 0 7 0,2 1-5 0,3 0 1 0,-2 0 7 15,1 2 16-15,2-2-16 0,-1 0 0 16,4 2-6-16,-5-3 20 0,5 3-20 0,-5-2-2 0,2-1 21 16,0 2-20-16,0-2 0 0,0 0 0 15,1 0 16-15,-3 0-22 0,3-1 0 0,-3-3 3 0,1 1 4 16,-3-1-8-16,4-1 8 0,-7-2-4 0,6 3 4 0,-3-4-3 15,-3 1-4-15,3-2 3 16,0 4 0-16,0-2-3 0,0-2 0 0,-3 2 9 16,2-2-9-16,-1-1 0 0,-3-1 1 0,2 2-6 15,0 0 9-15,-3-5-9 0,2 4 6 0,0-1 2 0,-2-1 0 16,3 5 2-16,-1-3-1 0,-3-1-4 16,1 0-3-16,3 2 3 0,0 1-1 0,1 0-1 15,-1 0 2-15,0 1 0 0,3 0-10 0,-2 0 8 16,5 2 2-16,-4-1-6 0,2 2 1 0,2 0 5 15,-6-2 3-15,6 0-3 0,1 3 2 0,-4-2-1 0,1 0-1 0,2 2-5 16,-3-3 0-16,1 2 2 16,-1-5-1-16,0 6 0 0,0-4 15 0,-1 1-20 0,-1-1 2 0,2 3 4 15,-1-2-7-15,-2-1 6 16,0 0 4-16,2 0-4 0,-1 1 3 0,-1 0 3 0,2 2-3 16,-2-2 9-16,3 2-4 0,0 0-5 0,1-1 4 0,-1 1-5 15,3 0 2-15,-2-1 3 0,-1 3 3 16,3-4-8-16,0 2-2 0,0-1-4 15,1 2-3-15,-1-1 7 0,1 0-6 0,0 0 3 16,2 2 3-16,-1 0 1 0,1-1 2 0,1 0-6 16,0 1-1-16,0 1 2 0,1-1-5 0,1 1 4 0,-1-1-1 15,-1 2-6-15,1-2 0 0,2 3 3 0,-3-3 3 0,2 2 1 16,-1-1-1-16,-1 1 1 16,3 0 5-16,0 0-2 0,-2-2 3 0,2 3 0 0,-2-1-3 15,2 0 5-15,-1 0-4 0,-1 0-2 0,-1-1 12 0,3 1-7 16,-2-1-3-16,2 1 3 15,-3 0 0-15,3-1-2 0,0 1 0 0,-2-1-2 16,3-1 3-16,-1 2 5 0,1-1-23 0,-1 1 3 0,3-1-7 16,1 1 13-16,0-2-8 0,0 1-4 0,0 1 9 15,1-1-8-15,1 2 4 0,1-4-8 0,1 2 17 16,3 1-13-16,0 1 5 0,0 0 0 0,-5 0-2 16,3 1 3-16,-2-1 1 0,4 2 3 0,-4-1 3 15,-1 0 0-15,-1-1 1 0,-1 1 7 0,-1 1-4 16,1-2 0-16,-2 0 1 0,0 0 2 0,-1 0 1 15,0 1-2-15,0-1-1 0,-1 1 0 0,1-1 5 16,-1-1 2-16,0-1 8 0,-2 1-10 0,2-2 1 0,0 2 3 0,-3-2 0 16,3 1 11-16,-2 0-12 15,-1-2 2-15,0 0 1 0,0 2 0 0,0-1-3 0,0 1 3 16,0 0-1-16,0-2-3 0,0 3 2 16,-1-2 0-16,-1-2 0 0,1 3 0 0,1 1-2 0,-1-2-2 15,-1 3 1-15,1-2-2 0,-2-2 1 16,3 4 3-16,-3-3-7 0,2 4 5 0,-2-5-6 15,1 4 7-15,0-2 2 0,-1-1-5 0,0 2 5 16,0 1-5-16,2-2 2 0,-2 0-7 0,2 1-15 16,-2 1-8-16,3 2-18 0,-3-4-13 0,3 4-19 0,-4-1-21 0,4 1-26 15,-3-2-34-15,3 2-25 16,0 0-40-16,-7-1-204 0,7 1-467 0,0 0 207 0</inkml:trace>
  <inkml:trace contextRef="#ctx0" brushRef="#br1" timeOffset="133020.2353">18184 4467 1 0,'0'0'304'15,"2"-4"-27"-15,-2 4-22 16,0 0-17-16,1-2-11 0,-1 2-15 0,0 0-17 0,3-2-13 16,-3 2-20-16,0 0-19 0,0 0-11 15,0 0-16-15,0 0-12 0,0 0-19 0,0 0-29 0,0 0-32 16,0 0-32-16,0 0-47 0,0 0-37 0,0 0-45 0,0 0-38 15,0 0-200-15,0 0-406 0,0 0 181 16</inkml:trace>
  <inkml:trace contextRef="#ctx0" brushRef="#br1" timeOffset="134220.1212">10088 10477 81 0,'-4'-3'285'15,"4"3"-29"-15,0-2-26 0,-3-1-24 0,3 3-11 16,0 0-10-16,-3-2-7 0,3 2-12 0,-1-2-9 16,1 2-10-16,0 0-17 0,0 0-9 0,0 0-10 15,0 0-3-15,0 0-1 0,0 0-1 0,0-4 1 16,0 4-7-16,0 0-15 0,4-5-3 0,-1 1-7 0,1 2-7 15,2-4-8-15,4-3-7 0,0-1-3 0,2 1-9 16,5-4 3-16,-4 4-8 0,1 2-5 16,3-5-1-16,1 2 10 0,0 1-19 0,2 0 2 15,-4 5-5-15,-2 1-2 0,1 0-9 0,-2 0-2 16,1 3 3-16,0 0-2 0,0 2-3 0,-1 1 0 16,-1 2-1-16,-2 2 3 0,0 0 5 0,-3 0-14 15,0 4-7-15,-3 3-6 0,-1-1-5 0,-3 2 1 16,-4 5-3-16,-2-2 2 0,-5 2-1 0,1-2 2 0,0-2 3 0,-4-1 3 15,0-1-4-15,4-3 5 0,2-1 2 16,1-4-1-16,1 2 2 0,2-3 4 0,1-1-1 16,0-2-1-16,1 2 2 0,0 0 3 15,-1-3 1-15,3-1 1 0,3 5 0 0,1-4-2 0,2 2 2 0,1 1-1 16,4-1-2-16,2 0 0 16,1 3 4-16,7 0-3 0,-1 1 1 0,0 0 1 0,-1 1 0 15,3 2 1-15,-3-1-2 0,0 2-1 16,-5-2 0-16,3 2 4 0,-4-2-1 0,0 2 0 0,-3-2 3 15,0 0-1-15,-2 0 1 0,-3-2 0 0,-1 2-4 0,-3 1 6 16,-4-2-2-16,-4 3 4 0,-5-2-4 16,-6 3 2-16,-1-3 1 0,-8 0-6 15,1-3 7-15,-1-1-6 0,-1-1 2 0,-2-3-8 0,6 2-9 16,-4-4-17-16,4-2-19 0,0 0-33 0,3-2-47 16,1 0-56-16,6 0-75 0,3-5-191 0,-2 1-489 15,6-2 218-15</inkml:trace>
  <inkml:trace contextRef="#ctx0" brushRef="#br1" timeOffset="135760.5796">18050 4802 54 0,'-5'-7'252'0,"3"4"-16"0,1 1-14 16,-2-2-11-16,2-1-11 0,-1 1-12 0,-2-1-11 16,3-2-10-16,-1 0-10 0,-1-1-14 0,2 1-12 15,1 0-8-15,0-2-14 0,1 0-7 0,2 0-12 0,1-3-16 0,2 0-7 16,1 0-8-16,3 0-14 16,3-5-4-16,1 1-15 0,4 0-5 0,0-2-1 15,2-2-4-15,10-2-4 0,-8 4-7 0,5-7-2 0,4 1-3 0,0 0 1 16,0-2-9-16,-4 2-3 15,-1-2-1-15,1 0-6 0,-3-1 1 0,2-1 1 16,-4-2 0-16,1 1-1 0,-8 6-2 0,6-9-2 16,-7 0 1-16,2 0 2 0,-8 6 1 0,-1 1 0 15,0-3 2-15,-4 2 3 0,-1-11 0 0,-7 12-1 16,1-1 5-16,-6 1 0 0,-7-8 2 0,3 11 0 16,-10-8 3-16,-1 4 4 0,-2 1-1 0,-2 3 15 0,-1 0-4 15,-4 1 3-15,2 4-4 0,9 4 0 0,-13-4-2 16,9 5 0-16,-10 0 0 0,9 3-4 0,1 2 3 0,-1 1-3 15,3 1-2-15,-2-1 1 0,-1 4-2 0,-2-2 3 16,5 1-2-16,-2 3-1 0,2 0-1 0,-2 2 1 16,2 2 2-16,-1-1-4 0,0 3-1 15,2-1 0-15,-4 4 1 0,2-4-4 0,-1 1-4 16,1 2 1-16,-2-1-2 0,1 0-5 16,-1 0 1-16,0-2 3 0,1 1-2 0,0-2 0 0,1 1 2 15,3-1 1-15,-1 1-2 0,1-4 4 16,2 0 2-16,4-1-1 0,1 2 2 0,1-4 1 0,-1 1-1 15,2-1 0-15,-1-2 3 0,1-2 1 0,0 3-2 0,1-3 3 16,2-1 7-16,0 0-1 0,0-2-3 16,1-1 4-16,0-1 1 0,-3-4 2 0,0-2-3 0,2 1-4 15,-2 0 4-15,1-1-3 16,1 1 1-16,-2-1-1 0,1-1-1 0,-3 0-2 16,3 2-2-16,-4-1 5 0,-1-1-2 0,-2 1 1 15,1-1-2-15,-2 2 2 0,1-1-1 0,-1 1-3 0,1-1 3 16,2 4-1-16,0-2 4 0,1 1 0 0,3 5 5 0,2-2 7 15,-1 3-4-15,2 0-4 0,1-2 1 16,2 5 9-16,0-4-13 0,2 3 0 0,0-1 0 0,1 0 0 16,0 0 1-16,3 0 0 15,0-1 1-15,1-1 3 0,1 2-9 0,2 0 0 16,0-2-7-16,0-1 1 0,4 0-7 0,-4 2-3 16,4-4-1-16,0 1 2 0,0 0 1 0,1-1-2 0,-1 0 1 15,2-1 12-15,-2 0-10 0,0 1 6 16,3-5-4-16,-4 4-2 0,-2-2 0 0,0 3 3 0,1-2 1 15,-1-4-1-15,-1 3 0 0,-1-4 4 0,0 4-1 0,-1 1 0 16,-1 0 0-16,0 0 2 0,0 0-2 16,0-2-1-16,-1 3 3 0,0-2-2 0,1 2 0 0,0 1 2 15,1-1-3-15,-2 5 3 0,1-2-1 0,0 1 0 16,0 2 3-16,0-1-2 0,0 1-15 0,1 2 1 16,-2 1-11-16,2-1-13 0,-1 1-13 15,0 2-13-15,1-1-4 0,-1 3-30 0,0-6-18 0,2 5-14 16,-2 1-9-16,0 0-155 0,-4-2-320 0,4 2 143 0</inkml:trace>
  <inkml:trace contextRef="#ctx0" brushRef="#br1" timeOffset="137440.9913">10982 10321 106 0,'2'-5'296'0,"-1"-2"-21"0,2-1-11 15,-1 4-22-15,-1-3-10 0,1 2-12 0,-1-1-11 0,-1 2-7 16,1 0-1-16,0-1-24 0,0 1 0 0,1 1-23 0,-2-1-12 15,0 1-8-15,0 3-20 0,1-3-11 0,-1 3-13 16,1-2-7-16,-1 2-9 16,0 0-10-16,1-3-15 0,-1 3-3 0,0 0-5 15,0 0-6-15,0 0-4 0,0 0-3 0,2 8-5 0,0-2 2 0,-2 2-5 16,3 4-2-16,1 8 0 16,-1 2-11-16,-2-2 12 0,2 5-6 0,3 1-3 0,-2 0-4 15,3 9 2-15,-4-8 4 0,4 6-3 16,0 2 0-16,-1-10 3 0,1 0-2 0,-3 0 0 0,3 0 1 15,-2-4-1-15,0 3-1 0,2-3-1 0,-1-3-3 0,-3-3-1 16,-1-2-15-16,1-1-11 0,-1-1-20 16,0 1-20-16,-2-3-21 0,1-1-19 0,0-1-29 0,-2-1-33 15,0-1-38-15,2-1-44 16,-3 0-254-16,-1-3-542 0,3-1 239 0</inkml:trace>
  <inkml:trace contextRef="#ctx0" brushRef="#br1" timeOffset="139623.9937">8281 11521 25 0,'-28'6'178'15,"0"1"-11"-15,4-1-11 0,2 1-1 0,-1-1 3 16,5 1-8-16,-2-1-2 0,3-1-8 0,4 1-15 16,2-2 1-16,1 0 5 0,2-1-8 0,-2 1-9 0,3-1-3 15,0 1-7-15,1-1-11 0,2 0-5 0,0 0-10 16,0-1-5-16,-1 0-2 16,3-1 1-16,-1 0 6 0,3-1 0 0,-3 5 7 0,3-5-2 15,-3 0 2-15,3 0-2 0,0 0 13 0,0 0-13 16,0 0 7-16,0 0-14 0,0 0-5 0,24-5-8 15,-7 3-5-15,4-3-3 0,4 1-5 0,16-2 3 0,3-1-3 16,26-6-7-16,2 1-3 0,9-3-4 16,4 0 0-16,8-1 2 0,6 0-5 0,5 1 2 0,8 0-12 15,8 1 1-15,10-1 1 0,4 1-1 0,-1 2 5 16,7 1-4-16,2 0-2 0,-1-2-3 0,-3 2 5 16,0 0-3-16,3 1 0 15,-9-2-5-15,3-2-2 0,-7 1 6 0,-1-3-10 16,-4 1-2-16,-4-2 17 0,-1-2-14 0,-11 2-12 15,-2 1-1-15,-15-2 1 0,-1 2-2 0,-3 1 2 0,-13 0-11 16,-5-1-1-16,-26 7 5 0,-4-1-5 0,-10 2 3 16,-1-1-1-16,-6 2 2 0,-4-2 1 0,-4 2 3 15,-2 1-7-15,-3 1 4 0,-1-1-2 0,-1-1 9 0,-2 1 11 16,-1 1 2-16,1-4-1 0,-2 5 13 16,-4-5 4-16,2 4 5 0,-1-2 3 0,-2 3 1 0,2 0 11 15,-4-4-10-15,3 5-8 0,-1-2 1 16,0 1 1-16,0 1 2 0,0-1-5 0,0 1-8 15,1 1 0-15,0 0-4 0,1 0-6 0,1 2-3 16,0 0-1-16,-3-4 4 0,3 4-15 0,0 0 2 16,-4-1 7-16,4 1 1 0,0 0-8 0,0-3-7 15,0 3 2-15,0 0-8 0,0 0-6 0,0 0 0 16,0 0-2-16,0 0 3 0,0 0 4 0,0 0-7 0,0 0 9 16,4 8 1-16,-4-4-4 0,1 0 3 15,1-1 0-15,-2-1 0 0,1 2-1 0,-1 0 5 0,0 0 9 16,-1 2-2-16,1-1-6 0,0 0 3 0,-2 1 3 0,1-1-3 15,0 2 1-15,-2-3 0 0,1 1 6 16,1 0-4-16,0-2-3 0,-2 1 5 0,0-1 4 16,1 0-6-16,1 1 1 0,0-2 1 0,1-2 8 15,0 0-5-15,-6 1 2 0,6-1 3 0,0 0-4 16,-7-5-1-16,4 0-5 0,-1-3 2 16,1-5 3-16,-1 0 0 0,0-9 2 0,1-1-6 0,0-4-13 15,3-10 17-15,-1-1-3 0,1 1 0 16,1-6-8-16,-1 2-4 0,6-3 4 0,-2 4 5 0,-1-1 0 15,1 6 6-15,-1 8 3 0,1 5 12 0,2 2-23 0,-2 7 15 16,0 1-2-16,-1 4-3 0,0 0 7 16,1 2-14-16,-1 2-3 0,0 0 6 0,1 3-6 0,0 1-2 15,-4 0 6-15,10 5 0 0,-6 1-5 0,5 4 1 16,-4 1-4-16,5 9-2 0,-3 0 11 16,2 4-5-16,-1 1 2 0,-1 1-3 15,7 12 4-15,-4-4 3 0,-3-7-4 0,0 8 17 0,0-9-16 16,-1 0-12-16,-1 0-2 0,1 0-2 0,0 1 0 0,-1-4 7 15,1 0 2-15,1-3-6 16,-3-3-2-16,0-4 7 0,1-2-13 0,-3-4-3 0,1 0-2 0,0-1 8 16,0-3 0-16,-3 2 5 0,1-2 6 15,2-2-3-15,-3-1 9 0,0 0-14 0,0 0-2 0,0 0 2 16,0 0 1-16,-7-12 2 16,3 4-4-16,0 1 6 0,-5-5 0 0,2 2 0 15,0-1 1-15,0 2-2 0,0-1 2 0,0 2-1 16,-4-1 4-16,-2 0 3 0,3 1-1 0,3 3 1 0,-4-2 6 0,1 0 2 15,0 0-3-15,0 2 3 0,3-1-1 16,0 2 0-16,0-1 6 0,0 1-5 0,3 1-3 16,1-1 4-16,-3 2-2 0,2 0-1 15,3 0 2-15,1 2 1 0,-4-3 0 0,1 3 3 0,3 0-2 16,0 0-1-16,5-7 1 0,0 4 1 0,-1 0-6 0,3 1-2 16,1-5 4-16,2 3 1 15,0 1-2-15,1-5 4 0,2 4 14 0,1-1-15 0,-4-1 10 16,4 2 1-16,-4-1-3 0,0 1 2 15,-2 1 1-15,-1 0 4 0,0 1 0 0,0-2 2 0,-1 3-8 16,0-1 0-16,-1 0-8 0,-2 2 0 0,1 0 1 16,-4 0 1-16,7 1 1 0,-2 2-2 0,-1-2-5 15,0 4-1-15,0 1 5 0,0 2-8 0,-1 0 0 0,0 1-2 16,3 3 3-16,-3 0-8 0,-2-1-10 16,3 1-1-16,-1 0 7 0,1-2-1 0,-1 0-6 0,1-1-2 15,-1 0 3-15,0-2-8 0,-2 2-4 16,2-6 5-16,1 3 5 0,-1-2 1 0,0-2 6 15,-3 1 0-15,4-2 3 0,-4-1-2 0,7-2 3 0,-4 0 0 16,1-2 2-16,2-4 2 0,-2 2 3 16,0-2 7-16,-1 1 9 0,1 0 1 0,1 0-1 0,-1 1-7 15,-1 0 5-15,-2 2-1 0,3 0-8 16,-2 0 3-16,1 0 6 0,-1 2-4 16,1-1 1-16,0 2-9 0,1 0 4 0,2-1-3 0,-1 1 6 15,4 0-8-15,-1 1 6 0,1 1 5 0,1-1-16 16,2 0-3-16,-2 0 2 0,0 1 1 0,1 0-3 15,-1-1-1-15,-3 0 0 0,2 1 2 0,-1-1-1 16,-2 0 2-16,-1-1 0 0,-2-1 2 0,-3 2 0 0,6-2 3 0,-3-1 1 16,-1 0-1-16,-2 3 3 15,-2-4-3-15,2 4-2 0,-3-5 2 0,0 2 3 16,-3-1 3-16,1 2-2 0,-1 1-1 0,-1 0 0 16,0 1 4-16,-1 0 2 0,-1 1-9 0,5 0-3 0,-3 0 1 15,1 0 3-15,2 4-11 0,1-1-6 16,0 0 0-16,2 3-2 0,1 1 4 0,0 0 3 15,1 3-5-15,5 2-5 0,-2-2 2 0,-1 3-1 16,1-2-4-16,3 9-5 0,-4-7 0 0,3 4-6 16,-5-3-4-16,-1 3 0 0,0 2 1 0,-7 0 3 0,0-2 5 0,-4 2-2 15,-5 0 2-15,-2 0 6 16,0-2 1-16,-5 1 7 0,-8 2 7 0,-1-3 5 0,5-5 8 16,-8 1 11-16,8-3 4 0,-1-2 13 15,3-1 13-15,-2 1 8 0,7-5 7 0,-1 2-1 0,7-2-1 16,1-1 9-16,5 0-13 0,-1-2 1 0,4 1-4 15,0-1-1-15,3-1 5 0,2 0-9 16,0 0 2-16,0 0-4 0,15-3 4 0,5-1-7 16,7-3 1-16,12 1-6 0,2-1-5 0,4 0-2 15,4 1 3-15,-1-2-5 0,21 0-5 0,-24 2-1 0,3-3-2 16,-3 3 3-16,4 1 2 0,-5 1-9 0,1-1-3 16,-3-1 9-16,-13 1-8 0,0 3-2 0,-2-2 3 15,-4 1-7-15,-8 1 1 0,-5 0 0 0,0 2 1 16,-4 0-1-16,-3-1 8 0,-3 1-5 0,0 0 1 15,0 0 4-15,-17 3 0 0,-5-1 7 0,-5 1-11 16,-18 1-6-16,0-2 0 0,-4 2 0 0,-19 3 2 16,18-4-6-16,-19 1 2 0,19-1 2 0,2 0-2 15,3 0 1-15,0-1-7 0,7 0 0 16,10 0 8-16,7-2 5 0,5 1-1 0,7-1 4 0,0 2-2 16,5-2-1-16,4 0-12 0,0 0 11 0,0 0-1 0,38 0 1 15,-10 0 3-15,14-3-2 0,6 3-1 0,20-5 1 16,-22 2-6-16,5-2 16 0,17-2-14 15,-27 2-1-15,3-1 3 0,-5 0 1 0,-1-3-4 16,-12 8-4-16,-2-3 6 0,0 0-3 0,-10 2-1 0,0 1-2 16,-5-1 5-16,-1 2-6 0,-3-2 4 15,-3 1-6-15,0 0-7 0,-2 1-2 0,0 0-8 0,-17-6 1 16,1 2 1-16,-5 0 1 16,-3-1-3-16,0 2-6 0,-3-2-18 0,-2 1-12 0,-1 1-19 15,-8-1-21-15,10 1-26 0,-11-1-41 16,9 2-47-16,1 0-71 0,-1 2-286 0,-1-2-617 0,-10 4 272 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6-28T09:36:14.09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2078 2435 92 0,'0'-2'246'15,"0"2"-7"-15,0 0-20 0,0-4-12 0,0 4-22 16,0 0-20-16,1-4-15 0,-1 4-17 0,0 0-10 15,0 0-14-15,0 0-10 0,0 0-3 0,0 0-11 16,0 0-3-16,-1 13-7 0,1-7 0 16,-3 3-9-16,3-2-9 0,0 2 3 0,0 0-3 15,-3 4 0-15,2 1 2 0,-2-1-5 0,3 6 2 16,-3 0-4-16,-1 1 0 0,1 0-1 0,-1-1-7 16,-1 3-2-16,0 0-3 15,1 1-2-15,-2-2-6 0,2 1 1 0,0 1-3 0,1 0 0 16,0-3-3-16,2 1-3 0,2-4 0 0,-1-1-3 0,0-3-1 15,0 1-5-15,0-2 3 0,3 1 0 0,-1-6 0 16,0 1-6-16,1-1 1 0,0-2 2 0,-2-1-1 16,5-1-2-16,-2 1-3 0,1-1 2 15,0-3-1-15,2 0 4 0,3-1-3 0,1-1-2 0,3 1 1 0,-1-4 2 16,3 2-4-16,-1-1 1 0,6-2-5 0,0 0 6 16,0-1-4-16,-1 1-1 0,1 3-2 0,-7-3 1 15,2 2-6-15,-1 3-10 0,-1-4-11 0,0 0-23 16,-4 3-18-16,-3 0-22 0,2 0-24 0,-4 0-38 15,-5 2-47 1,8-3-50-16,-8 3-205 0,0 0-486 0,-3-8 215 16</inkml:trace>
  <inkml:trace contextRef="#ctx0" brushRef="#br0" timeOffset="267.1249">2095 2444 278 0,'-3'-6'268'15,"0"0"-20"-15,3 1-24 0,0-1-22 0,0 1-17 0,3-2-16 16,0 4-20-16,1-5-11 0,5 3-16 0,-2-2-8 16,1 3-15-16,5-3-9 0,-2 1-11 0,5 3-11 15,-2 0-7-15,0 0-13 0,1 1-17 0,-1 2-27 16,-2 2-13-16,0-1-20 0,-1 3-20 0,2 0-14 15,-3 3-26-15,0 2-20 0,-4 2-37 16,-1-1-38-16,-3 4-133 0,-4-1-343 0,2 4 152 16</inkml:trace>
  <inkml:trace contextRef="#ctx0" brushRef="#br0" timeOffset="466.1689">2103 2690 285 0,'0'0'268'16,"0"0"-16"-16,0 0-25 0,-4 1-18 0,4-1-23 15,0 0-22-15,0 0-13 0,0 0-17 0,0 0-13 0,20-2-13 16,-10 1-12-16,0 2-7 0,2-3-28 0,4 4-29 16,-1-2-31-16,1 1-40 0,-1 0-43 0,-1-1-42 15,3 0-60-15,-3 1-143 0,-1-1-352 0,1 0 156 16</inkml:trace>
  <inkml:trace contextRef="#ctx0" brushRef="#br0" timeOffset="745.6125">2403 2600 156 0,'-3'-3'334'0,"-1"0"-20"16,1-1-27-16,-1 1-21 0,2-1-24 16,2 4-24-16,-2-2-29 0,2 2-18 0,0 0-20 0,0 0-12 15,0 0-13-15,0 0-8 0,17 5-17 0,-9 1-7 16,4 1-14-16,-1 1-7 0,0-1-7 0,6 4-10 16,-1 2 0-16,1-1-2 0,-2 1-18 0,-3-2-12 15,3 5-16-15,0-2-12 0,-1 2-14 16,-1 1-17-16,0-2-19 0,-5-4-27 0,1 1-26 15,-1 1-31-15,-1 0-34 0,1-2-42 0,-3-4-209 16,-1 2-458-16,1-3 203 0</inkml:trace>
  <inkml:trace contextRef="#ctx0" brushRef="#br0" timeOffset="966.0102">2665 2582 126 0,'-5'-7'348'15,"0"1"-12"-15,1 2-23 0,0-1-26 0,2 2-36 0,-1 0-23 16,3 3-22-16,-7-1-18 0,7 1-9 0,-8 5-27 16,1 6-18-16,0-2-8 0,-1 4-16 0,1 5-6 15,-3 0-13-15,0 2-10 0,0 2-16 0,3 3-14 16,-5 6-15-16,2 4-17 0,-2-1-24 16,4-9-19-16,-3 6-31 0,4-4-30 0,-1-1-32 15,1-1-34-15,2-2-45 0,-1-3-44 0,0 1-187 16,2-9-462-16,3 0 205 15</inkml:trace>
  <inkml:trace contextRef="#ctx0" brushRef="#br0" timeOffset="1193.0972">2849 2537 263 0,'-2'-3'311'15,"2"3"-33"-15,-2-3-26 0,2 3-27 0,0 0-22 0,-2-3-12 16,2 3-25-16,0 0-18 0,0 0-15 0,-7 10-25 16,6-4-24-16,0-1-28 0,0 0-25 0,2 1-25 15,0 0-43-15,0 1-30 0,0 0-32 0,0-2-48 16,0 0-58-16,0-1-112 0,0 1-344 0,-1-5 153 16</inkml:trace>
  <inkml:trace contextRef="#ctx0" brushRef="#br0" timeOffset="1375.1987">2846 2857 171 0,'-6'4'358'15,"6"-4"-2"-15,0 0-15 0,0 0-24 0,-10 0-23 16,10 0-29-16,0 0-28 0,0 0-28 0,0 0-39 15,0 0-52-15,-5-4-50 0,5 4-43 0,0 0-63 16,0 0-62-16,0 0-78 0,0 0-64 0,0 0-154 16,0 0-428-16,0 0 190 0</inkml:trace>
  <inkml:trace contextRef="#ctx0" brushRef="#br0" timeOffset="1577.465">2963 2742 213 0,'0'0'259'0,"0"0"-26"0,0 0-26 0,0 0-25 0,0 0-41 0,5 2-53 0,-5-2-63 16,17-2-94-16,-4-1-145 0,7-2-230 0,1 0 102 16</inkml:trace>
  <inkml:trace contextRef="#ctx0" brushRef="#br0" timeOffset="18580.1531">4020 2469 259 0,'-3'-9'256'0,"0"2"-11"0,-1-1-5 0,0 1-1 0,-2 0-25 15,-1-1-11-15,0 5-20 0,-1-4-12 16,-2 3-17-16,0 1-16 0,2 0-21 0,-5-2-5 16,3 5-14-16,0 0-9 0,-1 0-9 0,-3 2-8 0,1 2-14 15,-1 0 5-15,1 3-11 0,2-2-5 16,0 2-4-16,1 0-7 0,4 1-1 0,-2 3-4 15,1-1-1-15,1 1-6 0,3 0-8 0,3 2 8 16,2 1-3-16,2-2-3 0,-1 2-2 0,5 1 1 16,5 1-7-16,1 0-1 0,-1-1-4 0,5 2 0 15,-4 0-1-15,6-2-7 0,-3 1 1 0,0 0-9 16,-2-2-7-16,2 1-5 0,-7-2-4 0,4 1 5 0,-4-1 0 16,-2-1-3-16,-1 1-7 0,-1-1 1 0,-2 0 0 15,-4 1 3-15,0 0 2 0,-5-5 6 16,-1 0-1-16,-4 1 5 0,0 1 0 0,-4-3 5 15,-4 3 3-15,-3-2 1 0,1 1 5 0,-1-6 8 16,-2 0 5 0,2 0 7-16,0-2 1 0,6-2 0 0,-8 1 5 15,3-4-5-15,-2 2 1 0,1-1 1 0,8-1-7 16,2-1-2-16,1 1 2 0,-1-3-3 0,2 3-12 16,2-1-9-16,3 0-15 0,-2-2-26 0,5 2-32 15,-2 1-41-15,2-4-43 0,3 4-59 0,0 1-200 0,1-3-461 16,1 0 205-16</inkml:trace>
  <inkml:trace contextRef="#ctx0" brushRef="#br0" timeOffset="19060.1132">4252 2762 128 0,'0'0'226'0,"0"0"-6"0,0 0-5 0,0 0-8 0,0 0-10 15,0 0-13-15,0 0-13 0,0 0-8 0,2-2-13 16,-2 2-18-16,0 0-13 0,5-2-5 0,1 1-18 15,4-1-14-15,4-1-12 0,2-1-5 0,6 0-21 16,0-1-5-16,1 4-8 0,4-1-19 0,-1-2-14 16,-2 4-18-16,0-2-10 0,-1 0-21 0,-1 3-14 15,-6-2-33-15,-2 1-23 0,3-3-19 0,-3 3-36 16,-4 0-151-16,-1 0-355 0,-1 0 157 0</inkml:trace>
  <inkml:trace contextRef="#ctx0" brushRef="#br0" timeOffset="19395.8128">4493 2619 199 0,'-8'-1'234'0,"8"1"-17"0,0 0-17 0,-4 0 13 0,4 0-21 0,0 0-20 15,0 0-16-15,0 0-14 0,0 0-13 16,0 0-15-16,7 7-10 0,-2-4-7 0,2 1-14 16,3-2-4-16,1 2-11 0,5 3-5 0,-1-5-8 15,5 7-4-15,0-2-5 0,1 2-3 0,-7-3-7 16,1 1-8-16,-2 0-4 0,-1 2-6 0,0 0-7 16,-2 0-5-16,-3 0-5 0,-3 0-1 0,-2 2-2 15,-4 4 3-15,-2 0-5 0,-5 2 2 0,-5 1 1 16,-1-2 1-16,-4 0-4 15,-1-1 5-15,-2-1-4 0,-1-1 2 0,3-1 1 16,1-1-2-16,1-4-20 0,6 0-32 0,3-3-47 16,3-1-57-16,1-2-248 0,-1-1-438 0,6 0 194 15</inkml:trace>
  <inkml:trace contextRef="#ctx0" brushRef="#br0" timeOffset="20093.2856">4902 2712 130 0,'3'-3'224'15,"-1"1"-18"-15,1 0-13 0,0 0-9 16,-3 2-17-16,5-3-16 0,0 1-14 0,0 1-15 15,2-1-12-15,2 1-11 0,-1 1-12 0,1 0-9 16,2 0-4-16,-3 2-9 0,1 1-7 0,5 1-1 16,-7 0-12-16,3 0 0 0,-3 3-12 0,3 2-4 0,-4-2-5 15,-1 1-3-15,-1 0-8 0,-1 1-12 16,-1 4-9-16,-2 0 1 0,-2-1-4 0,-2 1 1 16,0-7 0-16,-2 6-3 0,-1-4 1 0,0 1-1 15,0-4 5-15,1 3 1 0,2-4 5 0,1-1-6 16,-1 1 4-16,1-1 2 0,-1-2 2 0,4-1 3 0,-3 0 2 15,3 0-8-15,0 0 1 0,-4-4-1 0,6 0 5 16,1-1-3-16,3-1 0 0,1-4-2 0,1 1 6 16,2-1 0-16,0-1-6 0,6-4 5 0,-2 0-4 15,1-1 2-15,0 1 0 0,-4 5 11 0,0-1 13 0,3-4 7 16,-5 5 16-16,0 0 17 0,-3 2 14 0,1 1 45 16,-3 0 6-16,0 1 12 0,-1 0-1 0,0 2 15 15,-2 1-8-15,1 0-11 0,-1 1-19 0,1-1-7 0,-2 3-9 16,1-2-16-16,-1 2-6 0,0 0-14 0,0 0-1 15,0 0-8-15,-14 4-3 0,7 2-9 0,1 0 0 16,0 3-8-16,1-2-6 0,-2 3-5 0,0 2-8 16,1 0 1-16,2 1 2 0,2 1-12 0,0 0-8 0,2-1-11 31,0 2-12-31,3-2-11 0,1 1-16 0,0-3-14 16,3 0-7-16,-1 1-24 0,3-1-23 0,0-2-32 15,-1-2-40-15,2-1-59 0,3-1-66 0,-3-2-196 16,0-5-555-16,4-1 246 0</inkml:trace>
  <inkml:trace contextRef="#ctx0" brushRef="#br0" timeOffset="20609.078">5354 2704 106 0,'0'-3'268'15,"1"1"-15"-15,1-2-21 0,0 1-22 0,4 0-19 16,-2-1-17-16,3 0-15 0,-1 1-15 0,1 0-17 16,3 0-11-16,-3 3-13 0,2-1-10 0,1 2-7 0,-1-1-9 15,1 2-9-15,-2-1-5 0,1 3-8 0,-1 2-7 16,-2-1-6-16,-1 3-2 0,-1 0-8 0,-1 0-12 16,-1 7-7-16,-4-3-1 0,1 2-8 15,-3 1 2-15,-2-1-9 0,0-1 3 0,-2-2 4 16,0 0-8-16,0-1-1 0,1-3 1 15,1 0-3-15,0 0 2 0,2-1 2 0,-1-4-1 16,2 1 1-16,1 1-4 0,-1-3 0 0,3-1-2 16,0 0-4-16,0 0-5 0,0 0-1 0,3-9-4 15,4 2 0-15,-2 1 3 0,4-4 1 0,1 1 3 16,0-2 1-16,4-3 2 0,-3 2 10 0,3-1-7 0,3-2 2 16,-6 4 2-16,5-4 6 0,-7 5 13 0,1-1 14 15,2 1 19-15,-4-1 20 0,-2 4 8 0,4-3 11 0,-3 5 15 16,-3-2 0-16,0 2 21 0,-1 1 2 0,-2 0-2 15,2 2-3-15,0 1-14 0,-3 1-18 0,0-2-10 16,0 2-9-16,0 0-2 0,0 0-11 0,-11 5-7 16,4 1-7-16,1 0 2 0,-1 4-8 0,0-3 1 0,0 3 3 15,1 1-10-15,2 0-2 0,0 1-8 0,0 1 0 32,1 1-5-32,0 1-12 0,3 4-1 0,0-9-22 15,3 2-17-15,2-1-13 0,1 0-19 0,0 0-26 16,1-4-28-16,0-3-48 0,7 1-64 0,0-3-93 0,0-3-191 15,3-1-562-15,4-5 249 0</inkml:trace>
  <inkml:trace contextRef="#ctx0" brushRef="#br0" timeOffset="22858.4759">6135 2490 123 0,'0'0'189'0,"2"-5"-12"0,-2 5-7 0,0-4-1 0,0 4-12 15,0 0-13-15,-5-3-9 0,5 3-9 0,-7-2-9 16,3 2-17-16,4 0-10 0,-14 2 17 0,7-1-8 15,-3 2-12-15,0 0-10 0,-1 2-5 0,0 0-5 16,1 0-5-16,-1 0-8 0,2 0-1 0,-2 3-3 16,1-4-2-16,3 3-3 0,1-1 1 0,2 1-6 15,-3-2-3-15,4 2-4 0,2-1-4 0,-1 3-4 16,2-3 1-16,2 1-1 0,2-1-1 0,3 0-5 16,0 0-3-16,3 3-2 0,4-3 0 15,4 1 0-15,-5-1-4 16,3 0 1-16,-1 0 0 0,5 1-1 0,-5 0-7 0,-3-2 0 15,0-1-10-15,-2 2-7 0,-3-1-4 0,0 0 2 16,0-2-3-16,-4 2 0 0,-3 0-4 0,0 0 6 0,0-1 0 16,-4 2 1-16,-2 1 1 0,-4 2 2 0,-4 0 1 0,3-2 3 15,-4 0 3-15,-5 2-1 0,0-2 2 0,5-1-1 32,-5 0 3-32,6-1-4 0,-2 0 4 0,2-1 0 15,2 5 0-15,3-5 2 0,1 1-2 0,1-3 3 16,1 2-4-16,0-3 0 0,3 2-2 0,1-2-3 15,2-1 6-15,0 0-2 0,0 5 3 0,0-5-4 0,8 3 0 16,-1-2 0-16,2-1 1 0,-1 0 0 0,2 0-1 16,1 0-2-16,-1 3 3 0,0-3 5 0,0 3-6 15,0-1-1-15,-3-1 1 0,0 1 1 0,-3 2 0 0,0-1-1 16,0 0 1-16,-2 3 7 0,-2 0-5 0,-3 2 4 16,0 1-1-16,-4 2 4 0,1-1-3 0,-2 3 5 15,0-2-6-15,-2 0 5 0,1-1-4 0,1 0 2 16,-2 0-3-16,4 0 1 0,2-1 1 0,0-2 2 15,4 4-1-15,-3-1 3 0,6-3 0 0,1 2-4 16,3 1-2-16,3 1-1 0,1-2 7 0,2 0-6 0,8-2 1 16,-7-1-1-16,10 0 3 0,-3-1-1 0,0-1-2 15,-4-1 2-15,4-1-2 0,-5-2 1 0,-1 0 1 16,1-1 2-16,-2-1-6 0,-4 1 1 0,-2-1 2 16,2 0 3-16,-3 0-3 0,-3-1-2 0,1 2-1 15,-1-1-12 1,1-2-26-16,-2 0-36 0,-3 4-41 0,7-7-52 15,-7 3-197-15,3-4-396 0,-1 2 175 0</inkml:trace>
  <inkml:trace contextRef="#ctx0" brushRef="#br0" timeOffset="23090.4655">6441 2675 345 0,'-2'-3'347'0,"2"2"-28"0,0-1-24 0,0 2-31 15,-3-6-25-15,3 6-24 0,0 0-22 0,0 0-4 0,0 0-17 16,-4 11-15-16,4-3-18 0,2 1-15 0,1 3-11 16,-1 2-25-16,1 6 8 0,0 0-18 0,1 2-14 15,0 0-23-15,-1 0-12 0,-3 0-17 16,3 2-17-16,-2 1-18 0,0-2-14 0,-2 1-19 16,-3-1-16-16,4-1-17 0,-3 0-22 0,-1-2-20 0,4-2-22 15,-2-5-31-15,1 0-30 16,0-3-28-16,-2-4-125 15,2-2-399-15,-1-1 177 0</inkml:trace>
  <inkml:trace contextRef="#ctx0" brushRef="#br0" timeOffset="23390.3891">6436 2663 44 0,'3'-12'238'16,"0"1"-21"-16,2-1-20 0,-1 5-12 0,-1 0-24 0,2 2-9 15,2 0-17-15,0 1-15 0,0 3-11 16,0 1-9-16,3 1-10 0,0 3-7 0,-1 0-5 16,2 4-11-16,-1 1-5 0,-2 3-8 0,0 0-3 0,1 6-2 15,-6-3-5-15,1 4-8 0,-3 1-1 16,-1-1-5-16,-2 2-1 0,0-6-2 0,-2 4-3 16,-2-6-3-16,1 1-2 0,-3 3-2 0,0-4-3 15,0-2 1-15,-1-2-4 0,-1 2 0 16,0-4-2-16,2 0-7 0,-2-1-8 15,4-2-13-15,-1-3-22 0,1 0-33 16,6-1-32-16,-9-5-40 0,6 1-38 0,1-1-143 0,0-3-354 0,3-5 157 16</inkml:trace>
  <inkml:trace contextRef="#ctx0" brushRef="#br0" timeOffset="23789.6992">6618 2701 19 0,'5'-2'205'16,"3"0"1"-16,-3 2-3 0,1 1-11 0,2 1-9 0,-2-1-13 15,1 3-12-15,0 1-8 0,1-1-10 16,1 5-12-16,1 0-12 0,-2 0-14 0,1 0-8 0,-1 2-10 16,1 0-10-16,-6 2-4 0,0 0-11 0,-2-3-21 15,0-1-12-15,-2 0-8 0,-1 1-10 0,-1-2-2 16,-1 0-8-16,-1-2-1 0,1-1-3 16,-1 1 0-16,-1-2 2 0,2-1-3 0,0 0 2 15,-1-2 0-15,5-1 3 0,0 0-1 0,-13-4 4 16,12 0 1-16,-2 1 8 0,0-3 4 0,0 2 4 15,3-5 4-15,0 0-1 0,0 1 2 0,2 0 7 0,-1-1 2 16,3 1 2-16,2 0-6 0,-2 0 4 0,1 1-2 16,1 0-1-16,1 0 1 0,0 1-6 15,1 0 1-15,-1 2-2 0,2-2-2 0,-2 4-2 16,2-2-4-16,2 1 3 0,-4 1-2 0,0 1 0 16,1 1-2-16,-8 0-2 0,13 1 1 0,-9 2-1 0,2 1 4 15,-2 0-4-15,1 0-1 0,-1 3 1 0,-3-2-4 16,2 2 5-16,-1 4-7 0,0-3 3 0,-2 5-3 0,0-1-9 15,-1-3-8-15,1 0-6 0,-1-2-14 0,-1 2-8 16,1-2-18-16,-1 1-22 0,1-4-18 0,-1 1-19 16,1-1-16-16,1-4-25 0,0 0-17 0,0 9-14 15,0-9-143-15,0 0-358 0,0 0 159 0</inkml:trace>
  <inkml:trace contextRef="#ctx0" brushRef="#br0" timeOffset="24124.3473">6913 2779 92 0,'5'-7'196'0,"2"0"7"15,-3 1 3-15,0 2 0 0,0-1-9 0,-2 2-15 16,1 2-10-16,-3 1-8 0,5-3 3 0,-5 3-9 16,0 0-10-16,9 6-15 0,-6 0-7 0,0 0-4 15,-2 3-17-15,2 2-8 0,-2 3-15 0,1-1-9 16,-2 0-3-16,0 2-8 0,-2-1-9 0,1-1-12 16,-1 1-12-16,0-1-17 0,-3 0-15 0,4-4-13 15,-3-2-5-15,2 0 4 0,1-4 3 0,1 1 4 16,0-4 1-16,-2 2 4 0,2-2-3 0,0 0 8 15,0 0 7-15,-3-14 4 0,4 5-2 0,0-4 3 16,2 1 2-16,1-2-3 0,2-4 4 0,-2 5-3 16,3-4 1-16,-1 4 1 0,0 1-4 0,-1 4 3 0,2 1 0 0,-2 0-3 15,0 3-3-15,2 1 2 0,-1 0-3 0,-2 3 3 0,5-2-2 16,-9 2-1-16,10 6 2 0,-3-2 1 0,-3 3-5 16,1-2 2-16,-1 7 1 0,-2-2 0 0,0 2-2 15,-1 2-3-15,0-2-13 0,-2 3-16 0,0-2-16 0,-1 1-18 31,-1 0-33-31,-2 1-33 0,1-2-46 0,0-1-44 16,-1-1-199-16,-1-4-451 0,2-1 199 0</inkml:trace>
  <inkml:trace contextRef="#ctx0" brushRef="#br0" timeOffset="24334.9025">7245 2581 122 0,'4'-7'384'15,"-1"0"-38"-15,-2 3-33 0,2-1-35 0,-3 3-29 0,1-1-24 16,-1 3-14-16,0 0-13 0,0 0-13 16,4 12-13-16,-2-3-22 0,-2 2-10 0,3 3-16 15,-3 5-10-15,2 1-15 0,0 0-17 0,0 3-19 16,-1-3-31-16,-1 4-31 0,1 4-28 0,1-2-27 16,-2 0-28-16,1 1-26 0,-2-3-28 0,1-2-26 0,0 0-29 15,-2-3-31-15,1-6-196 0,-2-1-452 0,1-3 199 16</inkml:trace>
  <inkml:trace contextRef="#ctx0" brushRef="#br0" timeOffset="24534.2831">7203 2788 197 0,'0'0'229'15,"0"0"-28"-15,6-5-15 0,1 3-22 0,2 0-16 16,7-2-22-16,4 3-30 0,3-2-50 0,3-3-44 16,-1 0-64-16,2 2-68 0,-3-2-71 0,0 1-217 15,1-2 96-15</inkml:trace>
  <inkml:trace contextRef="#ctx0" brushRef="#br0" timeOffset="25975.9189">7735 2565 98 0,'-1'-3'252'16,"1"3"-1"-16,-3-2-24 0,3 2 14 0,-6-4-21 15,5 2-22-15,1 2-19 0,0 0-16 0,-10 2-13 16,7 2-9-16,-4-1-12 0,0 3-13 0,0 1-3 15,-3 2-12-15,0 2 2 0,-1 5-12 0,-2 2-2 16,2-1-4-16,1 3-2 0,0 0-8 0,2 0-2 16,-1 3-8-16,5 1 2 0,-3 0-10 0,3-1-5 15,2 1-4-15,2-3-4 0,2 2 0 0,2-2-7 16,0 1-6 0,6-2 1-16,0-2-13 0,4-2-13 0,3-1-18 0,3-3-19 15,2 0-24-15,1-4-32 0,2 0-35 0,0-4-52 16,5-5-66-16,-6 1-254 0,1-5-534 0,-1-4 237 15</inkml:trace>
  <inkml:trace contextRef="#ctx0" brushRef="#br0" timeOffset="26248.0368">7987 2587 134 0,'0'0'296'16,"-1"-2"-24"-16,1 2-22 0,-3-3-25 0,3 3-22 15,0 0-23-15,0 0-18 0,0 0-14 0,0 0-14 16,0 0-15-16,-3 7-12 0,3-4-9 0,-1 3-11 16,1-1-6-16,0 0-10 0,0-1-9 0,0 5-5 15,0-2-12-15,-2 0-17 0,2-1-22 0,0 0-21 16,3 1-18-16,-3 0-21 0,-1-1-37 0,2-1-47 15,-2-2-46-15,1 1-191 0,0-1-407 0,0-3 180 16</inkml:trace>
  <inkml:trace contextRef="#ctx0" brushRef="#br0" timeOffset="26438.5828">8069 2566 236 0,'1'-6'339'0,"-1"2"-13"0,-1 1-15 0,-1-3-15 0,1 5-22 0,1-2-25 0,-1 0-28 0,1 3-25 15,1-4-28-15,-1 4-14 0,0 0-13 0,0 0-9 16,0 0-20 0,-3 11-34-16,3-2-21 0,0-2-28 0,-1 3-18 15,2 2-23-15,1 1-29 0,-2 1-23 16,1 1-21-16,0 1-34 0,1-3-38 0,-1 1-44 0,1 1-58 16,-2-2-140-16,0-4-432 0,1 4 191 0</inkml:trace>
  <inkml:trace contextRef="#ctx0" brushRef="#br0" timeOffset="26906.0788">8298 2651 135 0,'2'-2'342'15,"-2"2"-28"-15,0 0-16 0,1-4-24 0,-1 4-34 0,0 0-20 16,0 0-23-16,0 0-17 0,0 0-5 0,0 13-26 15,0-8-14-15,0 4-13 0,3 1-12 0,-6-1-18 16,3 3 5-16,3 3-13 0,0 3-8 16,-2-4-7-16,-1 1-6 0,3 7-6 0,-2-2-9 15,1-1-19-15,-2 0-12 0,-2-1-12 0,2-4-3 16,0 0-7-16,-2-1-9 0,4-3 0 0,-3 1 2 0,0-3 1 16,-1 0-6-16,2-1-5 0,0 0 1 0,-1-3 2 15,1 1 2 1,-2-2-1-16,2 1 4 0,-4-3 3 0,4-1 4 0,-7 1-5 15,7-1 4-15,-4-3 3 0,-2 0-1 0,3 0 1 16,-4-2 0-16,0 0-3 0,0-1 4 0,0 1 5 16,0 0 2-16,0 0 6 0,0 1 4 0,0 0 11 15,3 1 4-15,0 0 6 0,1 0-9 0,0 0-2 0,3 3 0 16,-6-1-8-16,6 1-2 0,-4-2 2 0,4 2-5 0,0 0 1 16,0 0-1-16,0 0 0 0,-4 6-3 0,4-6 3 15,0 0-9-15,3 7 6 0,0-4 2 0,1 0 0 16,0 0-1-16,3 0 3 15,-1 0-9-15,2 0 1 0,3-1-5 0,-4 0-12 0,3-1-19 0,0-1-19 16,1-1-27-16,1 1-36 0,-4-1-40 0,6-2-63 0,-3 0-49 31,-3 0-179-31,-1-1-483 0,0-1 213 0</inkml:trace>
  <inkml:trace contextRef="#ctx0" brushRef="#br0" timeOffset="27114.9127">8305 2641 39 0,'-1'-3'296'15,"-2"1"-18"-15,3-1-26 0,0 3-22 0,-3-3-22 16,3 3-25-16,-1-2-19 0,1 2-18 0,0 0-17 16,0 0-17-16,0 0-15 0,0 0-17 0,-3 10-19 15,3-5-25-15,3-1-32 0,-6 3-24 0,3 0-37 16,0 1-31-16,0-2-38 0,-1 1-52 0,-1 0-130 15,1-2-334-15,-1 1 149 0</inkml:trace>
  <inkml:trace contextRef="#ctx0" brushRef="#br0" timeOffset="27337.6144">8481 2549 299 0,'0'-2'277'0,"0"2"-21"0,2-2-26 0,-2 2-24 16,1-2-19-16,-1 2-18 0,0 0-21 0,0 0-16 0,4 6-10 15,-1-1-13-15,-3-3-11 0,3 2-12 0,-2 2-22 16,2 1-29-16,-3-2-21 0,3 2-19 0,-3 0-23 16,-1 0-31-16,2 1-34 0,0-4-31 0,-2 2-39 15,1-2-26-15,-3 0-107 0,3-1-320 0,-1 1 142 0</inkml:trace>
  <inkml:trace contextRef="#ctx0" brushRef="#br0" timeOffset="27504.7636">8561 2576 92 0,'3'-6'280'0,"-3"5"-5"0,1-3-11 0,1 1-13 0,-2 1-21 16,0 2-23-16,0-4-23 0,0 4-23 15,0 0-14-15,0 0-19 0,0 0-13 0,5 7-25 16,-3-1-23-16,-2 1-36 0,0 2-28 0,-3 2-39 15,1 2-28-15,0 1-49 0,0 0-51 0,1 0-194 0,-3 0-389 16,4 0 172-16</inkml:trace>
  <inkml:trace contextRef="#ctx0" brushRef="#br0" timeOffset="27770.5778">8743 2538 201 0,'0'0'271'0,"3"-2"-19"0,-3 2-18 0,0 0-17 0,0 0-16 0,11 4-6 15,-5 1-18-15,-2 0-14 0,3 2-8 0,0 5-12 16,3-1-5-16,2 5-13 0,-1 2-13 0,-1 2-10 15,-1 0-8-15,0 4-14 0,-3-1-7 0,1 3-15 16,-5 9-28-16,-3-9-23 0,-6 11-34 0,-2-12-52 16,-6 8-70-16,3-9-86 0,-13 4-188 0,4-10-459 15,0-2 203-15</inkml:trace>
  <inkml:trace contextRef="#ctx0" brushRef="#br0" timeOffset="29029.8628">9041 2969 259 0,'0'0'259'16,"0"0"-24"-16,3-2-18 0,-3 2-21 0,0 0-23 15,0 0-12-15,0 0-21 0,4 5-14 0,-5 0-10 16,1-1-9-16,0 3-13 0,-1 2-8 0,-1 0-10 15,-2 1-21-15,1 2-14 0,-1 3-16 0,-3-3-21 16,1 2-21-16,-2-1-22 0,-4 2-43 0,3-4-42 16,0 0-46-16,-3-2-153 0,2 0-351 0,-4-4 156 15</inkml:trace>
  <inkml:trace contextRef="#ctx0" brushRef="#br0" timeOffset="29351.8635">9095 2770 217 0,'0'0'247'0,"0"0"-23"0,0 0-15 0,-13 4-25 16,11 0-17-16,-4 2-20 0,2-3-11 0,1 5-15 0,-1-2-11 0,1 1-13 15,1 0-15-15,1-1-20 0,1 1-9 0,-2-2-4 16,2-1-11-16,2 1-3 0,-2-2-5 0,1-2-4 15,1 1-2-15,-2-2-2 0,0 0-2 0,7-4 1 0,-4 1-5 16,-1-5 1-16,1 1 2 0,2 0 11 0,-3-2 5 16,1-2 1-16,0 3 13 0,-1-2 1 15,-2 1-2-15,1 2-6 0,2 0-3 0,-2 2-7 16,-1 0 1-16,3 3-10 0,-3-2-7 0,0 2-16 16,0 2-34-16,2-4-19 0,-2 4-18 15,0 0-23-15,0 0-45 0,0 0-44 0,0 10-189 16,0-10-403-16,1 4 178 0</inkml:trace>
  <inkml:trace contextRef="#ctx0" brushRef="#br0" timeOffset="29918.2705">9401 2485 147 0,'3'-2'243'0,"-2"0"-19"0,2 0-16 0,-3 2-22 0,3-1-18 16,-3 1-15-16,0 0-13 0,0 0-15 0,8 5-2 15,-5-2-8-15,1 5-9 0,1-2-6 0,-3 4-10 16,1 0-7-16,-3 3-6 0,0 0-9 0,3 1-7 15,-3 0-6-15,0 4-2 0,-1-3-6 0,-1-1-5 16,2 0-6-16,-1-1 1 0,-1 2-7 0,4-3 0 16,-1 2-6-16,2-2-4 0,0 0-4 0,-2-2-6 15,5-3-5-15,0 3-1 0,1-3 1 0,4 2-14 16,1-5-8-16,0 1 4 0,0-1-2 0,1-2 0 0,1-1-2 16,-1-1 1-16,-3-1 6 0,-2 1-1 0,0 0 1 15,1-2 5-15,-5-1 11 16,2 2 9-16,-5-1 16 0,2 0 16 0,0-1 4 15,-3 3 3-15,0 0-7 0,-7-3-3 0,4 2-1 0,-4 1 0 16,0 0-6-16,-2 1-3 0,1 0-1 0,-6 1-4 16,4 2-7-16,-4 0 2 0,3 2-5 0,-1 3-2 0,3-2 2 15,0 5-4-15,1 0-1 0,4 2-8 0,1 5-4 16,3 1-10-16,1-2-4 0,5 2-8 0,1 3-8 16,0-4-5-16,0 3-4 0,3-3-2 0,-2-1 0 15,2 2 3-15,-4-7 1 0,1 0 4 0,0-1 3 0,-3-3 2 16,0-3 0-16,-2 1 15 0,-1-2 11 0,0-1 9 15,-1 0 6-15,-1-2 8 0,-2 1 1 0,-1-1 0 16,-2 0-4-16,-3 0-1 0,-1-2-2 0,-3 0 0 16,0 0 2-16,3 0-5 0,-1-2-12 0,0 1-41 15,1-2-36 1,0 1-60-16,0-1-56 0,2 0-63 0,-2 0-154 0,4 1-441 0,2-1 195 0</inkml:trace>
  <inkml:trace contextRef="#ctx0" brushRef="#br0" timeOffset="31648.2155">9867 2592 91 0,'1'-2'274'0,"1"0"-14"0,-2 2 5 0,3-2-18 15,-3 2-21-15,1-1-22 0,-1 1-19 0,0 0-19 16,0 0-15-16,0 0-9 0,1 7-19 0,-2-2-8 15,1 2-11-15,0 1-9 0,-1 1-13 0,-2 2-6 16,1 2-10 0,1 0-2-16,1-1-9 0,-1 3-3 0,-1-1-3 0,1 0-8 15,2 0-5-15,-1-2 1 0,2-1-3 16,0 2-5-16,-2-5-10 0,0 0 6 0,2-2-4 16,-2 1-1-16,0-2-7 0,1-2 4 0,-1 1 1 15,2-2-3-15,-2-2-3 0,4 1 2 0,-4-1 0 16,7-4 4-16,-1 0-3 0,-1-1-12 0,1-2 5 15,2-4 4-15,2 3-1 0,-3-3 9 0,3 1-8 16,-3 0 15-16,0 0 2 0,-1 3-6 0,1-2 18 16,-3 2 6-16,-1 2 4 0,1 0 2 0,-1 1-7 0,0 1-11 15,-2-1-7-15,1 3 5 0,-1-2-9 0,-1 3-6 0,0 0-3 0,0 0-4 16,0 0 10-16,0 0-11 0,7 8 1 16,-7-1 0-16,4-1-6 0,0 1-7 0,2 4-13 15,1-1-9-15,0-1 7 0,0 1-6 0,3 0-13 0,0-2-15 16,4 2 4-1,-3-2-7-15,2-3-5 0,8 2-8 0,-4-4 4 16,3 2 4-16,-5-5 3 0,-1 0 8 0,0-3 3 16,-1 1 6-16,-2-4 2 0,2-1 12 0,-6 0 17 0,0 0 23 15,-3-2 20-15,-1-4 4 0,3 1 21 0,-5-2 15 16,-1 0 22-16,0-5 6 0,-7 1-2 0,0 4-2 16,0-4 6-16,-3 1 0 0,0 1-5 0,-4 1-14 15,4 4-3-15,-4-3-8 0,3 4-7 0,-2 0-9 16,2 4-4-16,4-1-10 0,-3 4-4 0,3-4-18 15,-1 5-34-15,1-1-37 0,1 0-56 0,-1 3-57 0,0 2-53 16,1 0-59-16,5 0-79 0,-5 2-253 0,3 1-654 16,2-3 289-16</inkml:trace>
  <inkml:trace contextRef="#ctx0" brushRef="#br0" timeOffset="33649.7561">5372 3344 51 0,'3'-4'221'16,"-2"1"-4"-16,-1-1-5 0,3 1-7 15,-3 1-11-15,0 2-11 0,3-4-13 0,-3 4-12 16,1-3-18-16,-1 3-15 0,0 0-13 0,0 0-8 15,0 0-17-15,0 0-2 0,-8 12-8 0,1-1-3 0,0 1-6 16,-3 5-5-16,-2 1 1 0,1 6-12 0,0 0-5 16,-7 9-8-16,0 0-4 0,1 4 1 15,0 1-7-15,-3 0 1 0,3 0-3 0,-1 2-8 16,-2-4 11-16,3 4-10 0,-2-2-1 0,2-4-4 0,0-1-1 16,2-1-1-16,6-8 1 0,-1-1 0 0,2-1-4 15,1-3-3-15,1-6 1 0,0-1 3 16,3-4-5-16,3-1-2 0,-4-1-1 0,3 0 1 0,-1-3-4 0,2 1-2 15,0-3-1-15,0-1-2 0,0 0-15 0,0 0-25 16,0 0-33-16,0 0-27 0,0 0-31 0,0-14-24 16,3 7-30-16,0-1-206 0,-2-2-428 0,2 2 190 15</inkml:trace>
  <inkml:trace contextRef="#ctx0" brushRef="#br0" timeOffset="34265.8952">5462 3574 311 0,'0'-3'300'0,"0"3"-27"16,0-4-19-16,-1 2-25 0,1 2-27 0,0 0-19 15,0 0-15-15,0 0-15 0,-13 7-16 0,10-2-5 16,-1 1-16-16,1 2-15 0,2 2-8 0,1-2-12 15,-2 6-8-15,4-3-3 0,-2 2-15 0,1-5-4 16,2 1-10-16,2 0-9 0,0-1-8 0,0-1-12 16,4 2-3-16,-2-3-7 0,3-2-18 0,1 2-2 15,-1-4-7-15,3 1 6 0,-5-3-4 0,9-2 0 16,-10-1 1-16,7-2 4 0,-3-2 2 0,-1 0 2 16,-3 0 4-16,0 1 9 0,0-1 9 0,-3 0 22 0,1 0 14 0,-3 2 13 0,1 0 10 15,-1 0 8-15,-1 1 10 0,1 0 8 0,-1 1-6 16,0-1-9-16,-2 3-7 0,1 1-3 0,0 0-16 15,0 0-3-15,0 0-9 0,0 0-2 0,-6 12 0 16,2-3-8 0,0 4-4-16,1 2-3 0,2 6-1 0,-2-1-14 15,0 5-6-15,2 3-10 0,2 5-14 0,-2 3-1 16,1 1-11-16,-3-1-10 0,0 0-7 0,2-1-9 0,-2 2-3 16,0-12 1-16,3 3-3 0,-3-3 4 0,3-1 2 15,-3-2 7-15,2 0 5 0,-1-3 6 0,4-4 0 16,-5-2 4-16,0-2 6 0,0-2-1 0,2 0 0 15,-2-5 4-15,2 1 7 0,1-2 4 0,-4 0 3 16,1-2 2-16,3-1 4 0,-10-3-2 0,3-2 4 0,-3-1 9 16,3-1-4-16,-3-3 5 0,-4-4 1 0,3-3 6 15,-2 1 4-15,2 0 6 0,0-1 5 0,1 1 7 16,1-2 4-16,4 6-2 0,-1 0 4 0,2-1-5 0,4-1-1 16,-3 3-6-16,6 0 0 0,-2 2-2 0,5-2-8 15,0 0-3-15,5-1-2 0,3-3 2 0,4 3-9 16,2 0-8-16,0 2-8 0,1 0-11 0,3 2-7 0,-2 0-14 15,2-1-15-15,0 0-23 0,-3 1-21 16,-1-1-28-16,-6 2-19 0,0 0-29 0,-4 0-27 16,0 3-201-1,-5-3-439-15,1 0 195 0</inkml:trace>
  <inkml:trace contextRef="#ctx0" brushRef="#br0" timeOffset="35498.3007">6387 3491 183 0,'-2'-3'217'0,"-3"0"-9"0,2 1-19 0,-2 0-19 0,-4 1-17 16,0 1-13-16,-1 1-10 0,-6 1-13 0,3 0-8 15,-1 1-12-15,2 2-9 16,0-1-10-16,1 0 1 0,-1 0-10 0,3 2-9 16,3-1-1-16,2-1-7 0,1 1-4 0,2 0-5 15,0 0-5-15,2 2-2 0,3-1-3 0,0 0-3 16,4 2-2-16,3-2-2 0,1 0-3 0,5 0-6 15,-3-1 2-15,3 3-2 0,4-4-3 0,-5 2 1 0,-1-2-2 16,-2 2-3-16,1-3-3 0,-3 1-1 0,-2-1 5 0,-1-1-7 0,-3 0-1 16,-1 0 1-16,1-1 2 0,-5 4 1 15,0-2-5-15,-2 0 3 0,-3 4 0 0,-2-1-1 16,-1 0 1-16,-3 2-6 0,-2 0 5 0,-5 1-1 16,5-1 0-16,-1-1-1 0,0-1 2 0,1 1-2 15,0-2-2-15,6-1 1 0,0 2 6 0,0-3-7 0,3 0-7 16,3 1 2-16,1-3-5 0,0-1-1 15,5 5-3-15,-3-1-3 0,6-2 2 0,2-1 0 16,0 2-6-16,1-2 3 0,3 1 0 0,0 0-1 0,-4 0 2 16,1 0 2-16,-1-2 3 0,-1 2-1 0,-4-2-1 15,-2 2 2-15,1-1 1 0,-1 3 11 0,-3-1 1 0,-1 0 8 16,-2 4 5 0,-3-3 8-16,-2 0 4 0,-5 5 9 0,1-3 4 15,-10 4 5-15,4 0 2 0,1-1 4 16,0-3-4-16,6 2 0 0,-2-2 10 0,2 2-17 0,3-3-3 15,2 2 0-15,0-2-8 0,2 3-1 0,3-1-3 16,2-1-3-16,3 3-2 0,2-3 10 0,5 2-12 0,3 0-6 16,3 1 0-16,4 2-8 0,-1-5 4 0,3 2-6 15,-1-1-1-15,-1-1-3 0,2-2 3 0,-3 2-6 16,-1-2 1-16,-2 0 1 0,-3-2 1 0,2 1 2 16,-6-1 0-16,0 1-4 0,-1-2 6 0,0 1-5 0,-3 0 1 15,-1-1 0-15,1-1 4 0,-1 2-4 0,-1-1-8 16,1-1-21-16,0 0-24 0,2 0-28 0,-7 0-43 15,17-3-54 1,-4-1-48-16,1 1-175 0,0-2-438 0,0-3 195 16</inkml:trace>
  <inkml:trace contextRef="#ctx0" brushRef="#br0" timeOffset="35730.7572">6841 3712 129 0,'-2'-4'324'0,"1"1"-11"0,0-1-19 0,-1 2-24 15,2 2-22-15,-3-5-27 0,3 4-25 0,0 1-17 16,0 0-18-16,0 0-14 0,0 0-15 0,-5 8-11 31,5-3-15-31,0 2-8 0,1 2-8 0,-1 1-8 16,2 3-8-16,0 2-12 0,1 4 1 0,0 1-14 0,-2-1-25 16,2 1-16-16,0 1-18 0,-3 0-21 0,0 1-20 0,3-2-24 0,-3 1-24 0,0-7-19 15,0 1-12-15,0 1-28 0,1-5-33 16,-1-2-27-16,0-2-167 0,0 1-418 0,3-3 185 15</inkml:trace>
  <inkml:trace contextRef="#ctx0" brushRef="#br0" timeOffset="35995.5595">6759 3701 150 0,'-4'-23'263'0,"4"1"-15"0,0 4-20 0,3 5-22 0,0 0-20 0,3 2-12 15,2-2-17-15,2 4-19 0,3 2-15 0,1 3-13 16,6-2-8-16,2 3-10 0,-1 2-11 0,-5 1-8 16,0 2-9-16,0 1-5 0,0 2-7 0,-3 3-4 15,-1 0-6-15,-2 1-3 0,-1 3-5 0,-3-1-3 16,-2 3-5-16,-4 1 1 0,-3 0-4 0,-4 3-4 16,-2 0-3-16,-2-1-1 0,-5-1-5 0,-1-1 1 15,1 0-5-15,-2-2 1 0,0-4-12 0,1 2-9 0,4-3-15 0,0-2-18 16,2 0-24-16,1-2-9 0,3-1-32 0,1-3-47 15,2 2-41-15,4-2-158 0,0 0-386 0,-6-5 171 16</inkml:trace>
  <inkml:trace contextRef="#ctx0" brushRef="#br0" timeOffset="36443.9664">6990 3668 188 0,'7'-5'222'0,"0"0"-5"0,-2 3-8 0,0 0-12 0,2-2-13 16,-2 2-13-16,0 2-12 0,1 0-12 0,1 2-10 15,0 0-12-15,1 2-14 0,0 1-10 0,-1 1-12 16,0 2-5-16,1 1-12 0,1 1-5 0,-2 1-10 16,0 0-12-16,-1 1-17 0,-2-3-17 0,-1-1-8 15,0 2-14-15,0-1-11 0,-2-1-10 0,-1-1-7 16,2 0-1-16,-4-3 4 0,2-1 0 0,-1 1 7 16,-2-2 0-16,0 0 6 0,0 0 2 15,-1-2-2-15,4 0 3 0,0 0 9 0,-13-4-2 16,9 4 14-16,0-5 14 0,1 1 6 0,-2 0 3 0,3-3 4 15,-2 3 12-15,3-1 8 0,-1 0 5 0,2-3 2 16,0 4-2-16,0-3-4 0,2 2-6 0,0-2-1 16,2 1-9-16,0 0-1 0,1-1-3 0,2 2-3 15,0-2-2-15,0 2-1 0,0 0-3 16,3 1-2-16,-3 0-6 16,3 2 4-16,-1-2-2 0,-1 3-4 0,-1-1 0 0,0 0 0 15,-1 0-2-15,-1 2 0 0,0 0-3 0,-5 0 8 16,8 0-6-16,-5 2-6 0,1-1 4 0,-1 2 1 15,-1-1 1-15,1 2-2 0,-1 0 3 0,1 0-2 16,-1 2-3-16,0-1 2 0,0 2 0 0,1 1-2 16,-2-1-2-16,1 0-2 0,-2 2-5 0,2-2-14 15,-2 1-16-15,0-1-11 0,1 2-10 0,-1-3-10 16,0 3-16-16,-1-2-26 0,1 1-29 0,0-1-24 0,-2-2-33 0,2 0-166 16,0 1-391-16,0-3 174 0</inkml:trace>
  <inkml:trace contextRef="#ctx0" brushRef="#br0" timeOffset="36819.7898">7394 3671 85 0,'1'-4'331'0,"2"1"-12"0,-1 0-27 0,-1 2-19 0,1-3-23 16,-2 4-29-16,0 0-20 0,0 0-20 0,0 0-11 15,0 0-12-15,3 7-19 0,-3-3-14 0,2 4-7 16,-2-2-16-16,2 3 2 0,-2 0-14 0,1 0-16 15,0 4-17-15,0-2-25 0,-1 1-19 0,1 1-17 16,-1-3-14-16,-1 1-15 0,1-2-8 0,1-2-1 16,-2-1-3-16,1-1 4 0,-1-1 4 0,1-1 6 15,-1-1 2-15,1-2 5 0,-1 2 4 0,1-2 3 16,0 0 3-16,-5-6 14 0,5 2 6 0,-1 0 3 16,2-5 2-16,0 2 5 0,1-3-2 0,1 1 2 15,1-2 1-15,1-1 0 0,3 2-2 0,-4 2-2 16,0 0 1-16,2 2 1 0,1 0-3 0,0 1-4 0,0 0 5 0,0 3-1 15,-1-1-3-15,1 2-4 0,0 1 4 0,-3 1-3 16,3 0-1-16,-1 3 1 0,1 0-4 0,-3 1 1 0,2 0-1 31,-1 3 0-31,-1-1-5 0,-1 0-18 0,-1 2-20 16,-2 0-20-16,1-2-19 0,-2 3-38 0,1-1-17 16,-2-2-30-16,-1 0-39 0,2 1-191 0,-3-1-428 15,2-3 190-15</inkml:trace>
  <inkml:trace contextRef="#ctx0" brushRef="#br0" timeOffset="37026.5567">7676 3580 162 0,'7'-11'355'0,"-6"-2"2"0,1 6-32 0,0-1-2 0,0 1-25 16,1 1-6-16,-3 1-29 0,2 2-33 16,0-1-16-16,-2 2-27 0,1 0-28 0,-1 2-11 0,0 0-15 15,3 5-12-15,0 3-11 0,-2 1-19 0,2 4-10 16,0 5-29-16,1 4-20 0,-1 0-20 0,0 3-27 15,-2-1-19-15,1 3-25 0,-1 0-19 0,-2 0-19 16,1-1-29-16,0 1-29 0,-3-3-19 0,3-2-23 16,-3-3-50-1,2-6-214-15,-2 2-499 0,1-7 221 0</inkml:trace>
  <inkml:trace contextRef="#ctx0" brushRef="#br0" timeOffset="37199.8387">7672 3728 52 0,'-2'-5'218'31,"2"1"-19"-31,0 3-19 0,3-4-17 0,-2 2-21 16,1-1-12-16,5 3-14 0,0-3-10 0,3 1-19 16,4 1-34-16,0-2-29 0,1 2-50 15,6-3-60-15,2 3-141 0,-6-1-245 0,4-2 108 16</inkml:trace>
  <inkml:trace contextRef="#ctx0" brushRef="#br0" timeOffset="37528.5115">8065 3459 191 0,'0'-3'293'0,"0"3"-13"0,-2-3-17 0,2 3-18 0,0-4-20 0,0 4-27 15,0 0-17-15,0 0-13 0,-7 7-6 0,1-3-13 16,2 4-12-16,-7 0-5 0,1 4-11 0,-1 4-14 16,-6 2-9-16,7-1-5 0,-4 2-8 0,0 3-6 15,1-1-6-15,6 1-6 0,-3 2-7 0,5-3-6 16,0 3-4-16,4-1-9 0,7 1-9 0,-1-3-14 15,8 0 1-15,1 0-26 0,3-4-11 16,0 1-8-16,7-3-15 16,-2-2-16-16,1-2-23 0,2-5-31 0,-5-2-33 0,4-1-46 15,0-3-68-15,-3-1-191 0,0-5-485 0,-1-1 215 16</inkml:trace>
  <inkml:trace contextRef="#ctx0" brushRef="#br0" timeOffset="37774.5006">8281 3429 69 0,'0'0'245'0,"-1"-3"-17"0,1 3-22 0,-3-2-18 0,3 2-22 0,0 0-15 15,0 0-13-15,0 0-13 0,0 0-17 0,-7 5-6 16,4-3-15-16,3 1-6 0,0 2-15 0,0-1-10 15,0 2-18-15,0-1-23 0,0 0-25 0,0 1-33 16,0 0-32-16,3-2-36 0,-3 1-43 0,4-1-126 16,-1 0-302-16,3-1 133 0</inkml:trace>
  <inkml:trace contextRef="#ctx0" brushRef="#br0" timeOffset="37928.759">8402 3429 18 0,'-1'-4'308'15,"1"2"6"-15,0 2-6 0,1-4-10 0,-1 4-16 0,-1-4-31 16,1 4-23-16,0-3-25 0,0 3-24 0,0 0-17 16,0 0-16-16,0 0-19 0,-5 8-15 0,4-3-24 15,-3 3-35-15,1 4-28 0,1 1-30 0,0 0-28 0,1 7-36 16,2-4-41-16,3 3-49 0,-1-4-50 0,4 3-211 16,-2-5-454-16,0 0 200 0</inkml:trace>
  <inkml:trace contextRef="#ctx0" brushRef="#br0" timeOffset="38427.3695">8611 3629 145 0,'-3'-2'268'16,"3"2"-17"-16,-9-2-19 0,5 2-11 0,4 0-18 0,-4-2-14 16,4 2-12-16,-3-2-13 15,3 2-10-15,-1-3-15 0,1 3-16 0,0 0-10 16,1-5-17-16,3 1-6 0,-1 1-11 0,1 0-6 16,2-2-9-16,0 3 1 0,2-2-8 15,-1 1-9-15,2-1-5 0,-1 2-5 0,2-2-7 16,-1 3-4-16,0-1-4 0,0 1 0 0,-1 1 8 15,1 0-14-15,0 2-3 0,-2-1 1 0,1 3-5 16,-2 1-2-16,0 0 1 0,0 1-1 0,-2 2 4 16,-3 2-11-16,-1-1 3 0,-1 4-2 0,-2-1 5 15,-1 1-7-15,-1 1 0 0,-5 3 3 0,-1-2-1 0,-2 1 0 16,2-6 0-16,0 0-1 0,-1 1 1 0,-5 1-3 0,7-4 6 0,0 2 0 0,3-4 2 16,-1 0 8-16,1-1 7 0,1 0 0 0,3-1 4 15,-1-2 3 1,1 1 1-16,-1-1 7 0,4 0 5 15,-3 1-3-15,3-3 4 0,0 4-9 0,3 0-1 16,1-2-4-16,0-2 1 0,5 0-3 0,1 1-6 0,0-2-11 16,1 1-17-16,5 0-26 0,0-2-17 0,0 1-33 15,6-2-32-15,-5 1-56 0,4-3-56 0,-4 1-70 16,-4 1-171-16,7-5-507 0,-7 1 224 0</inkml:trace>
  <inkml:trace contextRef="#ctx0" brushRef="#br0" timeOffset="38676.4966">8932 3466 214 0,'0'0'304'15,"0"-4"-17"-15,0 4-17 0,0 0-30 0,-2-4-28 16,2 4-20-16,-1-3-18 0,1 3-20 0,0 0-14 15,0 0-8-15,0 0-18 0,0 0-13 0,6 9-8 0,-5-4-11 16,1-1-14-16,-1 3-15 0,0 0-17 0,-1 2-14 16,0-1-18-16,0 2-29 0,-1-1-18 15,1-1-28-15,-3 2-27 0,3 0-29 0,-1-2-39 16,-1 1-42-16,1-1-151 0,-1-3-390 0,1 1 173 16</inkml:trace>
  <inkml:trace contextRef="#ctx0" brushRef="#br0" timeOffset="38861.3758">9037 3476 14 0,'1'-4'314'15,"1"1"-17"-15,1 0-12 0,-3 1-21 0,1 0-27 0,-1 2-22 0,1-4-22 16,-1 4-27-16,0 0-13 0,0 0-15 0,0 0-13 0,0 0-12 16,5 8-14-16,-5-3-21 0,3 2-22 0,-3 0-27 15,0 1-24 1,0 2-29-16,-2 3-27 0,-1-4-44 15,0 4-33-15,1-1-54 0,-3 1-202 0,-1-1-415 0,3-3 183 16</inkml:trace>
  <inkml:trace contextRef="#ctx0" brushRef="#br0" timeOffset="39111.4775">9199 3438 289 0,'3'-5'286'0,"0"4"-11"0,0-2-20 0,1 3-17 0,-1-2-19 0,-3 2-17 16,0 0-12-16,12 4-19 0,-6 0-13 0,1 3-11 15,3 4-6-15,-3-2-23 0,2 4-2 0,1 3-15 16,-2 3-9-16,2 2-10 0,-5 0-5 0,2 2-8 16,-3 0-4-16,0 2-11 0,-2-1-6 0,-2-2-27 15,-2 2-23-15,-4 1-32 0,-2-2-27 0,-2-1-32 16,-4 2-43-16,-2-1-46 0,-2-3-58 0,-1 0-205 15,1-4-481-15,-4-1 213 0</inkml:trace>
  <inkml:trace contextRef="#ctx0" brushRef="#br0" timeOffset="40606.9929">9490 3841 235 0,'0'0'226'0,"0"0"-23"0,2 0-22 0,-2 0-14 0,0 0-19 15,0 0-13-15,0 0-15 0,0 0-10 0,5 2-11 16,-5 2-10-16,0 0-7 0,0 0-11 0,-4 3-6 16,3-1-9-16,-1 1-7 0,-1 0-11 0,-1 0-13 15,1 2-21-15,-4 1-28 0,0 0-34 0,0-1-48 16,-3-1-49-16,0 1-139 0,-1-1-318 0,-2-1 141 15</inkml:trace>
  <inkml:trace contextRef="#ctx0" brushRef="#br0" timeOffset="40919.17">9564 3634 167 0,'0'0'187'15,"0"0"-15"-15,0 0-16 0,-1 11-16 0,1-7-8 16,0-1-18-16,0 1-9 0,0 0-14 0,0-1-9 16,0 1-4-16,0 0-7 0,1-3-7 0,-1-1 6 15,2 5 2-15,-2-5 15 0,0 1-2 0,0-1 9 16,0 0-9-16,0 0 0 0,0 0 2 0,4-11 0 15,-4 8 3-15,3-1-12 0,-2-1-3 0,0-1-5 16,1 0-8-16,-1 3-6 0,-1-2-7 0,2 2-7 16,-1 0-5-16,-1 0-5 0,3 2-17 0,-3 1-26 15,0 0-37-15,1-6-37 0,-1 6-32 0,0 0-33 16,0 0-39-16,0 0-198 0,0 0-418 0,0 0 186 16</inkml:trace>
  <inkml:trace contextRef="#ctx0" brushRef="#br0" timeOffset="41573.2889">9743 3476 131 0,'3'-3'226'0,"-3"3"-20"0,0-4-17 0,1 2-15 16,-1 2-17-16,3-4-17 0,0 3-14 0,-3 1-13 16,0 0-13-16,4-2-6 0,-1 1-8 0,-3 1-9 15,6-1-4-15,-2-1-4 0,-4 2-4 0,7 2-3 16,-7-2-5-16,10 0-9 0,-6 1 0 0,2 0-9 0,-2 1 6 16,1 0-3-16,0 0-5 0,-1 1 2 0,3 3-2 15,-3-1 4-15,-1 0-3 0,0 3 5 0,1 0-5 16,-4 1-2-16,3 3 2 0,-5-3-3 0,1 5-6 15,-3-1-3-15,1 1 0 0,-1-1-3 0,-2-1-3 16,2 4-4-16,-2-4 2 0,1 1-3 0,2-1-3 0,-1-1-4 16,1-3-1-16,3 1-7 0,-3 2-4 0,3-4-5 15,0 2-5-15,0-4-1 0,3 3 3 0,1-3 0 0,-1 0-3 16,1 1-1-16,3-1 2 0,0-1 0 0,2-2 0 16,-1 1-1-16,0-1 2 0,2-2 1 0,-1 1 1 15,-1-2 3-15,2 0 0 0,-1-2 2 0,-1 1 3 16,2 1 3-16,-6-1 14 0,-1-2 13 0,1 1 13 15,-1 1 8 1,-3-1 15-16,0 3 4 0,3-4-3 0,-3 4-8 16,-7-3 1-16,1 2 5 0,-1 1-18 0,-4 1 5 15,-2-1-9-15,-1 4-6 0,1-1-2 0,1 2 5 16,0 2-11-16,1 0-1 0,3-1-1 0,2 0-12 16,2 1-7-16,1 2-9 0,-1 1-13 0,8 1-8 0,-3-2-9 15,5 3 1-15,1 1-9 0,0-1-2 0,3 0-4 16,-3 1 6-16,1-3 1 0,0 2 4 0,0-1 3 15,-1 0 1-15,-3 0 2 0,-1-2 5 0,0 3 3 0,-2-3 3 16,-1 0 12-16,-3 0 12 0,-1 1 8 0,-1-3 14 16,-2 0-3-16,-3-1 1 0,-2 4 3 0,0-3 0 15,0 1-4-15,-2-1-3 0,-4 2-4 0,4-2-21 16,0 0-27-16,-3 3-43 0,3-3-51 0,0 0-67 0,3 1-273 16,-1 1-503-16,1-2 223 0</inkml:trace>
  <inkml:trace contextRef="#ctx0" brushRef="#br0" timeOffset="44005.1655">3875 4747 264 0,'0'-4'259'0,"0"2"-6"0,-3-1-5 0,3 3-13 16,0-2-9-16,0 2-21 0,-3-3-23 0,3 3-20 0,0 0-15 15,-2-2-17-15,2 2-9 0,0 0-15 0,-6 6-12 31,3 0-11-31,-1 1-5 0,0 1-7 0,-1 4-9 16,1 2-1-16,-4 4-7 0,3 1-7 0,0-1-2 16,-1 1 3-16,2 0-12 0,0-1-2 0,1 2-5 0,0 2-4 0,2-7-2 15,-2 3-1-15,1-4-1 0,1 1-2 0,1-1-4 16,3-3 3-16,-2 2-3 0,1-2-8 16,1-4 0-16,-1 2 0 0,1-5-3 0,3 2-7 0,-1-3 6 15,1 0-5-15,1-2-2 0,3-1 6 16,0-3-4-16,3-2 0 0,-1-2 0 0,1-1-2 15,1-4 3-15,1-3-3 0,0-1 8 0,-6 4 0 0,1 0 7 16,-1 2 7-16,-2-1 9 0,-3 2 14 0,0 3 15 16,-1 0 13-16,1 2 11 0,-1 0-6 0,-2 0-3 15,2 2-6-15,-1-1 3 0,-1 1-18 0,-1 2-7 0,0 0-11 16,0 0-1-16,0 0-4 0,0 0-2 0,0 13-2 16,-1-6-9-16,2 2 2 0,0 0-13 0,2 3-12 15,-1 1-5-15,2 0-5 0,3 5-12 0,0-9-9 16,4 2-6-16,-1-1-2 0,0-2-12 0,4-2 4 0,7 3 1 15,-5-4 5-15,3-3-4 0,3 0 4 0,-7-2-1 32,6-3 4-32,0-3 13 0,0-2-6 0,-2 0 6 15,-1-5 1-15,-5-2 5 0,-1-1 3 0,1-2 5 0,-4-1 2 16,-2-3 6-16,-2-1 13 0,-1-2 8 16,-2-1 3-16,-4-8 4 0,-2-1 9 0,-3 10-10 15,0 0 10-15,-1 1 6 0,-5 2 2 0,0 2-2 0,2 5 1 16,-4-1-10-16,-1 1 1 0,3 6-7 0,-1 1-4 15,0 2-26-15,-1 1-24 0,1 2-24 0,0 1-33 0,4 1-45 16,0 4-35-16,1 0-44 0,5 0-62 0,0 2-170 16,1-1-487-16,3-1 216 0</inkml:trace>
  <inkml:trace contextRef="#ctx0" brushRef="#br0" timeOffset="44819.6988">4594 4949 43 0,'0'0'270'16,"-4"3"-6"-16,4-3-3 0,0 0-8 0,-1 0-7 16,1 0-13-16,0 0-13 0,0 0-6 0,0 0-17 15,0 0-14-15,0 0-10 0,0 0-23 0,0 0-16 16,0 0-12-16,0 0-11 0,0 0-11 0,0 0-10 15,17 0-11-15,-8-2-10 0,5 1-9 0,7-2-4 16,1 2-4-16,2 0-4 0,1-2-9 0,3 2 0 16,9-2-11-16,-9 3-1 0,10 0-8 0,-9 0-4 15,0-1-9-15,0 0-9 0,-2-1 2 0,0 2-7 16,-3-3 4-16,0 3-5 0,-10-1 5 0,0 0-1 16,-4 1 2-16,-2 0 12 0,0-2-9 0,-3 2 8 15,-1-1 10-15,0 0 10 0,-2 0-1 0,-2 1 5 16,1-5-8-16,-1 5 2 0,-4-5 2 0,1 3-7 0,-2-2 0 15,-1 1-7-15,1-1 2 0,-2 1-1 0,1-1-1 16,-1 1 1-16,1 0-4 0,1 0-2 0,-1 0 0 16,0-1 0-16,2 2-4 0,0-1 3 0,-2-1-5 0,0 1-3 15,2-1 0-15,-3 0 0 0,0-1 2 0,0 0-2 16,0 1 0-16,-2-3 2 0,1 1-5 0,-3 0 7 16,0-2-4-16,3 4-2 0,-1 0 6 0,2-1 1 15,0 0 0-15,-1 2 6 0,3 1 2 0,1-1 2 16,1 0 7-16,0 2-1 0,-1-1-6 0,1 0 5 0,3 2-2 15,-4-1-3-15,4 1-8 0,0 0 9 0,-3-3-12 16,3 3 3-16,0 0-3 0,0 0 2 0,0 0 0 16,10 5 2-16,-1-4-12 0,3 2-3 0,1-2 6 15,3 1-4 1,5 0-2-16,0 1-4 0,1 0-4 0,-1-1 1 16,0 2-6-16,1 0-7 0,-2-1 8 0,-4 1-7 15,0 0 7-15,-1-2-4 0,-1 2 12 0,-2 1-9 16,-3-2 3-16,-2 1 2 0,-1-1-2 0,-2 1 0 0,-1 0 4 15,0 0 3-15,-2 1-1 0,-2 3 6 0,-2-2 3 16,-1 1 5-16,-5 3 0 0,-1 1 2 0,-1-2-2 0,-3 5 3 16,2-4 1-16,0 1 0 0,-3 2-5 0,2-4-2 15,2 1-16-15,-2-1-30 0,2 0-36 0,1 0-46 16,0-1-69-16,3-2-65 0,3 2-293 0,-2-4-601 16,3-2 266-16</inkml:trace>
  <inkml:trace contextRef="#ctx0" brushRef="#br0" timeOffset="45934.6385">5841 4682 81 0,'0'-9'268'0,"0"1"-6"0,0 1 7 0,-3 1-5 0,0 0-8 0,0-1-12 15,-2 1-11-15,-2 0-20 0,1 2-15 16,-4 0-18-16,-1 0-11 0,0 1-18 0,1 2-14 16,-4 2-13-16,0 1-14 0,0-1-7 0,-2 3-17 15,2 1-2-15,0-1-9 0,1 4-4 0,2-1-10 0,0 0-11 16,4 2-2-16,1-2-4 0,-1 4-5 0,3-2 1 15,1 3-4-15,3 2-5 0,0 1-5 16,6-1 2-16,-1-1-13 0,6 5-3 16,5-2-8-16,-2 1-7 0,3-2 4 0,0 1-13 0,4-3-6 15,-1-1-3-15,-2 2-3 0,2-2-1 0,-2-2 5 16,0 1-9-16,-5-3 3 0,1 0 1 0,-4 2 7 0,3-2-3 16,-5-2 1-16,-1-1 2 0,-1 1 1 0,1 1 2 15,-4-3 2-15,-2 1 0 0,0 1 2 0,-2 0 2 16,0 2 3-16,-5-3 2 0,-2 1-3 0,-5-2 4 15,-1 2 3-15,-6-1 1 0,-4-1-4 0,4 0 5 16,-2-2 0-16,-1-3-1 0,8 2 1 0,-2 0-2 16,3-1 3-16,0-1-8 0,1 0-12 0,5-1-26 0,-2 0-31 31,4 1-36-31,1 0-40 0,0-2-59 0,2 1-47 0,2-1-208 16,-2 0-502-16,2-1 223 0</inkml:trace>
  <inkml:trace contextRef="#ctx0" brushRef="#br0" timeOffset="47668.8252">6487 4628 238 0,'-1'-1'248'0,"-2"-2"-20"0,0 0-23 0,-1 0-17 15,-2 0 3-15,-1 2-15 0,0-1-19 0,0 2-12 16,-3-1-14-16,2 2-10 0,-1 1-12 0,0-1-6 0,0 2-11 15,2 0-3-15,0 0-13 0,0 0-6 16,4 1-7-16,-1-1-2 0,1 2-7 16,0-1-8-16,3 2-2 0,2-1-5 0,-1 2-2 0,5-2-4 15,0 2-4-15,3-1-6 0,1-1-2 0,4 2-2 16,0-1-3-16,3-1-1 0,4 0-7 0,-5-1-4 0,-1 0-3 16,0 0-3-16,-1-2-3 0,-1 2 0 0,-3-1-5 0,-1 0 2 15,-1 0-4-15,-1-1 1 0,-2 1 0 16,-1-1 0-16,-1 0 1 0,-1 1 0 0,0 0 1 0,-2 0 0 15,1 0 4 1,-1 1-1-16,-1 0 2 0,0 1-3 0,-1-1 4 0,-1-1 0 0,1 3 3 0,-1-3-1 16,-3 3 2-1,2-1-4-15,-2 1 3 0,-1 1 2 0,0-3-3 16,-1 4 0-16,-1-3 1 0,2 2 1 0,-3 0-2 16,0-2 0-16,3 0 0 0,-1-1 5 0,-2 2-6 0,4-2 1 15,2-1 0-15,-3 2 1 0,0-1 0 0,4-1-3 16,-2 0 5-16,1 0-3 0,-1 0-2 15,4-2 2-15,-1 2 0 0,0-1-2 0,2-2 4 0,-3 4-4 16,3-2 1-16,0-2 1 0,0 0 1 0,-4 2 1 16,4-2 1-16,0 4-3 0,0-4-1 0,0 0 3 15,0 0 1-15,2 3 2 0,-2-3-2 0,3 2-2 16,-2 0 5-16,-1-2-2 0,0 0 2 16,0 0 1-16,5 1-6 0,-5-1 1 0,0 0-2 0,0 0 3 0,1 3 0 15,-1-3 6-15,0 5 3 0,0-5 3 0,-3 3 1 16,3-1-2-16,-2 1-4 0,1 1 4 0,-3-2-6 0,4 0 7 15,-2 1-3-15,2-3-3 0,-3 4 1 16,1-3-1-16,1 2 1 0,1-3 2 0,-2 2 3 0,2-2-1 16,-1 2 2-16,1-2 5 0,0 0 6 15,0 0 0-15,-3 3-2 0,3-3 2 0,0 0-1 0,0 0-1 16,0 0-3-16,0 0-1 0,0 0 0 0,0 0-4 16,0 0 1-16,0 0-2 0,0 0-2 0,0 0-2 15,0 0 0-15,0 0 1 0,0 0-7 16,0 0 3-16,0 0-2 0,0 0 0 0,0 0-2 0,0 0 1 15,0 0 0-15,0 0 0 0,0 0-1 0,0 0-4 16,0 0 1-16,0 0 3 0,0 0-3 0,0 0 4 16,0 0-3-16,0 0 1 0,0 3-2 0,0-3 0 15,0 0 1-15,0 0-3 0,0 0 1 0,0 0 2 16,0 0-1-16,0 0-1 0,0 0 1 0,0 0-1 16,0 0 2-16,0 0-2 0,0 0 3 0,0 0-4 15,0 0 3-15,0 0-4 0,0 0 3 0,0 0-1 16,0 0-2-16,0 0 2 0,0 0-1 0,0 0-1 15,0 0 2-15,0 0 2 0,0 0-5 0,0 0 3 16,0 0 1-16,0 0-2 0,0 0 4 0,10-5-5 16,-10 5 1-16,4-1 1 0,-1-1-3 0,-3 2 3 0,6-1 2 15,-6 1-3-15,6 0 2 0,-1 0-1 0,2 0-1 16,-3 0 0-16,3 0 2 0,0 0 1 0,-1 0 0 16,1 0-2-16,1 0 0 15,1 1 4-15,-3 1-2 0,-1-2-1 16,1 0-5-16,-2 4-1 0,2-2 3 0,-2 1-1 15,0 0 3-15,-1 1 0 0,0 2-1 0,-1-1-2 0,-1 2 2 16,-1 0-3-16,-1 0 6 0,-2 0-7 0,1 1 5 16,-2 1 0-16,-2 2-1 0,1-2-2 0,0-2 4 15,1 0-1-15,-1 0 0 0,0 1-5 0,0 0 3 0,0-3 3 16,1 1-3-16,1 1 2 0,-1 0-2 0,1-1 4 16,2 0-1-16,-2 0 4 0,3 1-4 0,-3-3-1 15,3 2 4-15,3-1-3 0,-2-1 1 0,2 3 1 16,3-1 3-16,-2-2-2 0,5 2-3 0,-1-2 1 0,-1-1 2 15,4 1-4-15,0-2 4 0,-2-2-2 0,5 0 2 16,-4 1-5-16,5-1-1 0,-1-1-7 0,0-1-12 16,-1-1-25-16,3 0-22 0,-5-1-38 0,3-2-43 15,-2 1-51 1,0-1-50-16,-5-1-203 0,4-3-490 0,-1 1 217 16</inkml:trace>
  <inkml:trace contextRef="#ctx0" brushRef="#br0" timeOffset="47919.9428">6859 4784 248 0,'-2'-2'331'16,"2"2"-21"-16,0 0-35 0,-5-1-20 0,5 1-18 15,0 0-19-15,-4 5-17 0,4-3-19 0,1 4-18 0,-1 1-14 16,0 3-13-16,3 2-17 0,2 1-9 15,1 0-18-15,-2 0-9 0,3 6-5 0,0 0-2 16,0-1-10-16,-1 0-15 0,-1 2-20 0,1-1-23 16,-1 1-14-16,0-2-25 0,-4 1-25 0,0-5-29 15,-1 1-29-15,-1-2-38 0,1-1-36 0,0-3-33 0,0 2-212 16,-2-6-467-16,0-1 208 0</inkml:trace>
  <inkml:trace contextRef="#ctx0" brushRef="#br0" timeOffset="48183.9823">6858 4746 61 0,'1'-9'247'16,"4"2"-23"-16,-2 0-13 0,3 1-22 0,0 0-18 16,1 1-15-16,2-1-13 0,0 4-14 0,1 0-16 15,-1 2-6-15,5 1-12 0,-2 1-7 0,2 4-6 16,-1 1-7-16,-2 0-5 0,-1 2-9 0,0 1-3 15,0 0-9-15,-1 3-2 0,-2 0-5 0,-2 1-2 16,-2 0-5-16,0 5-5 0,-4-6 0 0,0 3-4 16,-6 0-9-16,1-1-2 0,-2-3-8 0,-3 3-8 0,2-4-4 15,-2 0-11-15,-2-2-15 0,3-2-5 16,0 0-19-16,-2 1-26 0,2-4-26 0,3-1-26 0,-1-1-35 0,2 0-164 0,-2-2-357 0,4-2 158 16</inkml:trace>
  <inkml:trace contextRef="#ctx0" brushRef="#br0" timeOffset="48598.1949">7071 4816 59 0,'6'-4'245'0,"2"2"-9"0,-2-1-13 0,-1 1-18 0,1 0-14 16,-1 2-11-16,0-1-16 0,4 3-15 0,-2 2-15 0,0-1-14 16,1 2-7-16,1 2-15 0,-2 3-7 15,2 0-13-15,-2 0-9 0,-2 2-11 0,-2-2-16 16,1 2-22-16,-2 0-17 0,-2-3-15 0,0 0-15 15,-2 0-10-15,0-1 0 0,-2-1-3 0,-1 0 1 16,1-2 4-16,0 1 2 0,-1-4 6 0,1 1 4 0,0-1 2 16,1-2 3-16,3 0 1 0,-9-4 15 15,5 3 9-15,0-4 8 0,1 1 15 0,0-2 10 16,2 0 11-16,-1 0 1 0,1-2 0 0,2 1 0 16,1 0-1-16,1 0-2 0,1-1 2 0,-1 1-1 15,2 0-2-15,0 1-5 0,0-1-4 0,1 2-3 16,1-1-2-16,0 2-3 0,2-1-2 15,-1 3-2-15,-1-2-1 0,-2 3-4 0,1-2-5 16,0 2 2-16,-1 1 0 0,1 0-2 16,-1 0 4-16,-5 0-5 0,9 3 1 0,-6-2-5 15,1 3 7-15,0 1-5 0,-1 0-1 0,0-1-3 16,-1 3 1-16,-1 2-2 0,-1 1-6 0,1-2-15 0,-3 2-13 16,1 0-22-16,-2 0-19 0,0 2-27 0,0-1-33 15,0-3-32-15,0 0-42 0,2-3-207 0,-3 1-438 16,1-4 193-16</inkml:trace>
  <inkml:trace contextRef="#ctx0" brushRef="#br0" timeOffset="48933.8284">7320 4858 98 0,'1'-5'299'16,"-1"2"-11"-16,3 2-18 0,-2-2-23 0,-1 3-30 0,0 0-18 0,3-1-13 0,-3 1-19 15,0 0-5-15,6 7-16 0,-5 0-18 0,2-1-7 16,0 1-14-16,1 2-8 0,0 0-11 0,-1 1-12 15,0-2-12-15,-1 1-14 0,0 0-12 0,-1 1-13 16,-1 0-21-16,0-1-16 0,-1-2-6 0,0 0 4 16,-1-1 0-16,1-2 0 0,1 0 2 0,-3-1 1 15,3-3 3-15,-3 0 0 0,3 0 0 0,0 0 0 16,-5-8 4-16,3 4-2 0,2-2 6 0,0-1-3 16,0-2 6-16,3 0 1 0,0-1 3 0,-1 0-1 15,3 3 5-15,0-1 1 0,1 0-2 0,0 2-4 16,1 2 3-16,-2-2 1 15,2 3-1-15,0-1-2 0,1 2 1 0,-2 2-3 0,2 0 3 16,-2 0-2-16,0 3-1 0,3 1 1 16,-2 1 0-16,0 0-5 0,-2 2 4 0,1-1-4 0,-2 1-2 15,2 0 1-15,-6 0-19 0,1 3-21 0,1-2-30 0,-1 0-16 16,-2 1-31-16,-1-2-34 0,1 0-39 0,1-2-212 16,-6-1-435-16,3-1 192 0</inkml:trace>
  <inkml:trace contextRef="#ctx0" brushRef="#br0" timeOffset="49164.2486">7600 4707 36 0,'4'-11'354'16,"-3"1"-6"-16,1 3-20 0,2 2-22 0,-4 0-17 0,1 1-20 16,1 0-30-16,-1 2-26 0,-1 2-23 15,2-3-17-15,-2 3-16 0,0 0-5 0,4 12-15 0,-3-6-16 16,5 6-18-16,-3 0-4 0,-2 4-7 0,5 4-13 15,-2 2-12-15,-1 0 4 0,-3 1-12 0,4 1-19 16,-4 1-29-16,3 0-21 0,-3-1-31 0,-3 0-28 16,2-2-25-16,-2 0-30 0,-4-1-42 0,4-2-29 15,-1-6-49-15,1-1-255 0,0-1-540 0,-1-3 240 0</inkml:trace>
  <inkml:trace contextRef="#ctx0" brushRef="#br0" timeOffset="49329.1715">7565 4893 73 0,'-1'-2'274'16,"1"2"-20"-16,0-5-30 0,3 2-25 0,2 1-16 16,4-2-25-16,4-1-26 0,4 3-36 0,4-3-56 15,6 1-60-15,1-1-50 0,10-1-55 0,-8 1-112 0,-2-1-256 16,10-3 114-16</inkml:trace>
  <inkml:trace contextRef="#ctx0" brushRef="#br0" timeOffset="50514.9242">8005 4661 149 0,'3'-9'239'31,"0"2"-5"-31,-2 2-3 0,2 1-5 0,-3-2 2 0,2 1-14 16,-2 3-9-16,1-2-15 0,-1 4-17 0,-1-4-15 16,1 4-15-16,0 0-14 0,0 0-7 0,-13 10-10 15,9-3-4-15,-3 0-7 0,0 6-8 16,-2 3 0-16,-2 2-12 0,1 2 2 0,-1 1-7 0,5 1-10 16,-4 3 0-16,6-2-2 0,-3 4-11 0,3-1-4 15,1 8-7-15,2-8 4 0,1 1-7 0,2 0-2 16,4 8-9-16,-2-13-2 0,6 1-9 0,-3-1-18 15,4-2-6-15,2-3-1 0,3-3-17 16,-5-5-28-16,9 0-22 0,-1-3-34 0,1-2-45 0,1-4-55 16,3-4-59-16,0-2-234 0,0-5-545 0,1-1 241 15</inkml:trace>
  <inkml:trace contextRef="#ctx0" brushRef="#br0" timeOffset="50798.0953">8288 4582 281 0,'-4'-3'300'15,"4"3"-14"-15,-3-3-19 0,3 3-19 0,-4-2-28 0,4 2-18 16,0 0-24-16,0 0-8 0,-7 6-22 0,7-2-13 15,-3-1-17-15,1 4-10 0,0-1-12 16,-1 2-8-16,3-1-9 0,0 2-8 0,0-1-5 0,0 1-10 16,3-1-11-16,-3 4-10 0,0-3-12 0,4 0-28 15,-4 0-17-15,0 1-23 0,0-1-35 0,3 1-39 16,-3-2-59-16,3 0-60 0,-3-3-185 0,1 0-457 16,-1-3 203-16</inkml:trace>
  <inkml:trace contextRef="#ctx0" brushRef="#br0" timeOffset="51202.2912">8391 4581 236 0,'0'-5'330'16,"0"5"-13"-16,-3-2-22 0,3 2-13 0,0 0-31 15,0-2-20-15,0 2-27 0,0 0-8 0,0 0-34 16,0 0-16-16,0 0-17 0,0 0-11 0,0 0-11 16,-4 9-6-16,4-4-13 0,0 3-12 0,-1-2-8 15,2 2-18-15,-1 4-16 0,0 0-15 0,2-1-16 16,0 2-13-16,-2 0-28 0,3 0-26 0,1 0-27 16,-1-1-41-16,-3 1-42 0,7-2-53 0,-7-1-225 15,3-3-489-15,-1-1 217 0</inkml:trace>
  <inkml:trace contextRef="#ctx0" brushRef="#br0" timeOffset="51796.8635">8584 4752 149 0,'-3'-2'298'0,"3"2"-13"0,0 0-12 0,-2-2-24 0,2 2-13 16,0 0-19-16,0 0-22 0,0 0-20 0,0 0-20 16,0 0-15-16,0 0-13 0,6-3-11 0,-3 2-9 15,6 0-15-15,-1 1-7 0,1-2-10 0,1 2-4 16,1-1-11-16,0 0-2 0,4-1-7 0,-6 2-8 15,2-1-3-15,-1 1-4 0,-1-2-2 0,-1 2-6 16,0 0-5-16,-3 0 2 0,0 2-8 0,-5-2-2 16,7 0-1-16,-4 1 2 0,0 1-1 0,-3 2-2 15,0-1 3-15,-3 1-1 0,-1 2-1 0,-2 0 0 16,-1 1 0-16,2 2-4 0,-4 1 0 0,-1-2-1 16,0 0 2-16,0 0-5 15,1 3 2-15,3-7 1 0,0 3-4 0,1-1 1 0,1-2 1 16,1 1-3-16,0-2-5 0,0 1 2 0,3-1 2 15,0 0-6-15,0-3-3 0,0 4 3 0,6-2 2 16,-2 0-2-16,-1 0 2 0,2 0-2 0,-1-1 0 16,4 1 4-16,1-1-2 0,-1 2 0 0,0-2-1 0,0 3 2 15,1 0 0-15,0 0-5 0,0 1 1 0,1 0 7 16,0 1-5-16,0 2-1 0,-5-1 0 0,2 0-4 0,-1 1 5 16,-3 0 0-16,1 0 2 0,-1 0-4 0,-3-1 5 15,2 0-2-15,-4 1 6 0,1-1-7 0,-4 0 0 16,0-1 2-16,-1-1 0 0,-1 0-3 0,0-1 3 15,-2 0 3 1,1-2-3-16,-2 1 4 0,0-1-4 0,0-2-4 16,0-1 2-16,-1 0-5 0,2-1-10 0,-1 0-13 15,0-2-26-15,2 1-27 0,-1 0-19 0,2-2-39 16,0 1-52-16,1-2-54 0,1 2-214 0,-1-2-498 0,3-1 220 16</inkml:trace>
  <inkml:trace contextRef="#ctx0" brushRef="#br0" timeOffset="52047.4199">8926 4570 250 0,'3'-1'273'0,"-3"1"-21"0,3-3-19 0,-3 3-25 0,3-1-17 15,-3 1-13-15,0 0-16 0,4 5-15 16,-4-3-13-16,1 3-15 0,2 0-13 0,-1 1-6 0,1 2-14 15,-2 1-4-15,0-2-11 0,2 1-9 0,-1 0-6 16,-2 0-13-16,0 0-22 0,1 0-22 0,-1 1-33 16,-1-1-35-16,-1-1-36 0,2 0-53 15,-1-3-51-15,-1 2-158 0,2-3-397 0,-1-1 176 16</inkml:trace>
  <inkml:trace contextRef="#ctx0" brushRef="#br0" timeOffset="52229.401">9061 4594 233 0,'0'0'273'0,"0"0"-26"0,0 0-25 0,2-4-26 0,-2 4-19 0,0 0-14 16,0 0-16-16,4 8-14 0,-1-4-18 16,-1 1-18-16,0 2-20 0,2 0-28 0,-1 0-30 15,0 5-33-15,-2 0-40 0,2-1-51 0,0 2-52 16,-3-1-146-16,0-1-329 0,0 0 145 0</inkml:trace>
  <inkml:trace contextRef="#ctx0" brushRef="#br0" timeOffset="52625.6893">9262 4541 112 0,'0'0'299'16,"1"-1"-19"-16,-1 1-23 0,0 0-26 0,3-4-23 16,-3 4-19-16,0 0-15 0,7 4-15 0,-3 0-15 15,3 2-10-15,0 1-13 0,7 8-14 0,0-1-6 16,0 7-7-16,-1-1-8 0,0 2 6 0,-1 1-22 16,-2 2 16-16,7 9-12 0,-13-7-7 0,-1-2-3 15,-3 3-12-15,-3-2-10 0,-4-2-12 0,-3 1-13 16,-4-3-17-16,-2-1-21 0,-3-4-36 0,-1 2-32 15,-2-5-47-15,1-2-58 0,1-1-57 0,-1-2-173 16,4-4-459-16,3-3 203 0</inkml:trace>
  <inkml:trace contextRef="#ctx0" brushRef="#br0" timeOffset="54100.4532">9543 5006 70 0,'0'0'270'0,"0"0"-11"0,0 0-20 0,0 0-16 0,0 0-19 16,0 0-16-16,0 0-22 0,0 0-14 0,0 0-17 31,0 0-12-31,0 0-11 0,-7 9-9 0,4-5-15 0,0 2-5 16,1 1-11-16,-1 2-8 0,0-1-5 0,-1 4-11 16,-2-2-6-16,2 3-16 0,-2-2-16 0,1 0-22 15,-2 2-22-15,-2-3-24 0,3 1-43 16,0-5-34-16,0 1-49 0,2 0-185 0,-2-4-400 0,3-3 177 15</inkml:trace>
  <inkml:trace contextRef="#ctx0" brushRef="#br0" timeOffset="54279.3233">9652 4765 151 0,'0'0'169'16,"0"0"-14"-16,0 0-16 0,0 0-17 0,4 7-30 16,-4-4-45-16,0 0-51 0,0 2-61 0,0 0-70 15,0-2-146-15,0 1 66 0</inkml:trace>
  <inkml:trace contextRef="#ctx0" brushRef="#br0" timeOffset="54836.0728">9823 4506 203 0,'3'-3'238'15,"0"2"-19"-15,0-2-17 0,1 3-20 0,-4 0-13 0,4-3-22 16,-4 3-12-16,0 0-8 0,9 3-12 0,-6 0-11 15,1 3-8-15,1 0-9 0,0 1-7 0,-3 0-8 16,1 2-2-16,1 3-8 0,-2 0 2 0,-1 1-8 16,-1 0-3-16,2 3-5 0,-5-1-3 0,0-2-6 15,-1 5 0-15,-2-4 0 0,2 0-8 0,-2-1-2 0,2-1 1 16,-2 1-4-16,2 0-4 0,0-1-1 0,1 0-2 16,2-3-3-16,1-1-4 0,1 1 1 15,2 0-9-15,-3-3 1 16,6 0-4-16,1 0-6 0,1-1-4 0,2-3-11 15,3 0-6-15,1-1-2 0,0 0-3 0,0-1 2 0,0-1 5 16,-4-2 0-16,0 1 4 0,0-1 5 0,-5 1 15 16,1 0 27-16,-2-1 16 0,-2 1 10 15,-2-1 12-15,0 3 4 0,-6-3 11 0,-1 1 5 0,-2 2 2 0,-2-2 10 16,-3 4-15-16,0-2 4 0,0 3-16 0,4 0-8 16,0 0-3-16,2 0-5 0,-1 3-6 0,4 1-1 15,2 1-6-15,0 2-2 0,3 0-12 0,6 0-23 16,2 7-17-16,2 0-11 0,1 0-12 0,6 0-15 15,-4 1-12-15,4-1-3 0,-3 0-7 0,0 0-7 0,-1 0-2 16,-5-4-2-16,-1 0 8 0,-3 0 7 0,-1-1 7 16,-3-3 10-16,-3 2 11 0,-2 0 9 0,-2-4 17 15,-5 1 7 1,0 1 3-16,-4-2 0 0,2-2 4 16,-7 1 0-16,1 1-1 0,5-3-3 0,1 0-26 0,-2-1-43 15,3-2-69-15,5-1-79 0,0-1-195 0,-1-2-451 16,5 0 200-16</inkml:trace>
  <inkml:trace contextRef="#ctx0" brushRef="#br0" timeOffset="69260.2792">10157 4765 60 0,'0'0'122'15,"0"0"4"-15,0 0-11 0,0 0-14 0,0 0-6 16,0 0 1-16,2-4-12 0,-2 4 1 0,0 0-16 15,0 0-2-15,0 0 0 0,0 0 2 0,0 0-4 16,0 0 4-16,0 0-1 0,0 0-7 0,0 0 3 16,0 0-4-16,0 0-1 0,0 0 5 0,0 0 5 15,-12 5 2-15,12-5-4 0,0 0 1 0,0 0-2 16,0 0-2-16,-4 2-1 0,4-2-2 0,0 0-1 16,0 0-1-16,0 0 14 0,0 0-2 0,0 0 1 15,0 0-5-15,0 0-2 0,0 0-4 0,0 0-4 16,0 0 1-16,0 0-5 0,0 0-5 0,0 0 1 15,0 0-4-15,0 0-1 0,0 0-1 0,0 0-3 16,0 0-2-16,0 0-5 0,0 0-1 0,0 0-8 16,0 0-1-16,0 0-1 0,18-3-3 0,-12 3-2 15,4-2-3-15,-2 0 2 0,2 0 0 0,0 0-2 16,1 1-8-16,2 0 5 0,-2-1 0 0,-1 1-6 16,1 1 8-16,-1-2-9 0,0 2 6 0,0 0-8 0,-2-1 0 0,-3 1-2 15,0 0 1-15,0-1-3 0,-5 1 5 16,8 0-2-16,-8 0 3 0,4-1-2 0,-4 1 0 15,0 0-1-15,7 1 1 0,-7-1-3 0,0 0 1 16,4 0-2-16,-4 0 0 0,0 0 0 0,2 2 0 0,-2-2 1 16,0 0-1-16,-2 5-2 0,2-5 2 0,-4 4 5 15,3 0-6-15,-2-1 5 0,0 1-2 16,0 1 1-16,1-1 4 0,0 1-4 0,-1-1 1 16,-1 0-2-16,1 0 0 0,-1 3-1 0,-2-2 1 15,2 1 1-15,-1-1 1 0,0 1-3 0,1 1 0 0,-2-2 1 16,1 2 2-16,-1-1-2 0,1 1-4 0,-1-1 6 0,0 1-2 15,2-2 0 1,0 2-2-16,-2-2 3 0,-1 1 0 0,4-2 1 16,-1 1-3-16,1-1 0 0,-1-2 13 0,1 3-11 15,-1-2-4-15,1 0 4 0,-1 1-3 0,3-2 3 16,-1 1 0-16,-1-1-3 0,2 1-1 0,-2-1-1 0,3-2 2 16,-3 2 2-16,2 0 3 0,1-2 0 0,0 0-3 0,-3 4 0 0,3-4 0 0,0 0 4 15,0 0-5-15,-1 2 4 0,1-2 2 16,0 0-1-16,0 0-3 0,0 0 3 0,0 0 2 0,0 0 2 15,8 1-3-15,-4-1 1 16,-4 0-1-16,10-1 2 0,0 1-1 0,-3-1-1 16,3 1 0-16,-3-1-1 0,3 0-1 0,0 1 5 15,1-1-6-15,-3-1 4 0,2 0-6 0,0 2 3 16,0 0-2-16,4-2-1 0,-4 0 4 0,-2 1-1 0,1-1 1 16,-1 2-2-16,-3 0-4 0,0-1 9 0,-1 1-5 15,-4 0-2-15,7-1 3 0,-1 1-4 0,-6 0 2 16,0 0 0-16,4 0-2 0,-4 0-2 0,0 0 2 15,0 0-5-15,3 2-28 0,-3-2-37 0,-5 5-50 0,3-3-56 16,2-2-85-16,-6 3-231 0,6-3-532 0,0 0 235 16</inkml:trace>
  <inkml:trace contextRef="#ctx0" brushRef="#br0" timeOffset="81484.235">3359 6039 197 0,'0'0'206'16,"-2"1"-7"-16,2-1-15 0,0 0-6 0,0 0-17 0,0 0-17 15,0 0-14-15,0 0-12 0,0 0-11 0,0 0-13 16,0 0-5-16,0 0-10 15,1 4-8-15,-1-4-2 0,0 3-9 0,0-3-3 16,3 3-3-16,-2-1-5 0,1-1-1 0,2 1-5 16,-4-2-7-16,7 2 1 0,-3-1-3 0,2-1-3 15,4-1-4-15,-3-1-2 0,3-3 0 0,1 1-1 16,-1 0-2-16,4-4-5 0,-4 0-2 0,0-1 1 16,1 0 1-16,-4-2 0 0,1 0 3 0,-2 1 0 0,0-2 6 15,-2 4 8-15,-1-1 6 0,-2 1-1 0,-1 0 4 0,1 1 0 16,-1 1 3-16,2 2 8 0,-4-1 9 0,2 2-12 0,0 3-12 15,0-4 0-15,0 4-6 0,-1-3-2 0,1 3-7 16,0 0 0-16,-10 7-5 0,5 0-2 0,-1 0 1 16,0 1-2-16,1 3-3 0,-2 1-1 0,4 0-4 15,-3 1 1-15,1 0-2 0,3 0-3 0,1 2-9 16,1-4-5-16,0 1-2 0,2-2-7 0,1-1-2 16,0-2-12-16,3 0-3 0,-1-2 0 0,2-1-4 0,6-1-1 15,-3-2-8-15,7-1 1 0,-3-2-9 0,10-5-5 16,-3-2-1-1,-1-2 4-15,4-3 2 0,-3 0 8 0,0-5 5 16,0 1-1-16,-1-3 11 0,-2 0 0 0,-1-9 6 16,-3 6 3-16,-4 2 9 0,-2 0 15 0,-3 2 18 15,-1 1 22-15,-4 6 20 0,1 1 13 0,-1 0 11 0,0 4 11 16,-1 0 3-16,-1 1-6 0,0 3-8 0,-1 1-9 16,0 0-12-16,3 3-7 0,-11 0-3 0,1 3 1 15,3 1-9-15,-7 2-5 0,4 5-7 0,-7 2-4 16,3 2-1-16,3 1-2 0,-1 4-2 0,1 1-1 15,3 4 1-15,-2 11-9 0,3 0-3 0,2 1 2 16,3 5 0-16,3 0-2 0,0 1 4 0,4 22-5 0,-4-20 4 16,-2 17-11-16,1-18-7 0,1 19-8 0,-1-20-5 15,0-2-8-15,-3 3-8 0,2-4-14 0,1-1-7 16,0-3-4-16,-3-12-2 0,2 0-18 0,-2-2-13 16,1-3-11-16,0-6-21 0,-1-2-19 0,0 1-28 15,-1-4-39-15,2-4-50 0,-3 0-135 0,2-3-426 0,3-1 188 31</inkml:trace>
  <inkml:trace contextRef="#ctx0" brushRef="#br0" timeOffset="81950.9904">3981 5967 53 0,'-2'-3'294'16,"1"1"-19"-16,1 2-25 0,-4-1-22 0,4 1-20 15,-2-3-21-15,2 3-18 0,0 0-20 0,0 0-15 16,0 0-15-16,0 0-10 0,-4 9-11 0,4-4-7 15,0 0-9-15,0 2-9 0,-1 1-6 0,1-1-9 16,1 0-5-16,0 2-5 0,1 0-3 0,-1 0-9 16,1 0-1-16,-1 1-5 0,-1-2 1 0,0 4-8 15,1-3-9-15,-1 0-6 0,0 0-11 0,2 0-23 0,-4 1-20 0,2 0-21 16,0-3-19-16,-1 1-24 0,0 1-17 0,-1-2-39 16,2-2-25-16,0-1-167 0,2-1-388 0,-2-3 173 0</inkml:trace>
  <inkml:trace contextRef="#ctx0" brushRef="#br0" timeOffset="82343.6163">4086 6001 163 0,'3'-8'278'0,"0"1"-17"0,-2 0 0 0,1 2-7 0,-1 1-9 16,-1-2-14-16,0 4-14 0,2-1-26 0,-1 0-21 16,-1 3-17-16,0-3-21 0,0 3-10 0,0 0-13 15,0 0-5-15,4 10-11 0,-4-4-15 0,3 2-1 16,-2 1-6-16,1 0-11 0,-1 4-7 0,2 0-9 15,-2 1-12-15,-1 0-17 0,0-1-11 0,0 1-9 16,-1-2-5-16,-2-3-10 0,2 0 1 0,-1-1 0 16,2 0 2-16,-1-2 0 0,0-3 3 0,1 0-4 15,-2 0 6-15,2 0 4 0,0-3 0 0,0 0 3 16,0 0-1-16,0 0 1 0,0 0-1 0,-4-7 3 16,3 2 5-16,2-3-1 0,0-1-1 0,2 2 3 15,-1-5-4-15,3 0 2 0,-1 0 2 0,2 0 0 16,-2 0 1-16,3 2 0 0,-2 2 3 0,0 1-1 15,2-1-2-15,0 3 1 0,0 1-4 16,0 1 1 0,0-1-2-16,0 2 1 0,-1 4 0 0,-2 0 0 15,3 0 1-15,0 4-1 0,-1-2 10 0,-2 4-8 0,3 3-3 16,0 0 0-16,-4-2-10 0,0 3-6 0,1 0-23 16,-2 1-10-16,0 0-25 0,-2 0-22 0,-1 0-21 15,1 2-23-15,-3-3-37 0,3-1-28 0,-3-2-190 16,1-2-428-16,0-2 190 0</inkml:trace>
  <inkml:trace contextRef="#ctx0" brushRef="#br0" timeOffset="82564.9928">4348 6019 87 0,'1'-4'302'0,"2"-2"-16"0,-3 3-21 0,0 2-20 0,0 1-17 15,0 0-10-15,0 0-15 0,0 0-19 0,0 12-18 16,0-7-12-16,0 6-15 0,0 2-13 0,0 3-16 15,-3 2 0-15,3 2-22 0,-1 2-7 0,1 0-15 16,0 0-14-16,-3 1-25 0,3 2-19 0,-2 0-21 16,0 1-14-16,2-1-25 0,0 0-16 0,-3-2-21 15,0-1-12-15,-3 1-28 0,3-4-15 0,1-3-15 16,-1-4-20-16,3-4-20 0,-2-1-133 0,0-1-357 16,-1-2 158-16</inkml:trace>
  <inkml:trace contextRef="#ctx0" brushRef="#br0" timeOffset="83601.7119">4323 6055 180 0,'1'-20'204'0,"2"6"-8"0,1-5-18 0,3 6-13 0,-2 1-15 16,3-1-14-16,0 4-18 0,2-2-7 16,0 5-15-16,-1 1-10 0,3 0-6 0,1 1-11 0,0 2-2 15,1 2-8-15,-2-1-7 0,1 4-9 0,-4 0-2 16,2 4-6-16,-3-2-1 0,0 5-6 0,-2 0-1 15,1 1-3-15,-4 0-2 0,0 1-7 0,-3 1-3 16,-3 0 1-16,-2 1-5 0,0-1-4 0,-2-1-1 16,-3-1-1-16,3 0-1 0,-3-2-1 0,0-1 0 15,-1-1 0-15,0 0-1 16,1-4 4-16,3 1 3 0,-3-2-5 0,3 1 0 16,-1-3 2-16,2 0 0 0,2 0 5 0,-2 0 7 15,6 0 4-15,-8 0 5 0,8 0 6 0,-6-1-2 16,6 1-1-16,0 0-2 0,-7 0-4 0,7 0-1 15,-3-2-1-15,3 2-4 0,0 0-1 0,0 0 2 0,0 0-5 16,0 0-4-16,0 0 4 0,0 0 0 0,13 4-6 16,-7-4 7-16,-1 2-2 0,0-2-5 0,0 0 2 15,4 0-4-15,1 2 1 0,-1-4 0 0,1 0 0 0,4 1 0 16,0-2-3-16,1 1 2 0,-1-2-2 0,1 1 3 16,-1-3-6-16,0 0 4 0,0 0 1 0,-1-2-1 31,0-1 2-31,-1 0-2 0,-1-2 15 0,-1 1 13 15,0-1 11-15,-3-2 12 0,1 2 6 0,-2 0 16 0,-1 4 16 16,-2-1 8-16,1-2-7 0,-2 3 14 0,-1-1 2 16,1 0 2-16,-2 3 2 0,-2 0-4 0,2 0 3 15,-1 1-5-15,0 1-18 0,-1-2-6 0,1 3-8 16,1 2-16-16,-4-1-9 0,4 1 0 0,0 0-9 0,0 0 0 16,-8 5-16-16,6-2 2 0,0 1 5 0,1 4-12 15,0 0-10-15,1 1-7 0,-1 3-5 0,0 1-8 16,0 0-5-16,1-1 0 0,0 1-8 0,1-1-4 15,1 0-7-15,-1 0-2 0,1-3-1 0,1 0 0 0,0-1-7 16,0-2-1-16,1 1 6 0,0-4-4 0,1 1 7 16,-1-2-1-16,2 0 2 0,1-2 3 0,0-2-1 15,3 1-3-15,0-4 7 0,1-1-1 0,1-2 4 16,-1 0 1-16,0 0 3 0,0-2 4 0,-1 0-2 0,0 0 7 16,-2 0 11-16,0 0 13 0,-2-1-8 0,-2 4 20 15,1 0 18-15,-1 1 9 0,-2 2 7 16,0-1 1-16,1 2-2 15,-3 0-1-15,0 3 0 0,1-4-12 0,-1 4 1 16,0 0-11-16,0 0-7 0,0 0-2 0,0 0-1 16,-12 9 1-16,9-2-9 0,-1 2 2 0,1 1-13 15,-2 2-6-15,0 1-15 0,2 0-13 0,0 1-11 16,0 0-17-16,1-1-11 0,2-1-10 0,1 0 0 16,3 0 4-16,-1-3-9 0,3-3-6 0,1 1-6 0,2-2-12 15,1 0-15-15,2-2-3 0,2-3-6 0,0 0 4 16,-1-2 4-16,1-3 7 0,0-1 12 0,3-5 18 15,1-2 12-15,-1 0 23 0,-1-2 24 0,-1-3 30 16,-2-2 27-16,-1-1 23 0,-2-1 20 0,-1-1 12 0,-2-1 16 16,0-1 8-16,-4 0-5 0,0-3 13 0,-2 3 6 15,1 0 6-15,-4 1 5 0,2 3 16 0,-3 0-10 0,0 10 0 16,2 0 0-16,-2 2-16 0,3 4-15 0,-3 0-10 16,2 2-11-16,-2 1-12 0,3 2-9 0,0 0-4 31,-14 8-7-31,7 2-1 0,0 3-11 0,-3 5-11 15,2 3-18-15,0 2-9 0,3 3-15 0,-1 9-18 16,3-9-6-16,-1 2-15 0,2 4-8 0,2-6-5 0,3-2-2 16,0-2-7-16,-1 0 10 0,0-1-4 0,1 0 2 15,-1-2-3-15,0-5 6 0,1-3-8 0,0-1 5 16,0-2 2-16,1 0 2 0,-1-4 7 0,1 0 2 16,0-2 0-16,2-2-7 0,0-2-16 0,1 0-17 0,0-3-36 15,0 1-28-15,3-5-30 0,1-2-27 0,-2-1-31 16,-1 0-190-16,-2 0-469 0,3-5 208 0</inkml:trace>
  <inkml:trace contextRef="#ctx0" brushRef="#br0" timeOffset="83737.0061">4996 6021 56 0,'0'0'183'15,"0"0"-16"-15,0 0-19 0,0 0-14 0,0 0-35 16,0 0-47-16,0 0-66 0,19-10-124 15,-10 5-149-15,5-2 67 0</inkml:trace>
  <inkml:trace contextRef="#ctx0" brushRef="#br0" timeOffset="84391.2989">4017 5814 183 0,'0'0'188'0,"-4"-1"-19"0,4 1-17 0,0 0-16 0,0 0-10 16,0 0-14-16,0 0-7 0,0 0-7 0,0 0-13 15,0 0-9-15,-3 6-3 0,3-6-17 0,0 3 0 16,0-3-7-16,0 0-3 0,0 0-7 0,0 0 3 16,3 3-6-16,-3-3-4 0,0 0-1 0,0 0 3 15,0 0 3-15,0 0 1 0,0 0 2 0,0 0-3 16,0 0-6-16,0 0 3 0,0-8-2 0,0 8-3 15,0 0 2-15,-1-5-5 0,1 5-4 0,0 0-6 16,0 0-7-16,0 0-13 0,0 0-36 0,-2-3-43 16,2 3-50-16,0 0-69 0,0 0-106 0,0 0-332 15,0 0 147-15</inkml:trace>
  <inkml:trace contextRef="#ctx0" brushRef="#br0" timeOffset="86062.8253">5624 5886 179 0,'0'-6'219'16,"3"2"-8"-16,1-2-17 0,-1-1-10 0,2 3-11 0,1-2-16 15,0 3 1-15,-1-1-11 0,4 0-17 0,-2 1-7 16,1 1-8-16,1 0-11 0,2 2-9 0,-4 2-10 15,1-1-11-15,0 3-6 0,0 0-7 0,-1 2-3 16,1 3-6-16,1 2-6 0,-3-2-1 0,-1 3-7 0,-1 3-4 16,2 2-4-16,-5-3-1 0,2 6-4 0,-4-7-4 15,1 1 1 1,-3 0-5-16,-1 1-4 0,1-4-1 16,-1 2-2-16,0-5-1 0,-1 0-2 0,0-1-2 0,2-1 3 15,3-1-3-15,-4-1-1 0,1-1 0 0,3 1 2 16,0-4 0-16,-3 1 1 0,3-1-4 0,0 0-1 0,-1-8 2 15,1 3-1-15,0-1-2 0,2-2 5 0,1-2-4 16,3-2 1-16,1 0-3 0,0 0 1 0,0-1 1 16,0 0-2-16,2 1 5 0,-1 0-3 0,-1 1-2 0,1-1 0 15,-1 3 12-15,1-1-2 0,-4 4 4 0,3-2 7 16,-3 5 6-16,-1-1-2 0,1 0-1 0,-1 1-2 16,0 1 3-16,-2 1-5 0,2-2-2 0,-3 3 3 15,0 0 1-15,0 0 9 0,0 0 0 0,-3 10 2 16,3-4-1-16,-4 0-6 0,1 4-4 0,-1-1 1 0,1 1-4 15,-1 2 2-15,1 1-2 0,-1 0-5 0,4 1-4 0,-2-1-3 32,4 2-10-32,-2-1-13 0,4 1-10 0,0-3-16 15,2 1-18-15,1 0-21 0,0-2-27 0,0-1-32 16,1 2-35-16,1-6-58 0,-1 0-216 0,-1-4-485 16,-1 0 215-16</inkml:trace>
  <inkml:trace contextRef="#ctx0" brushRef="#br0" timeOffset="86526.7737">6014 5937 191 0,'3'-4'304'16,"-3"1"-22"-16,0-2-21 0,0 2-23 0,3 1-24 16,-2-1-24-16,2 1-16 0,0-1-21 0,1 0-18 15,0 2-11-15,0 1-14 0,-4 0-9 0,12 4-8 16,-4-1-11-16,-1 1-12 0,0 1-5 0,0 2-10 15,0-1-6-15,2 4-8 0,-2 0-9 0,-3 2-12 16,-1-1-11-16,-2 2-5 0,1-1-6 0,-4 0-3 16,1 1-4-16,-2-1 1 0,-1-1 0 0,-2-1 0 15,3-1-1-15,-1-1 1 0,1-2 1 0,-1 1 1 16,1-3 1-16,2 0 2 0,-1 0 0 0,1-1 1 16,0-2-2-16,1-1-1 0,0 0 3 0,0 0 0 15,0 0-1-15,7-9 4 16,-2 3-3-16,1-1 3 0,2-3-4 0,1-1 4 0,-1 0-1 15,2-1 1-15,0-9 6 0,1 5 5 16,-1-1 6-16,-3 0 14 0,2 5 14 0,-1 0 8 0,-1 1 11 16,-3 2 3-16,2 1 2 0,-2 1 14 0,-1 0-2 15,0 4 0-15,-2-1 0 0,2 1-10 0,-1 0-10 16,-2 3-8-16,2-3-4 0,-2 3-7 0,0 0-6 16,0 0-1-16,-4 11-8 0,4-6-3 0,-4 3 2 15,1 1 1-15,0 3-1 0,0 2-8 0,-1 0-8 0,4 5-5 0,-1-6-8 16,2 2-12-16,-4 1-13 0,5-3-8 0,1 1-9 15,1-1-11-15,1-2-22 0,1 1-23 0,-2-1-20 0,3-3-23 16,-1 1-36-16,1-3-41 0,0 0-47 0,0-2-207 16,2-3-513-16,0 1 228 0</inkml:trace>
  <inkml:trace contextRef="#ctx0" brushRef="#br0" timeOffset="86997.0422">6385 5967 222 0,'-2'-3'302'16,"2"3"-22"-16,0-4-21 0,3 1-22 0,-2 1-18 15,-1-2-24-15,0 4-17 0,5-3-18 0,-1 1-19 16,1 0-15-16,0 2-13 0,4-2-8 0,0 3-8 16,-1-1-14-16,2 1-7 0,1 2-10 0,2 1-6 15,0 0-9-15,-5 1-3 0,1 1-11 0,1 3-10 16,-2 0-8-16,-1 2-8 0,-1 2-7 0,-5-1-12 15,1 1-7-15,-4-2 3 0,-1 2-6 0,-1 0 1 16,-3-2-2-16,1 0 3 0,1-1 3 0,-1 2-1 16,-1-4 1-16,3-1 0 0,-2-3 4 0,3 0 2 15,-1 1 0-15,1-3 3 0,2-1 1 16,-2 0 2-16,3-1-3 0,0 0 1 0,-3-6 1 16,6 0 1-16,1 3 2 0,-1-5-1 0,3-1-1 0,2-3 1 15,1 1 0-15,-1-2 0 0,2 1 3 0,1-4-3 16,2 0 6-16,0 0 6 0,-1 0 10 0,-2 7 5 0,-1-4 10 15,-1 3 13-15,-2 2 1 0,-1 1 9 0,2 1 7 16,-4 1 0-16,1 0 4 0,0 3-7 0,-2-1-5 16,0 0-13-16,0 2-1 0,-2 1-9 0,0 0-2 0,0 0 6 15,0 0-10-15,-6 14-7 0,2-7 8 0,0 4-3 16,-2 2-16-16,2 0 4 0,-3 1-1 0,3 1-6 16,0 2 3-16,-1-2-12 0,3-1-15 0,2 0-18 15,2-2-12-15,-1 1-13 0,2-1-10 0,1-2-25 16,1-1-21-16,2-2-26 0,0-1-39 0,0-1-35 15,3-4-43-15,0 2-189 0,0-3-483 0,-2-3 213 0</inkml:trace>
  <inkml:trace contextRef="#ctx0" brushRef="#br0" timeOffset="87446.0805">6808 5942 168 0,'0'-4'285'16,"2"0"-21"-16,-1 1-21 0,-1 2-17 0,0 1-26 15,1-5-18-15,-1 5-16 0,0 0-15 0,0 0-10 16,10 6-16-16,-4-3-12 0,-2 1-12 16,2 1-11-16,0 1-9 0,-1 1-8 0,2 0-13 0,-1 1-6 15,0 0-9-15,1 1-15 0,-3 0-12 0,3 0-13 16,-3 0-17-16,-2 0-13 0,-3 0-9 0,2-2 1 16,-3 2-1-16,1-2 6 0,-4 0-3 0,1-1 5 15,-2-1 4-15,2-2 5 0,-1 0 0 16,1 1 3-16,1-3 4 0,-1 0 2 0,4-1 1 0,0 0 2 15,0 0 2-15,-3-5-1 0,3 5-1 0,3-9 3 16,-1 3 4-16,3 0-3 0,0-2 0 0,1 0-1 16,3-3 2-16,-1 2 1 0,1 0-1 0,0-2 0 15,0 0 2-15,0 0 2 0,1 1 7 0,-3 2 3 16,-2 3 9-16,1-3 13 0,1 3 6 0,-1-2 9 16,-2 3 4-16,-1 0 5 0,0 3 3 0,0-2 6 15,-2 0 2-15,2 1-4 0,-3 2-7 0,0 0-6 16,0 0-7-16,0 0-4 0,0 0-5 0,0 0 0 0,-3 8-7 15,-1-4-1-15,0 3-4 0,-2 0 1 0,3 1-5 16,-3 0-3-16,1 1-2 0,2 2 2 0,-2 2 4 16,3-4-12-16,0 2-2 0,1-2-5 0,1-1-5 15,0 1-14-15,3 1-9 0,1-3-6 0,2 0-13 16,-1-1-19-16,2-2-21 0,1 1-30 0,2-1-36 0,-1-3-41 16,4-2-42-16,-1 1-207 0,1-5-473 0,0 0 210 15</inkml:trace>
  <inkml:trace contextRef="#ctx0" brushRef="#br0" timeOffset="89668.2901">7263 5892 84 0,'0'-2'242'0,"1"-2"0"0,1 1-14 0,-2 3-5 0,0-4-12 15,1 1-11-15,-1 3-15 0,1-3-15 0,-1 3-13 16,0 0-16-16,2-3-17 0,-2 3-10 0,0 0-16 15,0 0-9-15,0 0-5 0,0 0-10 0,0 0-8 16,-4 10-7-16,4-5-4 0,0 2-8 0,0 0-1 16,-2 0-9-16,1 1-1 0,2-1-2 0,-1 2-6 15,2-1-2-15,-2 2-3 0,2-2-2 0,2 0-1 16,-2-1 0-16,3 1-6 0,-1-1-3 0,0-1 0 16,2-1-5-16,-2-3 2 0,2 3-1 0,2-4-6 15,-1-1 2-15,0 0 1 0,2-1 3 0,-1-4-7 16,1 1 4-16,0-2-6 15,-2-1 8-15,0 1-5 0,-1-2 0 0,1 1 4 16,-1-1 9-16,-3 1 6 0,4 0 19 0,-5 2 13 16,-1 1 9-16,0 1 7 0,0 0 12 0,1 0-12 15,-2 0-16-15,0 3 0 0,0 0-7 0,2-3-1 0,-2 3-12 16,0 0 3-16,-7 12 0 0,3-5-6 0,-1 5-4 16,2 1-1-16,-2 0-7 0,0 8 0 0,1 0-4 0,1 0 2 15,1 3-7-15,0 1 3 0,3 9 1 0,-2-7-2 16,1 10 2-16,0 1-3 0,0 4 1 0,1-1-6 15,1 0-11-15,-1-1-6 0,2-2-5 0,-1-3-4 16,0-2 0-16,-1-5-1 0,-1-5-1 0,2 0 5 0,-2-4 1 16,-2-4 0-16,2-1 4 0,-2-1 0 0,1-4 5 15,0 0 3-15,0-2 5 0,-3-2 8 0,1-2 10 32,0 0 14-32,-1-3 18 0,4 0-5 0,0 0-1 0,-13-7-8 15,9-2 4-15,-2-4 3 0,-2-5 2 0,1-4-10 16,1-2-2-16,0-1 7 0,1 0-14 0,-1-3-29 15,2-6 5-15,1-1-29 0,3-2-14 0,0 2-20 16,4 10-12-16,0 1-7 0,2 2-6 0,4 5-12 0,2 0-13 16,-1 6-21-16,1 2-17 0,2 0-25 0,4 1-23 15,4 2-25-15,-1 1-27 0,0 4-204 0,-1-1-491 16,-5 0 218-16</inkml:trace>
  <inkml:trace contextRef="#ctx0" brushRef="#br0" timeOffset="90291.5735">7656 5914 107 0,'-1'-3'280'0,"1"0"-26"0,0 3-20 0,-3-3-23 0,3 3-18 16,0 0-19-16,0 0-14 0,0 0-14 0,0 0-14 15,0 0-13-15,-6 8-11 0,6-6-12 0,-1 2-12 16,1-1-7-16,0-3-6 0,-3 5-9 16,3-4-5-16,0-1-6 0,0 5-4 0,-1-4 1 0,1-1-10 15,0 0-2-15,1 4 1 0,-1-4 1 0,0 0-4 16,0 0 2-16,0 0-7 0,0 0-2 0,-14-5 9 16,10 3-2-16,-2 1-2 0,2-1 1 0,0 1 2 15,-1-1 9-15,5 2-3 0,-7-1 2 0,7 1 3 16,-4-2-3-16,1 1-5 0,3 1-1 0,0 0-3 15,-4-2-1-15,4 2 2 0,0 0-3 0,0 0-2 16,0 0 0-16,0 0-9 0,0 0-2 0,0 0-1 16,14-4 0-16,-4 3 0 0,3-1-4 0,8-2-2 15,-7 4-3-15,8-2-2 0,1 0 0 0,1 1 1 16,-3-1-1 0,0 2 0-16,-1 0-3 0,-3-2-5 0,-3 2 3 15,0 2 0-15,-4-2-5 0,0 2 2 0,-3 0 1 16,-2-1-3-16,0 2 0 0,-1 3 11 0,-3-3-9 15,-2 3 3-15,-1 1 5 0,-2 1 4 0,-3 3-4 0,-1 0 6 16,-2 0-1-16,-4 5-4 0,1 0 3 0,-1-2-5 16,-3 1 1-16,6-5 0 0,-2 4-3 0,0-3 5 15,5-2-1-15,-2 0-1 0,3-2-7 0,-1 2 15 16,2-2-10-16,2 1 3 0,-2-4-4 0,2 1 4 16,1 0 2-16,-1-3 2 0,2 4 0 0,0-5 1 0,2 2 2 15,0-3-4-15,-3 4 0 0,3-4 3 0,0 0-2 16,3 4 2-16,1-3-1 0,1-1-2 0,4 0-2 15,1 0 1-15,0 0-10 0,4-3-18 0,3 2-19 16,0 0-24-16,5-3-30 0,2 3-44 0,-4-2-54 0,5-1-53 16,-1 0-65-16,-1-1-203 0,-1-1-552 0,-1 3 245 15</inkml:trace>
  <inkml:trace contextRef="#ctx0" brushRef="#br0" timeOffset="90692.6431">8059 5886 275 0,'-6'-1'320'16,"-1"-1"-12"-16,3 2-12 0,-2-2-17 0,6 2-19 0,-4-1-27 16,4 1-17-16,-6 0-21 0,6 0-19 15,0 0-23-15,-2-1-16 0,2 1-19 0,0 0-6 16,0 0-11-16,0 0-13 0,19 0-13 0,-9 0-10 15,7-2-12-15,-3 4-9 0,10-2-6 0,-7 0-8 16,-3 0-4-16,7 0-7 0,-5 0-2 0,-1 1-8 0,2-1-3 16,-3 1-4-16,0 1 1 0,-4-2 2 15,-3 1-9-15,0 0-5 0,0 0 6 0,-4 3 2 16,0-1-4-16,-2 0 3 0,-1 2-1 0,-4-2 4 16,1 1 8-16,-1 1-2 0,-6 1 0 0,0 3 8 15,-4 0-1-15,-3 2 0 0,5-2 3 0,-7 3-3 16,3-1 0-16,4-3 3 0,-5 5-1 0,2 0 4 15,2-5-2-15,0 3-4 0,5-1 0 0,-2-1 1 16,3-2 3-16,0 3-4 0,3-4-2 0,0 1 2 16,1-1-4-16,0-1 3 0,3-1-8 0,1 1 1 15,2-2-11-15,4 1-4 0,3-2-16 0,0 0-14 16,4-2-15-16,7-2-22 0,3-1-24 0,0-3-26 16,0 1-40-16,1-3-27 0,2 0-30 0,1 0-65 0,-5-1-153 15,-1 0-478-15,0-3 211 0</inkml:trace>
  <inkml:trace contextRef="#ctx0" brushRef="#br0" timeOffset="92036.811">8726 5774 283 0,'1'-4'277'0,"1"-1"-11"0,0 0-9 0,-2 1-9 0,0 1-11 0,1 1-12 15,-1 2-18-15,2-4-24 0,-2 4-18 0,2-2-15 16,-2 2-13 0,0 0-19-16,0 0-11 0,0 0-6 0,-4 8-17 15,1-2-5-15,0 3-10 0,1-1-8 0,0 5 1 16,-1 0 5-16,3 2-21 0,-2 5 21 0,0 2 0 0,1-2-12 15,0 0-9-15,0 1-11 0,0-2-17 0,-1 2-10 16,2-4-20-16,-2 3-21 0,0-6-21 16,1-1-20-16,-2 0-23 0,0 0-31 0,-2-1-35 0,3-3-53 0,-1-3-65 0,-4 2-164 15,4-5-482-15,0 0 214 0</inkml:trace>
  <inkml:trace contextRef="#ctx0" brushRef="#br0" timeOffset="92559.583">8574 5780 220 0,'0'-4'276'16,"0"4"-21"-16,0-4-14 0,0 4-23 0,3-4-21 16,1 3-16-16,-1-2-20 0,5-1-17 0,1 2-9 15,4-3-18-15,1 2-12 0,6-2-8 0,0 0-12 16,0 2-9-16,3-4-6 0,0 1-10 0,-1 1-2 15,0-1-8-15,1-1-3 0,-9 3-4 0,3 1-6 16,-1-3-4-16,-2 1 1 0,-5 2-7 0,1 1 4 0,-2-2 11 16,-1 0 11-16,-1 3 4 0,0-1 5 0,-4-2 8 15,3 4-6-15,-2-1 8 0,-3 1-2 0,4-2-9 16,-4 2-1-16,0 0-15 0,0 0 3 0,0 9-3 16,-2-3-6-16,0 2 4 0,-4 5-6 0,2 2-6 15,-2 3 2-15,-1 1-5 0,3 3-2 16,-3-2-5-16,-2 2 0 15,2 0-1-15,0 0-6 0,2-2 15 0,-1 0-16 16,2 0-1-16,-2-2 1 0,2-5-11 0,2-1-3 16,2-2-2-16,-3 0-4 0,2-2-1 0,0-5 0 15,1 1 12-15,-1 2-12 0,1-5 4 0,0-1 1 16,2 3 3-16,-2-3 0 0,0 0-2 0,7-4 5 0,-2-2 1 16,1 0 2-16,1-6 4 0,-1 2 3 0,1 1 0 15,0-2 2-15,0 1 7 0,-1 2-6 0,1-3 12 16,-1 4-15-16,-2 0-7 0,3 0 10 0,-3 1-9 15,0 3-3-15,2 0-1 0,-2-1-5 0,1 2 2 16,0 3-6-16,1 0-11 0,3 3-2 0,-2-1-21 0,-2 1-16 16,4 2-13-16,-3 1-14 0,1 1-11 0,-3 2-17 15,2 0-19-15,-2 3-16 0,1-1-16 0,-3-1-23 16,1 1-24-16,0-4-18 0,-3 3-30 0,0-4-153 0,0 1-443 16,1-3 197-16</inkml:trace>
  <inkml:trace contextRef="#ctx0" brushRef="#br0" timeOffset="93218.176">9034 6000 40 0,'0'-3'186'0,"-1"-2"-7"0,1-1 5 0,-1 4-2 0,1-3-5 16,-1 1-6-16,1 1-14 0,-1 0-14 0,1 3-12 15,0-5-15-15,0 3-10 0,0 2-13 0,5-4-7 16,-1 3-6-16,1-1-14 0,1 2-7 0,2-2-9 16,1 2-9-16,5-1-10 0,-1 0-5 0,1 1-4 15,-3-3-3-15,2 1-3 0,0 0-3 0,-4-3-1 16,-1 3 1-16,0-1-3 0,-3 0 10 0,2-1 0 15,-5 1 7-15,0-1 8 0,-1 1 21 0,-2-2 18 16,0-1 4-16,-1 2 8 0,0-1 5 0,-3 1 2 16,0 1 0-16,-2-2-2 0,-1 1-4 0,0 3-7 15,1-2-5-15,-2 1-5 0,1 2-10 0,-1 0-6 16,4 1-3-16,-3 2-4 0,3-1-2 0,-1 3-13 16,2 2 2-16,-2 2-7 0,2-2-7 0,1 7 2 15,3-3-10-15,0 3-10 0,0 0-3 0,3 0-17 16,1 2-8-16,2-3-4 0,5 3-5 0,-7-4-7 31,4-2-3-31,0 0-8 0,-1-3-1 0,3 0-5 0,1 0 2 16,1-1-2-16,-2-5 6 0,0 2 1 0,3-5 8 15,1 0 3-15,-6-1 4 0,2 0 5 0,1-4 0 16,1 0 5-16,-2-3 4 0,-2 0 2 0,2-1 6 0,-3 0 9 16,0-2 3-16,-1 1 12 0,0-1 9 0,-1 0 6 15,0 2-1-15,0-1 3 0,-4 5 10 0,1 1 5 16,-1 2-1-16,1 0-4 0,-1-1-8 0,-1 2-2 0,0 3-3 15,0 0-1-15,0 0-1 0,0 0-5 0,0 0 1 16,-1 10-3-16,-2-1 3 0,2-2-6 0,-2 2 0 16,0 2-2-16,1-2 0 0,-1 2 2 0,1 0-6 15,-1-3 2-15,1 0 3 0,2 2-8 0,-2-4-2 16,-1 0 3-16,2-1 3 0,-1-1-2 0,1-1 2 0,1-1 0 16,0-2 1-16,0 0-2 0,0 0 7 0,0 0-9 15,0-10 6-15,1 4-3 16,2-1 7-16,2-5-1 0,2 2-5 0,-1-1 6 0,1-1-2 0,2 0 0 0,0 4-2 31,1-1-3-31,0 0 3 0,-1 4-3 0,-1 0 0 16,2 1-5-16,-3 2 3 0,4 1-2 0,-1 1-3 15,-1 2 3-15,-1 2 0 0,-1 2 2 0,2-1-4 0,-1 4 1 16,1 1 4-16,-3 1-14 0,-1 0-2 0,-4 2-13 0,0-1-18 16,-3-1-19-16,-1 2-17 0,-1 1-27 15,-3-3-37-15,0 0-45 0,0-2-44 0,-2 2-242 16,-1-4-513-16,3-1 226 0</inkml:trace>
  <inkml:trace contextRef="#ctx0" brushRef="#br0" timeOffset="93688.2894">9661 5818 281 0,'-4'0'277'0,"1"-1"-10"0,1-1-19 0,2 2-18 0,-7 0-19 16,7 0-21-16,-3-2-20 0,3 2-17 15,0 0-12-15,-3 5-8 0,1-2-13 0,0 0-12 16,-1 0-5-16,0 3-2 0,2-2-7 0,-5 4-12 15,3-1-8-15,2 0-3 0,-3 1-6 0,2-1-8 0,2 2-4 16,1-2-5-16,0-1-9 0,0 2-4 0,2-3-2 16,1 1-8-16,2 1-2 0,1-2-9 15,3-1-10-15,4-1-5 0,0-2-5 0,1-1-1 16,-1-1-5-16,2-2 6 0,-1-1-1 16,5-3-2-16,-6 2 0 0,-1-4 2 0,-2-2 3 0,-1-1-2 0,-3 1 0 15,-3 0 2-15,-1-3 16 0,-2 2 0 0,-1-1 13 0,-3 1 12 16,1 2-1-16,-4 2 1 0,2 0 0 0,-6 0-8 15,-1 0 1-15,-3 3-5 0,1 0-1 0,-3 1-3 32,7 3-6-32,-1 1-6 0,-2 2-18 0,3-1-19 0,0 4-27 15,1-1-27-15,3 1-22 0,1 2-21 0,3-1-25 16,1 3-28-16,3-4-36 0,4 2-31 0,1 0-177 16,3-3-455-16,5 3 202 0</inkml:trace>
  <inkml:trace contextRef="#ctx0" brushRef="#br0" timeOffset="93880.1563">9966 5819 4 0,'8'-1'263'0,"-1"-3"12"0,-1 2 10 0,-2 0 1 0,2 1 4 16,-4 1-7-16,-2 0-15 0,3-1-19 16,-3 1-17-16,0 0-24 0,0 0-19 0,0 0-17 15,0 0-14-15,-11 6-15 0,5-2-13 0,-1 3-17 0,-3 1-2 16,1 3-19-16,-4 4-11 0,3 0-4 0,-1 4-2 16,-2 0-13-16,2 0-25 0,1 2-20 0,0 2-23 15,-1 0-25-15,1 0-19 0,0-1-23 16,2 1-22-16,-2-3-24 15,0 2-20-15,3-4-25 0,-2 3-34 0,4-8-29 0,2 1-23 0,-1-5-208 0,1-3-497 16,2 0 220 0</inkml:trace>
  <inkml:trace contextRef="#ctx0" brushRef="#br0" timeOffset="94337.2824">10015 6012 237 0,'4'-3'331'0,"-1"0"-18"0,0 1-23 0,-2 0-23 0,-1 2-8 15,0 0-6-15,0 0-8 0,0 12-23 0,-3-5-17 16,1 5-19-16,0 1-15 0,-2 5-19 0,1 3-19 16,3-1-6-16,0 1-21 0,7 0-25 0,-5 1-21 15,2 2-33-15,0 0-29 0,-1 1-26 0,4-2-23 16,-3 1-30-16,3-2-25 0,-4-4-30 0,1 2-14 16,-4-9-21-16,3 2-4 0,-3-5 3 0,0-2-4 15,0 1 22-15,0-3 16 0,0-4 9 0,0 3 19 16,0-3 11-16,0 0 6 0,0 0 17 0,-10-11 8 15,10 4 15-15,-7-3 16 0,3-5 13 0,1 2 35 16,-4-5-4-16,3-2 7 0,0-2 5 0,2 1 11 16,-1-3 3-1,2-1 3-15,1 1 13 0,0-2 0 0,3-2 1 0,0 2 4 16,2 1 4-16,1-1 7 0,-2 5 5 16,4 0-5-16,0 2-3 0,1 6-4 0,1 2-6 0,3 0-6 15,-2 2 0-15,2 3-8 0,0 0-3 0,-1 2 2 16,2 2-5-16,-1 2 0 0,1 0 0 0,-3 2 3 0,-2 2 0 15,2 0-2-15,0 4 8 0,-1 1 10 0,-3 1 0 16,-1 2 2-16,-2-1 2 0,-4 0-3 0,-3 2-2 16,2 0-2-16,-5-1-3 0,-4 0-8 0,-4 2-3 15,-7-1 2-15,1-2-7 0,-1-2-5 0,-3 0-20 0,-1-2-21 16,4-2-30-16,-3 0-35 0,0-3-51 0,3-2-58 16,4-2-83-16,1-1-141 0,4-3-448 0,2-2 198 15</inkml:trace>
  <inkml:trace contextRef="#ctx0" brushRef="#br0" timeOffset="94616.6663">10381 5908 284 0,'0'0'269'0,"-3"-2"-24"0,3 2-25 0,0 0-22 0,0 0-21 16,0 0-14-16,10-5-19 0,-3 5-13 0,0 0-16 15,3 0-10-15,3 0-12 0,-1-2-14 0,3 2-13 16,0 0-22-16,-1 0-29 0,0 0-41 0,0 0-41 15,0 0-48-15,0 0-46 0,-4 2-170 0,-3-2-356 16,0 1 158-16</inkml:trace>
  <inkml:trace contextRef="#ctx0" brushRef="#br0" timeOffset="94807.4337">10408 6002 297 0,'-2'3'342'0,"-2"-2"-7"0,4-1-11 0,0 0-13 0,-3 2-31 16,3-2-27-16,0 0-21 0,0 0-29 0,0 0-18 16,7 3-36-16,2-3-39 0,1 0-37 0,5 1-39 15,1-1-45-15,8 0-54 0,2-1-59 0,1-2-77 16,1 1-254-16,-1 0-492 0,1-3 218 0</inkml:trace>
  <inkml:trace contextRef="#ctx0" brushRef="#br0" timeOffset="95103.7953">10822 5770 257 0,'-4'-3'364'0,"1"-1"-11"0,0-1-8 0,1 0-7 0,-1-2-33 16,1 3-24-16,1-1-29 0,1 0-30 0,1-1-26 15,1 1-15-15,4 0-20 0,1 1-25 0,5-2-17 16,1 5-17-16,3-3-20 0,-2 0-9 0,-1 4-17 15,1 0-8-15,-2 2-8 0,-3-1 11 0,-1 4-24 16,-1 2-7-16,-3 0 0 0,-2 4-6 0,-4 2 3 16,0-1-3-1,-5 1 5-15,-3 6 0 0,-4-4 2 0,0 2-4 16,-3-1-3-16,3 0 8 0,1-1-6 0,-3-1-1 0,6-1 2 0,-2 2 2 16,4-3-18-16,1-1-27 0,1-1-27 0,1-2-28 0,3 0-27 15,1 2-37-15,1-2-50 0,1 1-59 0,1 2-312 16,1-2-612-16,1-1 271 0</inkml:trace>
  <inkml:trace contextRef="#ctx0" brushRef="#br0" timeOffset="95294.6663">10849 6298 489 0,'0'0'497'0,"-7"-6"-3"0,7 6-26 0,-1-5-20 0,0 3-31 15,1 2-35-15,-1-2-36 0,1 2-33 0,0-3-37 16,0 3-39-16,0 0-66 0,-2-3-76 0,2 3-85 16,0 0-104-16,0 0-102 0,0 0-112 15,0 0-367-15,0 0-730 0,0 0 324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30T13:03:48.50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  <inkml:brush xml:id="br2">
      <inkml:brushProperty name="width" value="0.05292" units="cm"/>
      <inkml:brushProperty name="height" value="0.05292" units="cm"/>
      <inkml:brushProperty name="color" value="#C00000"/>
    </inkml:brush>
    <inkml:brush xml:id="br3">
      <inkml:brushProperty name="width" value="0.05292" units="cm"/>
      <inkml:brushProperty name="height" value="0.05292" units="cm"/>
      <inkml:brushProperty name="color" value="#00B050"/>
    </inkml:brush>
    <inkml:brush xml:id="br4">
      <inkml:brushProperty name="width" value="0.05292" units="cm"/>
      <inkml:brushProperty name="height" value="0.05292" units="cm"/>
    </inkml:brush>
    <inkml:brush xml:id="br5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2389 2959 44 0,'0'0'64'15,"0"0"-6"-15,-2 0-7 0,2 0 1 0,0 0-11 16,0 0 0-16,0 0-12 0,0 0 8 0,0 0-8 16,0 0 6-16,-5 2 3 0,5-2 1 0,0 0 6 15,-5 1-7-15,5-1 10 0,-5 2 12 0,3 0-17 0,-3-2 2 16,5 0-4-16,-7 2 4 0,5 0 7 0,-3-1 3 0,5-1-12 16,-7 1 7-16,3-1-4 0,0 2-12 15,0-1 6-15,4-1 0 0,-9 2-10 0,6 0 5 16,-1-2-1-16,4 0 3 0,-6 2-1 15,4-2-5-15,2 0 1 0,0 0 9 0,-6 2-10 16,6-2 7-16,-6 0-2 0,6 0 1 0,0 0 6 16,-2 1-2-16,2-1-2 0,0 0-5 0,0 0 10 0,-5 1-5 15,5-1-4-15,0 0-2 0,0 0 3 16,0 0-3-16,0 0-1 0,0 0 1 0,0 0-4 0,0 3-3 16,0-3-1-16,0 0-1 0,0 0 4 15,0 0-3-15,0 0-4 0,0 0 1 0,0 0-6 16,0 0 2-16,0 0-1 0,0 0-4 0,0 0 1 0,0 0-1 15,0 0-2-15,0 0 2 0,0 0-4 0,14-4 1 16,-8 2-2-16,5 0 1 0,3-4-1 0,2 1-2 16,4-2-1-16,2 0 4 0,0 2-6 15,4-3 4-15,-1 1-2 0,3-2-1 0,-1 0 0 16,1 4-4-16,0-4 3 0,2 3-4 16,-3 3-3-16,2-4-3 0,-2 3-9 0,0 0 1 0,-2 0 1 0,-1 2-2 15,-4 0-2-15,-4 1-2 0,-1-1 3 0,-1-1 5 0,-2 1-2 16,-3 2 2-16,-1 0-1 0,-2-1 5 15,-3 0-2-15,2 0 4 0,-5 1 3 0,7 0 9 16,-7 0 7-16,5-1 5 0,-5 1 2 16,0 0 5-16,5 1-3 0,-5-1-1 0,0 0-1 0,3-2-1 15,-3 2-3-15,0 0-3 0,0 0 0 16,4 3-4-16,-4-3 1 0,0 0-12 0,0 0-11 16,0 0-14-16,0 0-12 0,0 0-26 0,0 0-22 0,0 0-43 0,0 0-32 15,0 0-37-15,0 0-109 16,0 0-333-16,0 0 148 0</inkml:trace>
  <inkml:trace contextRef="#ctx0" brushRef="#br0" timeOffset="528.7486">2333 3173 179 0,'0'0'193'0,"0"0"-8"0,0 0-5 16,-6 2-10-16,6-2-13 0,0 0-6 0,0 0-10 0,0 0-11 15,0 0-6-15,0 0-8 0,-4 0-11 0,4 0-8 16,0 0-7-16,0 0-5 0,0 0-5 16,0 0-7-16,0 0-7 0,0 0-6 15,0 0-5-15,0 0-6 0,0 0-3 0,0 0-5 0,0 0-4 16,0 0-6-16,0 0 0 0,0 0-6 16,0 0 0-16,14-4 0 0,-8 2-5 0,2 0-3 0,2-2 0 15,4 1-2-15,5-4-3 0,3 2 1 0,1-5-2 16,3 3 2-16,3-2-4 0,11-1-2 0,0-2 1 15,2-1 0-15,0 2 0 0,0-1-5 0,2 2 0 0,-3-1 0 16,-4 0 0-16,0 1-4 0,-7 1 1 0,-3 4-8 0,-3-2 3 16,0 3-5-16,-1-1 0 15,-3 1 2-15,-6 0-3 0,-4 1 1 16,-1 2-2-16,0 0 0 0,-3-1 1 0,0 0 2 0,-2 2-1 16,-1-1-5-16,-3 1 2 0,6-1-3 0,-6 1 1 0,0 0-6 15,0 0-13-15,0 0-11 16,0 0-16-16,0 0-25 0,0 0-24 0,-10 7-28 0,7-6-30 0,3-1-179 15,-9 2-375-15,4 0 166 16</inkml:trace>
  <inkml:trace contextRef="#ctx0" brushRef="#br0" timeOffset="1082.2006">2389 2953 8 0,'0'0'154'0,"-5"1"-4"0,5-1-4 15,0 0-13-15,-6 1-16 0,6-1-1 0,-3 0-9 16,3 0-14-16,0 0-11 0,-3 2-7 0,3-2-1 0,0 0-7 0,0 0-6 16,0 0-6-16,0 0 4 15,0 0-19-15,0 0 9 0,0 0-6 0,0 0-1 0,0 0-6 0,0 0-1 16,0 0-5-16,0 0 3 15,-1 2-1-15,1-2 3 0,0 0 4 0,0 0 0 0,16-2 2 0,-9 2 0 16,2 0-2-16,5-2-9 16,0 0 6-16,8-1-6 0,2-2-4 0,2 1 1 15,2-2-5-15,13-1 5 0,0-2-9 16,1 0-1-16,0-1-1 0,-1 0-1 0,-1 1-9 0,2-1-2 0,-3 1-12 16,-2 1 5-16,-8 2-6 0,-4-1 4 0,0 1-1 0,-4 0 0 15,0 2-1-15,-6-1 1 16,-2 2-3-16,-3 3 0 0,-1 0-4 0,-2-1-5 0,-3 0 6 15,0-1-4-15,-1 1 7 16,-3 1-1-16,7 0 1 0,-7 0 5 0,0 0-4 0,0 0-1 0,0 0 2 16,0 0 7-16,0 0-11 0,0 0-8 15,-10 5-34-15,10-5-26 0,-1 3-41 0,1-3-40 16,-3 5-127-16,3-5-311 0,-3 4 138 0</inkml:trace>
  <inkml:trace contextRef="#ctx0" brushRef="#br1" timeOffset="228878.3759">8895 7354 145 0,'0'-3'245'0,"-3"-2"-15"0,3 2-4 0,-1-1-18 16,-2 1-13-16,0-4-16 0,0 5-8 0,-1-4-8 15,1 5-16-15,-2-4-13 0,1 3-10 16,0-3-16-16,-3 4-10 0,-1-3-11 0,-1 2-7 0,1-1-10 0,-1 3-15 16,0 0-1-16,-2 0-6 15,1 0-3-15,2 3-7 0,-2-1 0 0,-3 3-7 0,0 1 0 16,2 0-8-16,-2-1-1 0,1 2-4 0,1 0-2 0,2 1-2 0,-1-1 1 16,1 5-2-16,4-4-3 15,-1 0 0-15,1 2 1 0,-1 1 1 16,4-3-5-16,0 1 0 0,2 0-2 0,0 3-2 0,3-1 4 15,0-2-6-15,1-2-6 0,3 4 2 0,1 0-2 0,2 0-1 16,0 0 1-16,2-2-1 0,4 4 2 16,2-1-2-16,1-2 5 0,-1 0-5 0,2 0 0 0,-7 0-2 15,5-2 2-15,-1 3 1 16,-5-3 2-16,2 2-3 0,-3-1 3 0,1 1 1 0,-4 0 1 16,1-1 1-16,-4 1 3 0,1-1 3 0,-3 2 3 15,1-2 4-15,-4-1 1 0,0 1 6 0,-4 0 2 16,1 2-3-16,-4-2 0 0,0 2-3 0,-3-1 1 0,-9 0-5 15,1-1 2-15,-3 0-1 0,2-3-3 16,-3 1 0-16,2-6 0 0,0 2-6 0,4-2 1 0,-1-2-10 16,2-1-13-16,1 0-8 0,1-1-20 15,0-2-9-15,0-2-16 0,3 0-11 0,1 1-23 16,2-1-35-16,0-4-32 0,3 0-34 0,1 2-189 0,0-3-427 16,2-1 189-16</inkml:trace>
  <inkml:trace contextRef="#ctx0" brushRef="#br1" timeOffset="229399.754">9129 7282 119 0,'0'0'207'0,"-1"4"-14"0,1-1-15 0,0-3-16 15,-1 7-12-15,0-2-11 0,0-1-15 0,0 4-11 16,-1-3-12-16,2 2-6 0,-3 0-8 15,3 2-7-15,-1-1-15 0,0-1-3 0,1-1-7 16,-2-1-6-16,2 2-6 0,0-2-3 16,-1-2-4-16,-1 1-3 0,2-1-3 0,0 0 0 0,0 1-2 0,0-4-2 15,0 2 9-15,0-2 9 0,0 0 8 0,0 0-5 16,0 0-6-16,0 0-5 16,0 0 2-16,3-9 4 0,-3 3 1 0,3 1-6 0,-2-3 8 0,1 0 0 0,-1-5 1 15,1 1-2-15,0 4 2 16,-2-3 11-16,1 1 2 0,1 1-9 15,-2 1-6-15,0-1 1 0,2 0-4 0,-1 2-6 0,-1 1-2 16,0 2-4-16,0-1 0 0,0 3-6 0,0-2-3 0,0 1-3 16,0 3-3-16,0-4 4 0,0 4-11 15,0-3-1-15,0 3-1 0,0 0-6 0,0-4-7 0,0 4-11 16,0 0-3-16,0 0 1 0,0 0 2 0,0 0-1 16,0 10-7-16,0-4-6 0,-1 1-8 15,-1 0-7-15,0 1-15 0,0 1-13 0,-2 2-14 0,-2 1-25 0,3 1-27 16,-2-3-35-16,-1 2-46 15,0 1-157-15,2 0-409 0,-3-1 181 0</inkml:trace>
  <inkml:trace contextRef="#ctx0" brushRef="#br1" timeOffset="229925.4486">9183 7692 109 0,'0'0'208'0,"0"0"-7"0,0 0-12 15,0 0-11-15,0 0-15 0,0 0-7 0,0 0-20 0,0 0-15 0,0 0-10 16,0 0-12-16,0 0-13 0,0 0-6 0,0 0-6 16,0 0-12-16,0 0-1 0,14-1-8 15,-6 0-10-15,-1 1-1 0,7 0-9 0,-1 0 0 0,0 0-13 16,1-1-14-16,0 1-10 0,3 0-16 15,4 0-16-15,0 1-15 0,-1 0-17 0,2-1-19 0,2-2-19 16,-3 2-33-16,-4-1-154 0,-1-1-316 16,1 2 140-16</inkml:trace>
  <inkml:trace contextRef="#ctx0" brushRef="#br1" timeOffset="230259.4102">9391 7576 208 0,'-3'-1'234'15,"-1"-2"-15"-15,4 3-10 0,-5-2-10 0,3 0-13 0,2 2-19 0,0 0-19 16,-3-2-14-16,3 2-22 0,0 0-14 15,0 0-6-15,0 0-15 0,0 0-9 16,7 8-4-16,0-3-9 0,-1 2-4 0,5 1-4 16,-1 2-5-16,4 4-7 0,0 0-2 0,2 0 0 0,-2-2-11 15,-7 0-4-15,1 0-2 0,1 1-4 16,-4 0-3-16,0-1-1 0,-1 0-6 0,-3-1 3 0,-1-2-2 16,-1 0 8-16,-4 3-1 0,-1-2-4 15,-4 0-2-15,0 1-11 0,-2-1-16 0,-3-2-24 0,4 0-24 16,-9 1-41-16,7-6-39 0,-1 2-220 0,4-4-403 0,1-1 179 15</inkml:trace>
  <inkml:trace contextRef="#ctx0" brushRef="#br1" timeOffset="230858.1542">9833 7713 17 0,'6'0'208'15,"-6"0"-17"-15,0 0-16 0,0 0-21 0,0 0-14 16,0 0-15-16,0 0-11 0,0 0-11 0,-7 6-11 15,3-5-9-15,1 2-10 0,0-1-6 0,-1 0-6 16,1-1-9-16,-1 1-4 0,1 0-3 16,-1-1-4-16,1 1-7 0,0 0 2 0,3-2-2 15,-4 2 1-15,4-2-1 0,-6 0-8 0,6 0 2 0,0 0-4 0,-4-3 2 16,4-1-6-16,-3 1 5 0,3-1 1 16,2-1 0-16,-1 1-3 0,-1 0-7 0,0 0 2 15,4-1-5-15,-1-1 1 0,0 3 0 0,2-3-8 0,0 2 5 16,0 0-6-16,1 1-4 0,1 1 2 15,-1 1-5-15,-1 0 3 0,1 0-4 0,1 0 1 16,-1 3 0-16,1 2-5 0,0 0-1 0,-3 1-1 16,0 0 0-16,-1 0-2 0,-2 3 3 0,1 0 0 0,-4-1-1 15,1 0 5-15,-3 0-3 0,-1 1 1 16,0-1 6-16,-2 0 0 0,0 0 0 0,-2-2 0 0,1 0 6 16,1-2 5-16,-2 1-1 0,1-2 1 15,1 0 7-15,0-1 10 0,3-1 3 0,-2-2 3 16,2-1-3-16,1 1 0 0,-1-3 2 0,1 0-1 0,0-1-1 0,3-1 0 15,0-1-9-15,0 0-5 16,3 0 1-16,0 0-6 0,1 0-6 0,-1 2-1 16,1-1-3-16,3 2-5 0,-4 1 0 0,1 1-12 15,0-1-10-15,-1 2-15 0,1 0-13 0,0 2-1 0,-4 0-4 16,6 0-9-16,-6 0-25 0,4 4-14 0,-2 0-15 0,-2-1-40 16,0 2-142-16,-2 1-327 0,1-1 144 15</inkml:trace>
  <inkml:trace contextRef="#ctx0" brushRef="#br1" timeOffset="231480.4611">10295 7605 39 0,'3'-5'235'15,"1"-1"-13"-15,-1 2-8 0,0-3-4 0,-2 2-2 0,2 1-5 16,-1-2-17-16,0 3-12 0,-2-3-13 15,0 1-12-15,0-1-16 0,0 1-12 0,-2-2-14 16,-1 3-10-16,0-1-10 0,-3-1-8 16,1 1-7-16,-2 1-7 0,-2-1-12 0,2 3-6 0,-3-2 8 0,2 1-19 15,-1 0-2-15,-2 2-3 0,1 1-4 16,0-2 0-16,3 4-6 0,-3-1-2 0,2-1-3 16,0 3-1-16,-1-1 6 0,1 2-7 0,-1-1-3 0,2 2-3 15,-3-1-1-15,3 1 2 0,-1 0-2 16,1 1-2-16,1 0 0 0,0 1 0 0,4 0-1 0,-1-1-5 15,0 2-5-15,0-2 1 0,3 3-7 16,0-1-8-16,0 0 1 0,2-1-1 16,-1 2-3-16,6-2 1 0,-1 1 3 0,1-1-4 15,0-1 3-15,3 3 1 0,-1-1 1 0,4 1 5 0,0-1 2 0,-2 0-3 16,3 1-1-16,0 0-10 0,0-2 2 0,6 5 0 0,-6-4-4 16,4 3 0-16,-1-2-1 15,-4 1 0-15,0-1 1 0,-1-2 1 0,-2 2 0 16,0 1 0-16,1-3 4 0,-4 1 3 0,-1-1 0 15,-2 0 3-15,-1 0 4 0,-3 0 6 0,0-1 0 0,-3 2 3 16,-4-1 3-16,0-1 0 0,-3 1 0 16,-4-1 3-16,-1-2 1 0,-6 2-2 0,-2-2-2 0,-1-1-2 15,0 0 3-15,0-1 0 0,2 0-1 0,-1-2-9 16,1 0-9-16,2-1-25 0,3 1-34 0,0-2-49 16,3-2-78-16,0 1-147 0,4-3-380 0,-1 1 170 0</inkml:trace>
  <inkml:trace contextRef="#ctx0" brushRef="#br1" timeOffset="232583.4771">10570 7913 179 0,'0'0'254'0,"0"0"-12"16,0 0-13-16,5-2-8 0,-5 2-19 0,0 0-18 0,0 0-15 16,0 0-18-16,0 0-19 0,0 0-10 0,3 3-13 0,-3-3-1 15,4 4-15-15,-1-2-5 0,-1-1-9 16,-1 1-7-16,2 3-8 0,0 0-7 0,-2-3-5 0,1 5-8 15,-1-1-12-15,-1 3-12 0,-3 0-9 16,0 2-6-16,-1-2-16 0,-4 2-6 0,-1 1-19 0,-5 2-21 16,0 1-21-16,-3-3-31 15,-1-1-28-15,2-5-49 0,-2 3-196 0,1-5-413 0,2-2 183 0</inkml:trace>
  <inkml:trace contextRef="#ctx0" brushRef="#br1" timeOffset="233827.9427">11132 7537 35 0,'-2'-5'235'0,"-2"-1"-10"0,-1 0-15 0,-2 0-14 16,0-1-13-16,-3 3-17 0,-2-1-12 0,-2-1-10 0,3 2-13 16,-3 1-10-16,-2 0-5 0,0 1-19 15,1 2-8-15,-2 1-13 0,0 1-3 0,2 3-8 0,-2-2-6 16,3 1-5-16,1-1-6 0,2 0-6 0,4 1-4 16,-3 2-5-16,3-1-2 0,0 0-6 0,0 3-2 15,4-1-1-15,1-1-2 0,1 1 0 0,1 1-3 16,0 1-6-16,4 0-4 0,2-1 3 15,1 3 1-15,3-2-2 0,0 1-1 0,1-2-5 16,6 3-3-16,-4-2-1 0,6 2-4 0,1-4 0 16,0 2-5-16,-4-4-3 0,3 3-4 0,2-3 4 0,-7 1-2 15,6 1 6-15,-4-3-3 0,-3 2-2 16,-1-1-2-16,-4 0 2 0,0-1 3 0,-1 0 2 0,-2-1 3 16,-1 0 3-16,-1 5 7 0,-1-4 13 15,-1 2 2-15,-4 0 0 0,-1 1-4 0,-4-1-1 0,-2 1 0 16,-4 2 0-16,-5-2-6 0,0 0 1 0,-1 1-3 0,-2-6-7 15,0 4-2-15,6-2-8 16,0-3-8-16,1 0-5 0,0 1-16 0,1-4-14 0,0 2-19 16,4 0-28-16,3-5-40 0,-1 1-42 15,1-1-172-15,1-4-382 0,0 1 169 0</inkml:trace>
  <inkml:trace contextRef="#ctx0" brushRef="#br1" timeOffset="234168.3668">10972 7362 87 0,'0'-4'290'15,"0"1"-12"-15,0 0-16 0,1 1-18 0,-1 2-23 16,0-4-19-16,0 1-20 0,0 3-19 0,0 0-20 16,1-2-15-16,-1 2-11 0,0 0-15 0,0 0-9 0,0 0-10 15,-1 9-9-15,1-3-7 0,-1 1 1 0,0 2-11 16,0 2-8-16,0 4-8 0,0 5-2 0,-2 1-4 15,2 1-3-15,0 2 0 0,0 1-4 16,-2 10 4-16,2-10-5 0,0 12 4 0,-1-2-3 16,-1-7-1-16,0 7-4 15,0-8 0-15,0 8-2 0,2-9 0 0,-2-2-2 0,1 3-3 0,0-5-2 0,2 0 3 16,-2-2-1-16,2-6-4 0,0 1 2 16,0-2-4-16,0 0-7 0,0-5-17 0,2 0-12 15,-2-5-7-15,1 4-15 0,0-1-6 0,0-4-7 16,-1 2-10-16,2-3-19 0,-2-1-25 0,0 0-23 15,0 0-21-15,8-6-26 0,-4 1-37 0,-1-3-155 0,0 1-406 16,0 0 180-16</inkml:trace>
  <inkml:trace contextRef="#ctx0" brushRef="#br1" timeOffset="234519.957">11071 7382 153 0,'0'-3'252'0,"0"0"-21"0,0 1-17 0,0 2-20 0,0 0-16 16,0-5-21-16,0 5-18 0,0 0-13 16,0 0-16-16,0 0-9 0,0 0-11 0,0 13-2 0,0-4-10 15,0-1-5-15,0 7-2 0,2 4-5 0,-2-3 2 16,0 4 3-16,0 6 5 0,0-2-8 15,-2 2-3-15,4 9 0 0,-2 1 4 0,-3-2-8 0,1 1-3 16,-2-7-2-16,1-2-8 0,0 1 0 16,-1-1-3-16,1-2-5 0,-1-1 1 0,3-1-6 0,-2 0 8 15,1-7-10-15,1-1-5 0,1-1-8 16,0 1 5-16,-2-5 0 0,1 0-5 0,1 0-6 16,0-2 1-16,0-1-1 0,0-3 0 0,0 1-3 0,0-1-4 0,0 0-11 15,0 0-4-15,0-3-32 16,0 0-44-16,0 0-38 0,0 0-59 0,0 0-54 0,0-11-237 0,0 3-511 15,-3 1 226-15</inkml:trace>
  <inkml:trace contextRef="#ctx0" brushRef="#br1" timeOffset="243341.3843">8922 8248 216 0,'-4'-6'230'16,"-2"0"-9"-16,-1 1-12 0,-2-1-16 0,2 1-12 0,-1-1-13 16,-3-1-17-16,0 0-12 0,2 3-14 0,0-1-6 0,-1 3-9 15,0-1-14-15,2 1-9 0,0 0-11 16,1-1-4-16,0 3-11 0,-3-1-6 0,3-1-5 0,1 4-2 15,-2-1-9-15,1 1-4 0,0 1-4 16,-3 2-1-16,1-2-6 0,1 3-3 0,-4 0 0 0,2 1-4 16,1-1 1-16,2 1-2 0,-1 1-3 0,1-4 1 15,1 3-3-15,1-1-2 0,2 0 1 0,-1-1-3 16,2 2 2-16,1-2-3 0,1 1 1 16,0 2 1-16,1-2-3 0,3 0 5 0,-1 1-3 0,2-1-3 15,1 0-1-15,1-1 0 0,1 2 0 0,3 0 2 0,1 0 0 16,1 1-4-16,1-1 4 15,3 2-2-15,-3-2-5 0,4 2 4 0,-3-2 0 0,0 1 1 16,-1 0 0-16,-2-2-1 0,0 2-2 16,0-2 4-16,-3 3-4 0,-2-2-1 0,0 0-2 0,0-1 2 15,-3 2 0-15,-1-2-2 0,0 2 2 0,-2 0-2 0,-1-1 2 16,-1 0 4-16,-4 2-4 0,0-3 2 16,-2 5 0-16,-3-4-1 0,-2 0 5 0,-2-1-3 0,-6 0-2 15,0-1 3-15,-1 0-3 0,5-3 2 16,1 0 1-16,-6-1 3 0,5-1 0 0,-1-1-3 0,-3-3-1 15,5 2 1-15,-1-2 0 16,2-1 2-16,-1 0-4 0,1-1 2 0,3 1 2 0,-2-3-5 16,6 5-1-16,-2-4-14 0,3 1-17 0,0-1-25 15,1 1-29-15,2 1-32 0,0-2-36 0,2 0-38 16,0 2-210-16,1-3-435 0,2 1 193 0</inkml:trace>
  <inkml:trace contextRef="#ctx0" brushRef="#br1" timeOffset="243667.7684">8983 8445 126 0,'0'0'178'0,"5"0"-18"0,-2 2-16 0,-3-2-12 15,10-2-15-15,-1 2-10 0,0 0-9 0,4 0-14 0,1 0-8 0,0 2-14 16,3-2-13-16,-3 0-20 15,3 0-24-15,-1 0-10 0,5 0-27 0,-5 0-22 16,1 0-50-16,-2 0-92 0,1 0-211 0,-6 0 93 16</inkml:trace>
  <inkml:trace contextRef="#ctx0" brushRef="#br1" timeOffset="244027.6535">9105 8322 103 0,'-4'-2'174'0,"4"2"-6"0,-4-2-19 0,4 2-17 16,0 0-10-16,0 0-13 0,0 0-5 15,0 0-12-15,-2 5-12 0,2-5-10 0,10 6-6 0,-3-2-6 16,3 1-1-16,0-1-8 0,2 1-1 15,2 2-10-15,1-1-5 0,4 2 3 0,-6 0-6 16,6 0-6-16,-6-1 0 0,0 0-3 0,-1 2 1 16,-1-2-4-16,-5 1 1 0,1-1 9 0,-2 0 3 0,-2 2 6 15,2-2 7-15,-5 2 10 0,-1-1 2 0,0 0-2 16,-2 0-1-16,-1 1-4 16,-6 1-5-16,1-1-3 0,-2 0-3 0,0 0-4 0,-2-2-2 0,3 0-9 0,-2-1-18 15,3 0-19-15,1 0-21 16,2-2-48-16,1-1-21 0,0-1-35 0,1-1-44 15,0 1-136-15,4-2-344 0,-5 1 152 0</inkml:trace>
  <inkml:trace contextRef="#ctx0" brushRef="#br1" timeOffset="244453.6787">9604 8461 135 0,'4'0'253'0,"-4"0"-26"0,5 0-20 0,-5 0-19 0,0 0-13 15,0 0-17-15,0 0-18 0,6 2-15 0,-6-2-14 0,2 1-9 16,-2-1-11-16,0 5-9 0,0-5-5 16,0 4-17-16,0-1-16 0,0-3-11 15,0 4-9-15,0-1-7 0,-2-1-6 0,2-2-4 16,-4 5-1-16,3-3-4 0,-2 0 0 0,0-2 1 15,-1 3-1-15,-2-3-1 0,2 0 5 0,-2 1-3 16,6-1 5-16,-8-1-5 0,2-2 6 0,2 2 4 0,0 0 3 0,-1-2 5 16,1 1 7-16,1-2 6 0,2 1-3 0,-2 0 0 15,3 0 1-15,0-1-8 16,2 0-1-16,-1 1-1 0,3-2-5 0,2-1-3 0,-1 3 3 0,1-1-7 16,4 1 1-16,-3 0-1 0,3 2-2 15,-3-2-2-15,3 2 1 0,-3-1-4 0,0 2 1 0,-2 0-1 16,0 0-2-16,-1 0-1 0,-4 0-1 15,6 3 0-15,-5 0 1 0,-2 0 1 0,1-3-1 0,-5 6-3 16,2-2-6-16,-1 0-12 16,0 0-8-16,0 0-14 0,0-1-18 0,1 1-27 0,-1-1-28 0,-2 0-32 15,4-1-32-15,0 0-154 0,2-2-360 0,-6 1 159 16</inkml:trace>
  <inkml:trace contextRef="#ctx0" brushRef="#br1" timeOffset="244977.9694">9891 8371 290 0,'3'-1'290'0,"-3"1"-20"16,4-3-18-16,-3 3-20 0,-1 0-18 16,0 0-20-16,6-3-21 0,-6 3-12 0,0 0-16 15,0 0-17-15,0 0-12 0,0 8-11 0,-3-4-7 0,2 1-12 16,1 1-6-16,-3 2-9 0,0-2 1 0,0 4-17 15,1 1-7-15,-3 2-3 0,1-1-2 0,0-1-7 0,-2 1-2 16,-1 1-3-16,2-4-4 16,-2 3-3-16,-1-1-7 0,3-3-7 0,-1-2-2 0,-1 3-6 15,2-4 6-15,0-1-6 0,1 0-3 16,0-1 2-16,1 0 2 0,0-1 0 0,2 0-2 0,1-2 3 16,0 0-3-16,0 0 4 0,-7-5 6 0,5 0-10 0,4 1-2 0,-2-2 7 15,0-1-5-15,4-2 3 16,-1-4-3-16,2 0-1 0,1-1 3 0,0-5-2 0,4 2 0 15,-2-3-4-15,2 0 12 0,0-1-8 16,1 1-1-16,-1 0 2 0,1 1 4 0,2 3 2 0,-2 1 2 16,2-1-5-16,-6 6 3 15,5 0-3-15,-3 2-2 0,1 0-1 0,-2 3 1 16,1 0-4-16,-4 2 3 0,4 0 0 0,-5 2-3 16,3 1-2-16,-1 0 1 0,-1 2 1 0,1 1 0 0,1 3-1 15,-1 0-2-15,-2 3 4 0,3 3-4 0,-3 2 0 16,3 5 2-16,-4 1 1 0,1 0-3 0,-4 3 2 15,3-2 2-15,0 3 3 0,-3 0-5 0,0-1-1 16,1 0 6-16,2-2 0 0,-6 1 0 0,3-4-1 0,-1 2-8 16,1-6 0-16,0-1-1 0,0-1-11 0,0-3-12 15,1 0-18-15,2-2-23 0,-3-1-27 16,0-1-22-16,0-1-23 0,0-2-40 0,0-2-70 16,0 0-159-16,0 0-446 0,0 0 197 0</inkml:trace>
  <inkml:trace contextRef="#ctx0" brushRef="#br1" timeOffset="245167.8039">9898 8463 247 0,'0'0'237'0,"0"0"-10"0,0 0-6 0,-4-2-16 15,4 2-21-15,0 0-16 0,7-4-27 16,0 2-22-16,3-1-13 0,1 2-21 0,4-2-20 0,1 2-22 15,1-3-28-15,4 0-21 0,0 3-31 0,-1-2-36 16,2-1-36-16,-2 2-39 0,-3 2-134 0,-3-3-305 16,0 2 135-16</inkml:trace>
  <inkml:trace contextRef="#ctx0" brushRef="#br1" timeOffset="245821.6745">10399 8497 132 0,'3'-3'228'0,"1"-1"-6"0,-1 2-8 0,-1-3-11 16,0 2-9-16,1-1-3 0,2-3-22 0,-3 1-8 15,1-1 0-15,-1 1 1 0,0-2-11 0,-2 1-7 16,2 1-17-16,-4-1-12 0,2-2-5 0,-1 3-4 0,-2-3-8 16,2 1-10-16,-2 2-12 0,0 0-4 0,-3 0-8 15,2 2-7-15,0 0-9 16,-2 0 6-16,-1 0-20 0,3 2-1 0,-3 2-7 0,0-2 1 16,1 2 10-16,-5 2-17 0,4 2-2 0,0-1-6 0,-3 3 0 15,3-2 0-15,-3 5 0 0,2-1-4 16,-2 2 0-16,3 2-2 0,-1 0 0 0,-1-2-1 15,2 3 9-15,1-2-12 0,2 1-1 0,1 0 3 16,-1 0 0-16,1-3-3 0,3 0 7 0,0 1-10 0,0-3 8 16,3 2 0-16,-3-1-1 0,4-2 1 0,1-1-4 15,0 1-7-15,2-1 1 0,0-3-7 0,0 0-4 16,3-2 4-16,0 0-2 0,0-2-2 0,4-2 1 0,-1-1 0 16,1 0 0-16,-2-2 0 15,-2-1 9-15,3 0-1 0,-2 0 0 0,-2-2 5 0,-1 4 4 16,-1-4 11-16,-1 3 2 0,-1 0 1 15,-2-2 10-15,1 3 10 0,-2 1-15 0,-1-2-2 0,1 2-3 16,-2 1 5-16,0-1-4 0,0 1-6 0,-2 1-7 16,1 2 1-16,1 1 1 0,0 0-4 0,-6 0 1 15,6 0 1-15,-5 4 0 0,2 0-5 0,1 2 3 0,-2 0-2 16,1 1-2-16,1 2-13 0,0 0-7 16,2 0-7-16,0-3-3 0,2 4-5 0,0-1 6 0,0 0-10 15,2-2-5-15,0-1 7 0,0 0-6 16,2 0 2-16,1-2-2 0,0-1-1 0,2 0-4 0,0-2-5 15,0-1-8-15,-1 0-13 16,2-3-7-16,1-1-9 0,-1 1-11 0,-3-1-18 16,0-1-10-16,1-2-21 0,-2 0-4 0,-3 2-25 15,3-3-168-15,-5 1-377 0,-1-1 167 0</inkml:trace>
  <inkml:trace contextRef="#ctx0" brushRef="#br1" timeOffset="246599.2035">10730 8570 78 0,'0'0'257'16,"0"-3"-10"-16,0 3-6 0,2-2-14 0,-2 2-7 0,1-2-16 0,-1 2-17 0,0 0-16 15,4-2-14-15,-4 2-18 16,0 0-14-16,0 0-15 0,3-1-13 0,-3 1-10 0,0 0-2 0,7 3-16 16,-1-1-5-16,-3 1-8 0,0 2-3 15,0 3-9-15,-2 1-12 0,-1 5-21 0,-2-1-31 16,-5 1-50-16,-7 5-66 0,-4-3-101 16,-16 6-180-16,-6-5-451 0,-6-4 200 0</inkml:trace>
  <inkml:trace contextRef="#ctx0" brushRef="#br1" timeOffset="248068.008">8794 8939 89 0,'7'-6'220'0,"0"1"0"0,0 0-9 16,0-3-5-16,-3 2-6 0,1-1-14 0,-1 0-2 0,1 1 6 15,-2-1-3-15,0 0-16 0,-2 0-16 16,0 0-12-16,-1 2-8 0,-1-3-8 0,-1 2-20 15,-2-1-11-15,-1 1-10 0,-2 0-5 0,-1 1-13 16,-1 1-9-16,0 0-6 0,-3-2-5 0,1 5-6 16,-2 0-4-16,-1 1-4 0,0 2-3 0,1-2 9 15,-2 3-19-15,1 1-4 0,1-1 9 0,1 2-9 16,0 2-4-16,4-2 0 0,-1 0 0 0,2 3-4 0,0 1 0 0,3-1-1 16,-2 4-2-16,5-4-2 0,-1 2 5 15,2 0-3-15,2-1-5 0,2 3 7 0,3-1-5 0,0-1-1 16,0 2-2-16,5-2-4 0,-2 0-4 15,3-1 3-15,4 1-5 0,-5 0-8 0,7 0-2 16,-6-1 6-16,1-3-4 0,0 3 5 16,5 0-2-16,-7-3-2 0,1 1 1 0,-1-1 1 0,-4-1-3 15,-1 0 5-15,-1 0 1 0,0 0-1 16,-3-2 6-16,0 1 2 0,-3 2 1 0,0-1 4 16,-2 1-1-16,-3-1 5 0,-2 0-6 0,-4 3 6 0,-3-4-1 0,-5 5-5 15,-2-3 5-15,1-1 2 0,-1-1-2 16,-1 2 1-16,2-4-1 0,3-1 0 0,1 1 1 15,1-2-3-15,0 0-4 0,0-2-12 0,4 1-10 16,1-3-24-16,2 2-28 0,2-2-36 0,-1-2-36 0,4-1-44 16,-1 0-47-16,4-2-180 15,2 0-454-15,1 0 202 0</inkml:trace>
  <inkml:trace contextRef="#ctx0" brushRef="#br1" timeOffset="248303.6765">8953 9051 197 0,'0'0'212'0,"5"0"-19"15,-5 0-18-15,7-2-15 0,-2 2-15 0,2-2-12 16,4 1-14-16,3 1-13 0,1-1-12 0,1 0-12 0,6 1-22 15,0-2-16-15,-1 2-18 0,2 0-27 16,0-2-20-16,-1 1-28 0,-1 0-30 0,-1-1-32 0,-4 2-137 16,-2 0-268-16,-2-1 119 0</inkml:trace>
  <inkml:trace contextRef="#ctx0" brushRef="#br1" timeOffset="248603.4251">9182 8926 170 0,'-6'-2'241'0,"1"1"-16"0,0-2-14 0,1 2-17 0,1-1-19 0,0 1-17 15,0-1-16-15,3 2-14 0,0 0-14 0,0 0-14 16,0 0-5-16,0 8-10 16,4-4-9-16,2-1-10 0,2 4-4 0,2 0-6 15,2 3-3-15,0-2-10 0,3 3-2 0,-2-3-7 16,0 1-3-16,1-1 0 0,-1-1-4 0,-2 2-2 0,-1-4-4 0,-3 3-5 15,1-2 4-15,-4 1-2 16,0-2-2-16,0 2 5 0,-4 0 1 0,-2-3 0 0,-3 3-2 16,-1 0-4-16,-5 3-3 0,-2-3-10 0,-2 2-11 0,0-4-15 15,-3 4-16-15,2-3-26 0,3-1-24 16,1 0-36-16,0-1-48 0,2-1-206 0,1 0-409 0,2-1 181 16</inkml:trace>
  <inkml:trace contextRef="#ctx0" brushRef="#br1" timeOffset="249063.4202">9573 9062 242 0,'0'0'270'16,"4"-1"-24"-16,-4 1-17 0,4-1-20 0,-4 1-21 0,0 0-20 0,0 0-17 15,4 0-14-15,-4 0-18 0,0 0-8 0,0 0-11 16,3 3-14-16,-3-3-8 0,0 3-10 0,0 0-14 16,0-3-10-16,-3 5-8 0,2-3-4 15,0 2-1-15,-2-2-3 0,0 1-3 0,0-2-6 0,2 1-4 16,-4 1-2-16,3-3 2 0,2 0 2 0,-5 2-6 0,5-2 2 16,-4 1-2-16,4-1 2 15,0 0-2-15,-7-3-2 0,4 0 1 0,3 1 3 0,-1-2-8 0,1 4-3 16,0-6 4-16,1 4-9 15,1-3-6-15,-1 3-2 0,2-1 0 0,1 0 0 0,0 0-3 16,2 2 3-16,-2-2 3 0,3 1-1 16,0-1 0-16,-1 3 2 0,1-1 0 0,-1 1 2 0,-2 0-2 15,2-1 2-15,-6 1-2 0,8 1-3 16,-5 0 2-16,0-1 5 0,-3 0 3 0,0 0 11 0,0 5 0 16,0-5 1-16,-6 6 2 0,-1-2-3 0,0 0 0 15,0 1 1-15,0-3-4 0,-2 0 1 16,1 1-1-16,1-1 0 0,4 0 0 0,-3-1 1 0,2 0-2 15,0-1-7-15,4 0-18 0,0 0-20 0,0 0-29 16,-7-2-14-16,7 2-20 0,1-5-20 0,-1 5-23 16,6-8-27-16,-3 4-176 0,0 0-375 15,1 1 166-15</inkml:trace>
  <inkml:trace contextRef="#ctx0" brushRef="#br1" timeOffset="249567.4112">9853 8857 249 0,'3'-2'314'0,"-3"-2"-16"16,1 3-19-16,-1 1-17 0,3-6-30 0,-3 6-16 0,0-1-28 15,0 1-17-15,0 0-21 0,0 0-19 0,0 0-8 16,0 0-7-16,0 0-21 0,4 8-2 0,-1 0-14 0,-3 1-6 15,0 2-11-15,1 4-2 0,1 4-9 16,-1 0-2-16,1-4-10 0,-2 4-3 0,-2-1-3 0,2-1-1 16,-1 0-4-16,-1-2-4 0,1 0-1 0,0-1-6 0,-2-1-7 15,1-2-3-15,0 1 2 16,0-3-9-16,1-1-7 0,-1-3 8 16,1 1-7-16,1-3 2 0,0 0 2 0,-1 1 1 0,1-4 2 15,1 5-1-15,-1-5-1 0,0 0 1 0,0 0 0 0,0 0 3 16,6-10-4-16,-5 5 2 0,6-3 4 0,-3 1-5 15,3 0 0-15,3-3 6 0,0 2-5 0,0 0-4 16,-3-1 0-16,7 3 0 0,-7 1-2 16,3 1 3-16,0 1-2 0,-2 1-6 0,1 0 6 0,-1 2-2 15,2 2 3-15,-3 0-6 0,3 0 1 16,-2 3 4-16,-2-1 1 0,1 2-2 0,-1 2 0 16,-4 0 1-16,1-1-1 0,-1 1 3 0,-1 2 0 0,-4-2 1 0,0 0-1 15,1-1-1-15,-4 2 6 16,-1-2-6-16,0 1 4 0,-3-3 0 0,0 1-2 0,0-3 0 15,0 1-3-15,1-3 1 0,-1 0-7 16,-2-1-7-16,4-2-8 0,-3-1-2 0,1 1-17 0,0-2-17 16,-1-3-19-16,4 1-25 0,-2-1-51 15,1-2-53-15,1-1-243 0,1 1-488 0,-1-2 216 0</inkml:trace>
  <inkml:trace contextRef="#ctx0" brushRef="#br1" timeOffset="250285.75">10277 8954 67 0,'1'-3'318'16,"2"1"-14"-16,-3 0-21 0,0 2-9 0,3-3-36 0,-3 3-25 0,1-2-25 15,-1 2-19-15,0 0-22 16,3-2-9-16,-3 2-17 0,0 0-14 0,-3 9-12 0,1-5-4 16,-3 3-6-16,1 1-11 0,0 3-10 0,0 1-3 15,-1 1-8-15,0 0-6 0,-1 2-6 0,2 2-4 16,-2-4-6-16,2 0 2 0,-2-1-2 0,2 0-2 0,0 0-7 15,-2-3 3-15,2 2-6 0,1-1-2 16,-2-4-4-16,3-1 2 0,-2 0 1 0,3-2-2 0,-1 1-2 16,1-3 1-16,1-1 2 0,-3 4-2 15,3-4 8-15,0 0-8 0,0 0-5 0,0-11 1 0,1 4-1 16,2-2-1-16,0-4-2 0,1 1 0 0,-1-1 6 16,4-5-10-16,0-2 3 0,0 0 0 0,3 0-1 0,-3-2 0 15,4 0-4-15,-2-2 1 0,-1 2 0 16,2-1-4-16,1 4 6 0,-2 2 3 15,-2 2 1-15,0 4 0 0,0 2 0 0,-1 2-4 0,-2 1 1 16,0 3-3-16,-1-1-2 0,1 3-2 0,0 2 4 16,3 3 2-16,0 1 1 0,-2 5-4 15,0 1-5-15,2 2 6 0,3 7-3 0,-6-1 3 16,3 0 5-16,-1 2-4 0,-2 0-4 0,3-2 14 0,-2 1-14 16,0 0 0-16,1 0 11 0,-1-2-11 0,0-4-3 15,-1 1 4-15,0-2-17 0,0 1-11 0,1-1-6 16,-1 0-8-16,0-1-9 0,0-4-13 0,-1 0-21 15,-1-2-26-15,0-1-22 0,0-1-17 0,0-1-17 16,0-1-31-16,-2 0-225 0,0-2-461 0,0 0 203 16</inkml:trace>
  <inkml:trace contextRef="#ctx0" brushRef="#br1" timeOffset="250488.6463">10223 9051 201 0,'-4'-2'192'0,"4"2"-19"0,0 0-16 0,0 0-15 15,14-1-13-15,-7 1-14 0,7 0-18 0,0-1-22 16,3-1-25-16,3 1-27 16,3 1-26-16,-1 0-28 0,3-4-31 0,-1 2-53 0,0 0-76 0,0-1-206 15,-3 2 91-15</inkml:trace>
  <inkml:trace contextRef="#ctx0" brushRef="#br1" timeOffset="250858.4268">10702 9006 149 0,'-6'-2'284'16,"2"-1"-14"-16,-1 0-9 0,1 0-20 15,-1 2-18-15,-1 0-21 0,2-1-20 0,-3 2-17 0,2-1-13 0,-2 2-12 16,1-1-2-16,-1 3-21 16,0-2-11-16,-1 4-10 0,1-1-10 0,-1 3-10 15,3-2-5-15,-1 2-6 0,-1 1-6 0,1 0-4 0,2 4-6 0,0-3 0 16,0-1-8-16,2 0-4 16,1 5-4-16,-1-3 10 0,2-2-17 0,0 2 2 15,5 2 0-15,-2-3-5 0,1-3 1 0,1 3-6 0,1-2 3 16,1 0-3-16,0-2-2 0,6 1 1 0,0-2-3 15,-4-3-2-15,4 3 1 0,0-4-1 16,0 0 0-16,0-1-2 0,-3 0-4 0,-2-1 4 0,1 0 2 0,-3 1 6 16,-1-1-3-16,1 0 2 15,-2 1-1-15,-1-1 4 0,1 0-7 0,-2 0-4 0,-1 0-4 16,2-1-22-16,-3 3-27 0,1-3-21 16,-1 3-35-16,0 0-43 0,-5-3-37 0,5 3-36 0,-4-1-46 0,4 1-204 15,-5-1-506-15,5 1 224 0</inkml:trace>
  <inkml:trace contextRef="#ctx0" brushRef="#br1" timeOffset="251927.9845">10958 9195 262 0,'0'0'275'0,"4"-2"-11"0,-4 2-16 0,2-2-17 0,-2 2-19 16,3-1-21-16,-3 1-19 15,2-1-19-15,-2 1-17 0,0 0-14 0,0 0-12 0,0 0-11 0,0 0-15 16,6 2-3-16,-5 1-12 15,0 1-5-15,-1 1-13 0,1 4-13 0,-1-1-16 0,-5 3-22 16,-1 2-30-16,-3 0-50 0,-5 2-53 0,-4-4-64 0,-2 0-211 16,-4-1-441-16,-4-2 195 15</inkml:trace>
  <inkml:trace contextRef="#ctx0" brushRef="#br1" timeOffset="253715.4177">8788 9488 30 0,'3'-6'229'0,"1"2"-4"0,-1-2-8 0,-1 1-2 15,1 0-1-15,-1-3-17 0,-1 3-15 0,-2 0-11 0,1-1-5 16,-2 0-19-16,-1-1-12 16,-2 2-15-16,-2 0-11 0,0 0-10 0,-1 2-12 15,-5-2-5-15,0 3-7 0,-2 0-8 0,0 1-7 0,-2 1-3 0,0 2-8 0,-3 0-3 16,-1 4-6-16,5-3-6 16,2 1 0-16,0 2-4 0,0-1-6 0,2 2-1 0,2 2-1 15,1-1-2-15,2 2-4 16,2-1 0-16,0 4-3 0,3-2-1 0,2 0-2 15,0 1-1-15,2 0 3 0,4 1-3 0,2-1-1 0,-1-1-1 16,1 0 0-16,1 0-3 0,4-2-2 0,-3 2-2 0,1-1-5 16,0-3-7-16,2 3 3 15,-2-3-5-15,0-1 3 0,1 1-3 0,-1 0 0 0,-2-2 0 0,2 3-2 16,-3-3 1-16,-2 0 2 0,2 0 3 0,-3 0-4 16,0 0 3-16,-3-1 2 0,1 2-1 0,-1-3 7 15,-2 3 4-15,1-2 2 0,-2 2 1 0,-1 0-1 16,-2 0 2-16,-3 0 2 0,-1 0 0 15,0-1 5-15,-5 1-8 0,-1 0-2 0,0-1 4 0,-2-2-2 16,2 0-1-16,-1 0 0 0,-1-2 5 16,3 0-5-16,0 0 0 0,1-2-11 15,2 0-7-15,1-2-17 0,1 2-26 0,0-2-29 16,0 0-37-16,2-3-48 0,2 0-65 0,-2-5-177 0,3 3-448 0,3-1 198 16</inkml:trace>
  <inkml:trace contextRef="#ctx0" brushRef="#br1" timeOffset="253953.1037">8841 9654 22 0,'0'0'255'0,"3"2"-25"0,-3-2-27 15,7 0-18-15,-7 0-13 0,14-4-22 0,-4 4-14 0,6 0-14 16,1-2-23-16,4 0-21 0,3 2-25 0,3-3-22 16,-1 2-14-16,-1-1-32 0,1 1-20 0,-1 0-46 15,0-2-22-15,-3 2-151 0,-4-1-274 16,-3 1 122-16</inkml:trace>
  <inkml:trace contextRef="#ctx0" brushRef="#br1" timeOffset="254247.9551">9058 9554 82 0,'-3'-1'260'0,"1"-2"-10"0,-1 2-12 16,1-1-18-16,2 2-23 0,-3-3-14 0,3 3-19 0,0 0-21 0,0 0-11 16,0 0-14-16,0 0-13 15,0 0-10-15,0 0-10 0,13 6-8 0,-4-3-9 16,1 2-6-16,3 2-5 0,-1 0-5 0,1 2-6 15,1 0-7-15,0-2-2 0,-1 3-3 0,-1-2-8 0,-1 2 0 16,-1-2-4-16,-2 2-1 0,-3-3 0 16,-2 2 2-16,0-2 2 0,-2 3-1 0,-2-2 3 0,-2 0 3 15,-4 3-4-15,-3-2-6 16,-1-1 0-16,-3 2 1 0,-3 1-9 0,-3-2-16 0,1 1-16 0,3-3-26 16,-3 1-33-16,5-1-42 0,1-1-47 0,4-2-50 15,0-1-188-15,3-1-439 0,2 0 195 16</inkml:trace>
  <inkml:trace contextRef="#ctx0" brushRef="#br1" timeOffset="254619.3966">9491 9670 47 0,'0'0'293'0,"0"0"-23"0,0 0-32 15,0 0-22-15,0 0-28 0,0 0-17 0,0 0-14 0,0 0-17 16,-9 6-21-16,7-4-29 0,2-2-20 0,-4 3-20 16,1 0-18-16,0-1-15 0,1 0-12 15,2-2-15-15,-5 2-5 0,4 0 3 0,1-2 4 0,-3 2-1 0,3-2 2 16,0 0 2-16,0 0-2 0,0 0 1 16,-6-6 12-16,3 4 11 0,3-2 9 0,-1 1 12 15,1 0 5-15,0 3-3 0,1-7-5 16,1 4 1-16,-1-1-4 0,-1 1 1 0,2 1 2 0,-2 2-4 0,2-4 2 15,-2 4-7-15,0-3-3 0,0 3-1 0,4-1-4 16,-4 1-2-16,0 0-2 0,0 0 0 0,0 0-3 16,0 0-2-16,9 3-1 15,-9 1-2-15,3-3 3 0,-3 1-3 0,0-2-2 0,-3 7-1 16,3-4-6-16,-3 0-11 0,-1-1-3 0,0 1-22 16,0-1-15-16,1 0-26 0,-3-1-40 0,2-1-37 15,-2 0-199-15,6 0-386 0,-10-1 172 0</inkml:trace>
  <inkml:trace contextRef="#ctx0" brushRef="#br1" timeOffset="255360.4921">9715 9510 39 0,'3'-2'329'15,"-3"2"-23"-15,3-3-32 0,-3 3-24 0,2-2-25 16,-2 2-18-16,0 0-20 0,0 0-21 0,0 0-17 16,3 6-6-16,0-1-16 0,-3 0-15 15,0 3-8-15,3 1-12 0,-3 4-9 0,3-2-12 0,-3 3-2 16,1-2-9-16,-1 2-4 0,1-1-8 0,1 2-2 0,-4-3-7 0,1 1 0 16,1-1-11-16,0-2-10 0,-4-2-5 15,4 1-5-15,-3 0-2 0,2-3-5 0,-2-1 5 16,1 0-7-16,1-2 6 0,0 0-3 15,-1-1 5-15,-1-1-2 0,3-1 1 0,0 0-3 0,0 0 3 16,-8-4-1-16,6 1 1 0,1-2 0 16,1-2-3-16,-1-3 2 0,1 1-3 0,0-2 4 15,0-2-5-15,1-1 1 0,-1-1-2 0,3-3 1 16,1 4 2-16,-3-7-4 0,1 7 1 0,2-4 2 16,0 4-1-16,1-5-3 0,0 1 3 0,1 4-3 0,-2-1 11 0,2 3-10 15,1 1 0-15,-3 1 1 16,2-2 1-16,1 6-3 0,-3-1-1 0,3 2 3 15,0 0 0-15,0 0-3 0,0 2 1 0,1 1-2 16,1-1 1-16,1 2 0 0,0 1-5 0,0 0-2 0,-1 2-5 16,0 0 1-16,1 0 0 0,-2 1-10 15,-1 0-6-15,0 0-1 0,-1 4 3 0,1-1-1 0,-3 1-6 16,2 1 3-16,-5 1-9 0,2 3-5 0,-3-3-2 0,0 2-5 16,-3 2-9-16,-1-3-4 0,0 3 3 15,-2-2 0-15,-1-4 1 0,1 1 8 0,-2 1 6 16,2-3 4-16,1 1 5 0,-1-2 3 15,0-1 7-15,2-1 2 0,1 1-5 0,1-2 13 0,-1 1-2 0,0-1 3 16,2 0 1-16,1-2 6 0,0 3-2 0,0-3 1 16,2 3 3-16,-2-3 5 0,7 3-2 0,-1-2-2 15,0-1 7-15,2 0-5 0,-1 1 1 0,-1-1 4 16,2 2-3-16,2-2 4 0,-3 1 2 16,0 2 3-16,3 2 7 0,-2-2 9 0,1-1 1 0,-2 4 7 15,-1-1 7-15,-1 2-1 0,-1-4 7 16,1 4 13-16,-4 1 1 0,1 0 0 15,-2-1 2-15,-2 2-2 0,-2-2-6 0,-2 1-5 0,-2-1-1 16,-2 2-2-16,-4-1-7 0,0-1-2 0,-3 1-2 16,1-1-2-16,-2-1-7 0,4 1 3 15,-2-4-4-15,2-2-2 0,0 1-2 0,-1-2-6 0,5 0-16 16,0 0-17-16,-1 0-26 0,1-4-15 0,3 2-27 16,0 1-46-16,0-5-32 0,3 4-50 0,-2-2-163 15,5-2-412-15,-2 2 183 0</inkml:trace>
  <inkml:trace contextRef="#ctx0" brushRef="#br1" timeOffset="256691.5183">10230 9582 56 0,'-1'-3'227'0,"1"-1"-7"0,0 4-10 0,-3-3-12 16,3 3-14-16,-3-5-15 16,3 5-17-16,-1-2-13 0,-2 0-11 0,3 2-15 0,-7-2-8 15,7 2-13-15,-10 1-2 16,10-1-8-16,-7 1-4 0,2 1-9 0,-1-1-4 0,0 2-3 16,1 0-1-16,-4 0-2 0,2 1-4 0,0 0-3 15,-3 1-1-15,3 1-1 0,-4 1-4 0,1 0 3 16,0 2-3-16,2 0-6 0,1-3-4 0,-3 0-2 0,3 4-3 15,-3 0-3-15,3-2-2 0,0 2-3 16,1 1-1-16,2-3 0 0,0 1 3 0,1-1-11 16,2 0 0-16,-1 1 1 0,5-2-4 0,0 1-3 15,2-2 6-15,2 1-4 0,3-1 0 0,3 0-1 0,4-3 0 16,3 0-2-16,1-1-4 0,1-4 0 0,-1 2 4 0,2-3-5 16,-8-1 0-16,2 0 1 0,-4 2-2 0,1-1 3 15,-4 1 11-15,-3-1 7 0,0 0 5 0,-3 2 8 16,2-1-9-16,-3-1 5 15,0 2-7-15,-1-1 0 0,-2 2-10 0,0 0 2 0,-1-6-4 0,1 6-17 16,0 0-19-16,-7-1-23 0,7 1-36 0,-6 0-44 16,6 0-39-16,-7 0-56 0,7 0-264 0,-4 1-526 15,4-1 233-15</inkml:trace>
  <inkml:trace contextRef="#ctx0" brushRef="#br1" timeOffset="257815.4055">8767 10031 98 0,'0'-5'262'0,"0"1"-17"15,0-1-11-15,-1 0-15 0,-1 0-12 16,-2-2-22-16,0 2-13 0,-2-1-15 0,0 1-16 0,-2 1-15 16,-2-1-7-16,-2 3-11 0,-2-2-9 15,1 2-5-15,-1 1-3 0,0 2-10 0,0 1-5 0,-2 2-7 16,2-2-9-16,0 2-3 0,1 1-6 16,2 2-4-16,1-2-2 0,3 2-6 0,0-1-4 0,4 2-7 15,-4 0 0-15,5 1-2 0,2 3-1 0,0 1-6 16,4-2 1-16,1 2-3 0,4-1 8 0,-1 0-11 15,2 0-4-15,4 2 3 0,0 0-4 16,3-1 2-16,-4-2-6 0,2 0 3 0,3 1-2 16,-7-3 3-16,2 1-4 0,-1-1 0 0,0 1 1 0,-2 0-5 15,1-3 1-15,-4-2 1 0,-1 1 0 16,0 0-3-16,-2 1 4 0,-4-2 1 0,0 1 0 0,0-1-1 0,0 3-2 16,-6-4 2-16,1 4 2 15,-4-3 2-15,-2 2 1 0,-2-2-3 0,-2 1 3 0,0-1-3 16,-5 1-5-16,0-1 5 0,3-1-3 0,2-2 1 0,-1-1 1 15,-1 2-4-15,3-3-7 16,4-2-8-16,0 2-12 0,1-1-16 0,3 0-19 0,-1-2-26 16,1-1-41-16,2-1-49 0,1 1-54 0,1-2-225 15,1-1-493-15,2-2 219 0</inkml:trace>
  <inkml:trace contextRef="#ctx0" brushRef="#br1" timeOffset="258298.1394">8898 10241 97 0,'3'-3'235'0,"1"2"-22"0,0-1-26 0,5-2-19 0,-1 2-15 15,5-3-16-15,4 2-10 16,3-3-17-16,0 2-11 0,2-2-19 0,3 2-21 0,-3 1-13 15,1-1-30-15,-3 1-19 0,-3 1-20 16,0 0-17-16,-3 0 1 0,-5 1-13 0,1 0 1 16,-3-2-4-16,-2 2 10 0,-2 0 2 0,-3 1 9 15,1-2 6-15,-1 2 2 0,0 0 7 0,-11-3 15 16,4 1 12-16,-1 2 2 0,-1-2 14 0,1 2 14 16,-1-2 2-16,1 0 7 0,2 0 6 0,0 2 11 15,-1-1 1-15,3 1 5 0,4 0 3 0,-7-2-11 0,4 2 0 0,3 0-6 16,0 0-6-16,-6 0-2 15,6 0-5-15,0 0-5 0,0 0-4 0,0 0-5 0,0 0-4 16,20 2-2-16,-13-1-8 0,2 1 6 16,0 0-2-16,0 0-5 0,1 2-1 0,-1-1 0 15,-1 3-4-15,-1-3 4 0,0 0 5 0,0 4 4 16,-3-2 3-16,0-1 7 0,-1 1 3 0,-1 0 8 0,-2 0 2 16,0 0-3-16,0 0 1 0,-2-1-3 0,-1 1-3 0,-2 0-4 15,-1-1-2-15,-1 1-4 16,0-1-3-16,-2 3-13 0,2-4-20 0,-3 0-16 0,2-1-27 15,0 1-26-15,0-1-35 0,3 0-24 16,0-2-49-16,0 0-190 0,5 0-406 0,-8 0 179 0</inkml:trace>
  <inkml:trace contextRef="#ctx0" brushRef="#br1" timeOffset="258652.7592">9506 10230 61 0,'5'-2'274'0,"-5"2"-25"0,0 0-28 0,0 0-21 16,0 0-19-16,0 0-17 0,0 0-18 0,-10 5-18 0,10-5-12 16,-8 4-15-16,5-1-19 0,-3-1-22 0,2 2-5 0,-1-1-16 15,0-1-10-15,2 1-7 0,-2 1-2 0,2-3-1 16,1 2-5-16,-2-2 0 0,4-1-3 0,-3 2 3 15,3-2 6-15,-4 1 5 0,4-1 3 16,0 0-6-16,0 0 4 0,0 0 9 0,3-8 4 16,-3 4-1-16,3 0 7 0,-3 0-4 15,1 0-4-15,3 0 0 0,-1 0-5 0,0 0-5 0,1 0-5 16,-1 1 1-16,1 0-6 0,-1 0-2 0,0 0-1 0,0 2-1 0,-1-1-5 16,3 0 1-16,-5 2-3 0,2-1-7 15,-2 1-12-15,0 0-7 0,0 0-20 0,0 0-19 0,3 6-26 16,-4-3-27-16,-1 1-28 0,0-1-45 15,-3 1-173-15,0-1-387 0,-5 3 172 0</inkml:trace>
  <inkml:trace contextRef="#ctx0" brushRef="#br1" timeOffset="259447.9571">9822 10000 49 0,'1'-4'274'0,"-1"1"-12"0,2-1-8 0,-2 1-10 16,1-1-8-16,-1 1-13 0,2 0-14 15,-1 1-14-15,-1 2-7 0,0-5-26 0,0 3-20 0,0 2-15 16,0 0-17-16,1-3-7 0,-1 3-12 0,0 0-9 16,0 0-9-16,0 0-11 0,0 0-3 0,0 10-3 15,2-2-10-15,-2 1-4 0,0 4 8 0,0 2-22 16,0 3 4-16,1-1-5 0,-1 4-1 15,2-1-7-15,-2 1 3 0,0-3-1 0,1 2-5 16,-1-2-3-16,-1-5-3 0,-2 2 3 0,3-1-4 16,-3 0-1-16,0-1-1 0,2-5 0 0,-2 2 0 0,3-6-2 15,-1 2 1-15,-2-3-1 0,1 1 2 16,1 1 3-16,-1-2-5 0,2-3 3 0,0 3 0 0,0-3 2 16,0 0-1-16,0 0-3 0,0 0-3 0,2-9 3 15,1 4-5-15,0 0 5 0,1-1 0 16,0-1 1-16,2-1-3 0,-1 1-2 0,2 0 2 0,2 2-4 15,1-2 5-15,-2 1-6 0,3 0-1 0,2 1 0 16,-3 2 0-16,0 2 1 0,-2-1-6 0,2 4 1 0,0-2 5 16,0 1-2-16,0 2 0 15,-1 1 3-15,0 1-6 0,-3 0 3 0,-1 0-3 0,1 2 0 16,-2 1 5-16,-1-1-7 0,-3 2 5 16,0-1-6-16,-4 1 8 0,-2-2-1 0,-2 2-5 0,-2 1 1 15,0-6 18-15,-4 3-16 0,1-2 1 0,-4 1-4 16,3-4 1-16,-4 0 5 0,2-2 3 0,1 0-4 15,1 0 7-15,1-2-2 0,0 0 1 0,3-1-2 16,1-1 1-16,-1 2 0 0,3-5-15 16,1 4-21-16,2-3-15 0,0 1-37 0,1 1-43 0,3-2-45 0,4-2-41 15,2 0-42-15,1 1-195 0,5-2-488 16,4-3 216-16</inkml:trace>
  <inkml:trace contextRef="#ctx0" brushRef="#br1" timeOffset="260138.4498">10147 10060 209 0,'5'-2'328'0,"-3"-3"-24"16,1 3-8-16,0 0-12 0,-3 2-22 0,4-2-17 15,-4 2-17-15,3-3-19 0,-3 3-25 0,1-2-22 0,-1 2-17 16,0 0-17-16,0 0 5 0,0 0-31 16,5 6-11-16,-5-1-8 0,1 1-5 0,-1 1-11 15,0 2-4-15,0 3-7 0,1 0-6 0,1 1-8 16,-1-1-10-16,1 0-1 0,-1-1-5 0,-4 0-18 15,5 0 2-15,-4-2-1 0,2 0-11 0,-1 0 4 0,-2-2-4 16,2-1 2-16,-1-2 0 0,2 1 0 16,-1-2 0-16,1 1 0 0,-2-1 0 0,1-1 3 0,1-2 2 15,0 0-4-15,0 0 7 0,0 0-3 0,-6-9 1 16,5 4-5-16,2-2 3 0,-1-2 9 0,-1 0-14 16,2-4 1-16,1 1 2 0,-1-1 2 0,2-2-5 0,-2 2 3 15,4-1-4-15,-4-1 0 0,6-2 3 16,-3-2 2-16,1 6-2 0,2-6-9 0,-2 6 9 15,-1-2-2-15,2 2-1 0,4 2 0 0,-6 1 0 16,6 0 0-16,-3 3 2 0,0 2-2 16,3 0-2-16,-2 3 0 0,2 0-4 0,0 1 4 15,0 2 0-15,0 1 1 0,3 5-3 0,-1-1-8 0,-2 4-6 16,1-1-9-16,-4 4 1 0,3-1-15 0,-3 1-9 16,-2 1-6-16,0 3-1 0,-5-4-5 0,0 1-2 15,0 1 1-15,-5-2 3 0,-3 0 7 0,1-3 6 0,-2 3 3 16,-3-6 4-16,2 1 3 15,-4-1 8-15,3-1 3 0,1-3 11 0,2-1 3 0,-1-1 9 0,-1 2 7 16,3-3 5-16,0-1 4 16,3-1 2-16,-3 1 4 0,0-1 0 0,4-1 4 0,2-1 9 0,-2 1 0 15,3-1-4-15,0-1-6 16,0 2-7-16,4-2-1 0,2 2-1 0,-2 0-1 0,6 0-3 16,-3 1-1-16,4 2-4 0,-1 0 4 0,3 1-2 0,1 3-1 15,0 0-1-15,0 2 0 0,0 1 2 16,0 2-5-16,-2 0 1 0,0 0-2 0,-1-1 3 0,-4 4 3 15,1-2 1-15,-3 1-1 0,-2-2-1 0,-2 0 4 16,-1-1 4-16,-4 0 0 16,0 1 5-16,-5-1-6 0,-2 0 2 0,-3-1-1 0,-3 0 0 15,-2-1 0-15,2-3-1 0,-3 0-4 0,0 0 1 0,5-3 1 16,1 0-1-16,-2-2 1 0,2 1-2 0,1-2-1 16,2 1-3-16,3 0-14 0,-2-1-17 15,1-2-18-15,2 1-18 0,3 2-27 0,-3-3-36 0,4 0-47 16,3 1-35-16,-1 0-235 0,2-2-483 15,2 1 214-15</inkml:trace>
  <inkml:trace contextRef="#ctx0" brushRef="#br1" timeOffset="260747.5811">10812 10158 78 0,'-2'-5'302'0,"0"-3"-12"0,-2 1-17 0,-1 0-17 16,1 0-19-16,-2 0-13 0,0-1-21 0,-1 4-20 0,-1-3-19 16,1 3-15-16,0-2-15 0,0 3-17 15,2 0-7-15,-1 1-14 0,0 0-12 0,2 2-7 16,-3 1-10-16,1 0-6 0,-1 2-9 0,0 1-4 0,0 1-1 15,2 1-6-15,-2 2-6 0,0-2-2 0,-1 4-5 16,3-2-4-16,-1 0-3 0,-1 1 1 16,2 3 0-16,-2-2-6 0,2-3-3 0,2 2-2 15,-1-2-1-15,2 1 1 0,0-1-6 16,1-2-6-16,-1 0-5 0,2-1-8 0,-1 0-12 0,1 0-5 16,1-1 3-16,-1-1 2 0,0-2 2 0,7 3-1 0,-1-3 7 15,0-1-3-15,1 0 6 0,1-2 3 16,3-2-4-16,-1 0 4 0,-1 2 6 0,-1-3 9 0,1 1 4 15,0-2 8-15,-2 4 6 0,-1-3 16 16,1 2 4-16,0 1 5 0,-3-2 7 0,1 1-3 0,-3 3-1 16,1-2-2-16,0 2-7 15,-2-3-1-15,-1 4-8 0,2-1-5 0,-2 1-3 0,0 0-6 0,0 0-2 16,0 0-5-16,-6 6 3 0,3-2 2 0,-1 0-5 16,4 1-4-16,-3-1 5 0,0 5-2 15,3-6-5-15,0 3 11 0,2 0-15 0,-1-2-7 16,1 1 2-16,1-1 3 0,-1 1-1 0,6 0 0 0,-3-3 1 15,2 1 2-15,2-2 2 0,-1-1-4 0,1 0 8 16,-3-1-2-16,3-2 9 0,-1 0 3 16,1-1 8-16,-1 0 6 0,-1-1 2 0,-2 0 5 0,0 0-5 15,-1 1-6-15,-1-3 16 0,0 4-21 16,-2-4-6-16,2 3-6 0,-3 0-18 0,0-3-26 0,-2 3-30 16,1-1-32-16,-2 1-38 0,-1 1-51 0,1 1-55 0,-1-2-66 15,0 1-214-15,-1 2-565 16,0 1 249-16</inkml:trace>
  <inkml:trace contextRef="#ctx0" brushRef="#br1" timeOffset="262197.9745">10553 9663 273 0,'1'-1'276'0,"-1"1"-18"0,3-5-18 0,-2 4-13 0,1-2-17 0,-2 3-18 0,1-3-17 16,-1 3-17-16,0 0-17 0,3-1-15 15,-3 1-18-15,0 0-6 0,0 0-12 0,0 0-8 16,3 5-14-16,-3 0-10 0,1 0-16 16,-2 2-20-16,-1 1-30 0,0 1-39 0,-3 4-43 0,0 2-55 0,-3-2-70 15,-4 6-176-15,-1-3-423 0,-5 2 187 0</inkml:trace>
  <inkml:trace contextRef="#ctx0" brushRef="#br1" timeOffset="262638.0003">11216 10349 124 0,'0'-2'281'16,"0"2"-32"-16,0 0-26 0,0 0-22 0,6-1-18 0,-6 1-16 0,0 0-14 16,0 0-15-16,0 0-14 15,-3 10-24-15,0-3-25 0,-7 2-40 0,-1 2-55 0,-6 6-59 0,-7-3-94 16,-13 6-125-16,-4-2-321 15,-5-3 143-15</inkml:trace>
  <inkml:trace contextRef="#ctx0" brushRef="#br1" timeOffset="269289.2695">9818 7732 101 0,'0'-3'125'16,"0"3"-5"-16,0-4-19 0,0 4 0 0,-2-5-15 16,2 5 4-16,0-3-5 0,0 3-5 0,0-4-4 15,0 4-3-15,0-4 1 0,0 4-4 0,0 0-5 0,0 0-1 16,0 0-1-16,0-3-6 0,0 3-5 0,0 0-8 15,0 0 1-15,0 0-7 0,0 0-3 16,0 0-8-16,-5-1-5 0,5 1-1 0,0 0 0 16,-10 4-5-16,7 0 0 0,-1-1-4 0,4-2 6 0,-3 4-9 15,-1-3 0-15,1 2-6 0,2 0 1 0,-2-1-6 16,0 1-1-16,0-1 0 16,3 0-7-16,0 0-5 0,0-3-4 0,-1 4 8 0,1-1-5 15,0-3 1-15,1 4 6 0,2-2 0 0,-3-2 0 0,3 2 3 16,-3-2-3-16,7-1 1 0,-7 1-2 15,7-1 9-15,0-2-3 0,-4 2 5 0,1-2-2 0,-1 0 6 16,1 0 6-16,-1 1 8 0,1-2 3 16,-3 0 9-16,2-1 10 0,-1 2 7 0,-1 0 2 0,-1-1 4 15,0 1-3-15,0 3-9 0,-3-7-2 0,2 6-3 16,-2-2-5-16,-1 2-6 0,-2 1-3 0,2-2-4 16,4 2-5-16,-9 2-1 0,4-2-8 0,2 1-11 0,-1 2-15 15,1-2-12-15,0 2-11 16,2 1-1-16,-2-1-5 0,3 1-5 0,0-1-12 0,3 0-4 15,-2 1-16-15,2 0-19 0,0-2-48 16,1 0-98-16,-1-1-272 0,1-1 121 0</inkml:trace>
  <inkml:trace contextRef="#ctx0" brushRef="#br1" timeOffset="280107.8425">11163 8380 183 0,'-1'-4'242'0,"1"4"-14"16,-1-5-9-16,-2 3-19 0,0 0-22 0,0-1-15 0,0-1-14 15,-2 1-19-15,0 0-11 0,-3-1-10 16,0 0-12-16,0 1-4 0,-2 1-10 0,-1 1-10 0,1-1-6 16,0 2-2-16,-6-2-10 0,2 2-2 0,0 0-5 0,1 0-6 15,0 2 1-15,0 1-6 0,4-1-5 16,-2 0-6-16,2 1-1 0,-1 1 1 0,1-1-4 0,1 2-4 16,1 0-3-16,0-1-1 15,2-1-2-15,0 3 1 0,0-3-2 0,1 1-4 0,4 2 3 16,-3 1 4-16,3-4-1 0,2 6-4 15,1-1 0-15,-1-4 1 0,3 3-4 0,0-1 2 0,2-2-1 16,1 2 0-16,1-1 1 0,4 1 0 16,-1-1-5-16,3 0 8 0,-2-2-7 0,1 1 1 0,0 0-3 15,-1-1 2-15,1 2 1 0,1-1-5 0,-1-1 1 0,-1-1 1 16,0 2-2-16,-4-1 0 16,-1-1-2-16,1 2 1 0,-3-1-5 0,-2-1-4 0,1 1 1 15,-1-1-3-15,-1 2 4 0,-1 0 4 16,-1-1-3-16,-2 3 2 0,0-2 7 0,-1-1-7 0,-4 3 0 0,-1-1 4 15,-2 0 0-15,-2-1-1 16,-3 0 1-16,-1 1 1 0,1-2-2 0,-3 0 0 0,1 0-7 16,2-1 4-16,0-1-10 0,-3 2-1 15,3-5-7-15,-1 0 1 0,2 2-12 0,0-2-12 0,2 0-15 16,0-1-15-16,3 1-21 0,-1-3-31 16,2-1-33-16,3 0-46 0,-2-1-137 0,3-3-373 0,0 1 166 15</inkml:trace>
  <inkml:trace contextRef="#ctx0" brushRef="#br1" timeOffset="280376.0026">11048 8246 192 0,'2'-1'271'0,"-2"1"-25"0,3-2-23 0,-3 2-13 16,1-4-26-16,-1 4-17 0,0 0-13 0,0 0-9 0,0 0-17 15,-4 12-10-15,1-5-14 16,2 0-9-16,-1 4-11 0,-2 2-9 0,4 2-6 0,-2 4-12 15,1 0 3-15,1 2-6 0,1 0-8 16,1-2-4-16,-2 3-5 0,1 0-2 0,2-2-2 0,-1 1-2 16,-1-2-5-16,0-1-4 0,1 4-3 0,1-8-2 15,-2 0 0-15,-1-1 0 0,2 0-2 16,-1-4-9-16,-2 0-10 0,1-1-10 0,1 0-14 0,-1-2-23 0,0 0-17 16,0-2-21-16,3-1-20 15,-3 0-33-15,3-1-31 0,-3-2-215 0,0 0-418 16,10-7 185-16</inkml:trace>
  <inkml:trace contextRef="#ctx0" brushRef="#br1" timeOffset="280659.0151">11181 8214 47 0,'-2'-3'288'0,"4"-1"-28"0,-4 1-22 0,2 3-21 16,0-4-20-16,-1 1-20 0,1 3-19 0,0 0-17 15,0 0-6-15,0 0-8 0,3 16-9 16,-2-9-12-16,0 7-12 0,1 4-9 0,1 4-8 0,-3 1-6 16,1 0-4-16,0-1-4 0,-2 3-4 15,2-1-3-15,1-2-2 0,-6 1-9 0,4-7-6 0,0 5-3 16,0-2-1-16,-2-5-4 0,2-1-4 0,-1-1-2 0,1 0-3 16,0-4-2-16,0 0-3 15,-2-3 1-15,1 1-4 0,1-2 4 0,-1 1-10 0,1-1-4 16,0-1-10-16,-2 0-3 0,2-3-15 15,-1 3-40-15,1-3-52 0,0 0-49 0,0 0-48 16,-3-9-221-16,3 3-468 0,-2 1 208 0</inkml:trace>
  <inkml:trace contextRef="#ctx0" brushRef="#br1" timeOffset="281967.5166">11279 9032 223 0,'1'-4'264'0,"0"1"-14"0,-1 0-17 16,0-2-14-16,-1 1-14 0,-1 1-12 0,0-1-17 0,0 0-19 15,-2 0-16-15,-1 0-14 0,0-1-15 16,-2 2-4-16,0-1-16 0,-2 1-13 0,2 1-7 0,-3 1-6 16,0 0-7-16,2 1-4 0,-2 1-9 0,-1 0-4 15,1 0-4-15,0 2-1 0,-3 2-7 0,4-2-5 16,-1 1 2-16,1 1-9 0,1 0-1 0,2-1 3 0,-1 2-6 15,3-2 2-15,1 3-5 0,1 1-1 16,0-2-2-16,4 1 0 0,1-1 1 0,2 3-1 0,1-3-4 16,1 1 4-16,5 1-5 15,0-1 1-15,1 2-2 0,1-2-2 0,2-2 1 0,-4 2-2 0,1-1-1 16,2 0 0-16,-3-3 2 0,0 2 1 0,-4 0-3 16,1-2 0-16,-2 0-1 0,0 1 2 0,-1-1 0 15,-1 0 1-15,-1 0 0 0,-1-1-1 0,0 1 1 0,-2 1 2 16,-1-1 2-1,-2 1 5-15,-1 0-3 0,-2-1-1 0,-6 4-3 0,-1-3-1 16,-3 2 4-16,-3 0 5 0,-2 1-8 0,0-4-9 16,0 3-6-16,3-5-6 0,1 3-15 0,2-2-11 15,-1-2-17-15,1 0-21 0,2 0-27 16,2-1-24-16,0-3-32 0,5-1-52 0,-3-2-179 0,3-3-429 16,0-1 190-16</inkml:trace>
  <inkml:trace contextRef="#ctx0" brushRef="#br1" timeOffset="282223.2626">11156 8879 83 0,'0'-7'293'0,"1"1"-10"15,0 2-13-15,0 1-24 0,-1 0-21 0,2 0-21 0,-2 3-25 16,0-3-22-16,0 3-16 0,0 0-12 0,0 0-15 0,0 0-9 16,0 9-11-16,0-2-8 0,0 6-9 15,1 0-11-15,0 6-3 0,1-1-9 0,-1 2-1 0,1 1-8 16,-2 0 0-16,0 2-9 0,1-1-9 15,1 0-7-15,-2 0-10 0,0 0 6 0,0-1-14 16,0-3-3-16,-2 2-2 0,1-5-3 16,1-2-3-16,0 0-10 0,0 0-12 0,0-1-14 0,0-4-11 15,0-1-17-15,0 1-22 0,-2-2-16 16,4-2-9-16,-2 0 1 0,0-2-16 0,0-2-37 0,5 0-183 16,-5 0-384-16,9-9 169 0</inkml:trace>
  <inkml:trace contextRef="#ctx0" brushRef="#br1" timeOffset="282437.9691">11270 8911 145 0,'1'-9'282'0,"0"2"-17"0,0 2-23 0,-1 1-21 0,-1 0-19 16,1 1-26-16,0 1-20 0,0 2-18 0,0 0-10 0,0 0-11 16,0 0-10-16,1 11-13 0,0-2-2 0,-3 2-16 15,3 4-8-15,1 4-5 0,-2 0-9 0,0 1 0 16,0 3-8-16,-1 1-7 0,0-1-19 15,-1-1-9-15,1 3-10 0,0 0-11 0,-1-3-10 16,-1 2-15-16,0-2-10 0,1 1-13 0,-3-4-25 16,1 1-21-16,1-6-29 0,1-3-38 0,-1 1-186 0,0-4-386 15,0-1 171-15</inkml:trace>
  <inkml:trace contextRef="#ctx0" brushRef="#br1" timeOffset="283057.5699">10914 9575 151 0,'2'-1'248'16,"1"-3"-11"-16,1 2-6 0,-1-1-9 0,-1 0-14 0,0-1-10 15,0 2-3-15,-1-4-19 0,-1 4-10 16,0-1-15-16,0-1-9 0,-1 0-15 0,-2 2-12 0,-1-3 0 16,0 1-24-16,-3 1-8 0,-2 0-5 15,-1 0-11-15,0 3-6 0,-6-1-8 0,-5 2-7 16,5 1-1-16,0-1-8 0,2 4-3 0,0-2 6 16,1 2-12-16,5-1-6 0,-2 0-1 0,3 2-6 0,3-3 8 15,-2 3-11-15,2 0-1 0,0 0 0 0,1 0 6 16,3-1-17-16,1 0-3 0,2 2 2 15,1-1-3-15,-1 0-2 0,4-1 0 0,2 0-5 0,-1-1-2 0,6 3-2 16,-3-2 9-16,-2 0-9 16,4-2 2-16,0 3-3 0,-4-4-2 0,3 3 0 15,-3-1-5-15,1 0-3 0,-3-1-2 0,0 0-1 16,-3-1 1-16,0 3-3 0,2-3 1 0,-3 2 7 0,0 0 0 16,-2 1 6-16,1-1 0 0,-2 0 1 0,-2 1 5 0,-2 0 3 15,0-2-4-15,-5 2 4 0,2 0-1 16,-4-2-2-16,2 3-1 0,-2-1 1 15,-3-1-12-15,1-1-5 0,4 0-8 0,0-3-7 0,-2 0-13 16,1 1-17-16,0-1-17 0,2-1-12 0,-1-1-32 0,1-2-33 16,2 1-46-16,-2-3-120 15,2 0-360-15,2-2 160 0</inkml:trace>
  <inkml:trace contextRef="#ctx0" brushRef="#br1" timeOffset="283320.6187">10818 9410 188 0,'1'-3'286'0,"0"-1"-25"0,1 2-23 16,-2 2-12-16,1-2-24 0,-1 2-25 0,0 0-15 0,0 0-13 15,0 0-8-15,3 10-12 0,-2-4-15 16,0 3-11-16,1 4-5 0,-2-1-13 0,1 4-7 16,1 2-9-16,0 3-3 0,0-1-9 0,0 1-6 0,-1-1-7 0,1-1-7 15,0 2-8-15,1-1 2 16,-3-5-6-16,0 6-11 0,1-3-4 0,0-5-3 0,1-1-5 15,-2-3-4-15,0-2-6 0,-2 4-12 0,1-4-11 0,1 0-8 0,-1-2-14 16,1 0-13-16,-3-1-13 16,3-2-11-16,-2 0-15 0,2-2-28 15,0 0-50-15,0 0-196 0,0 0-410 0,2-10 182 16</inkml:trace>
  <inkml:trace contextRef="#ctx0" brushRef="#br1" timeOffset="283559.7084">10885 9444 243 0,'0'-3'292'16,"-3"0"-23"-16,3 3-20 0,0-3-24 0,0 3-23 15,-1-3-18-15,1 3-18 0,0-3-22 0,0 3-15 0,0 0-11 0,0 0-10 16,1 12-13-16,1-4-8 0,-1 5-11 0,2 1-10 16,-2 4 5-16,2 3-8 15,-1 0-12-15,0 0-6 0,0 1-9 0,1 0-12 0,-2 2-14 16,-1-1 0-16,0-2-6 0,0 2-4 0,-1-2-8 0,-1-5 0 15,2 3-12-15,-3-6-17 0,2 0-10 0,0-4-16 0,-1-2-26 16,1 0-19-16,-1-1-27 16,1-3-33-16,1 0-213 0,0-3-413 15,-2 1 183-15</inkml:trace>
  <inkml:trace contextRef="#ctx0" brushRef="#br1" timeOffset="284507.5102">11406 10127 186 0,'0'0'261'15,"0"-5"-11"-15,0 2-10 0,0 3-9 0,-1-7-3 16,1 4-19-16,-1 1-12 0,1-2-14 0,0 4-17 0,-2-6-12 0,-1 4-20 16,3-1-12-16,-4 0-19 0,1 1-8 0,-1 0-8 0,0 0-11 15,-2 1-6-15,-1 1-11 16,0-2-3-16,-5 4-8 0,2-2-5 0,1 2-1 0,-5 1-10 0,6-1 6 15,-6 4-15-15,3-1 3 0,-1 1-7 16,1 0-4-16,1 1 3 0,2-1-4 0,0 0-1 16,1 1-2-16,2 1-5 0,-1-1-7 15,3 0 1-15,0 2-8 0,2-2 2 0,1 2-5 16,0-3-1-16,1 3 1 0,2-2 0 0,3-1 0 0,1 1 2 0,1-2-2 16,4 1 0-16,1 1 2 0,1-2-3 15,-1 1 0-15,2-1 1 0,0 0-3 0,-1-1-1 0,1-1 2 16,-2 2-1-16,0 0 2 15,-6-3 0-15,1 2 1 0,0-1-3 0,-3 0 3 0,1-1 0 0,-2 0 7 16,-1 2 2-16,0-2 9 0,-2 1-3 0,-1 0 6 16,-1 1-3-16,-1 0 5 15,-3-2-5-15,-4 4-1 0,1-1-1 0,-5-3-2 16,-3 5-5-16,1-3-2 0,0-2-9 0,-6 2-2 0,6-1-5 16,-2-2-7-16,2 0-13 0,0-1-5 0,0-1-20 0,3 0-21 15,0-2-29-15,2 0-10 16,2 0-32-16,1-3-40 0,1 0-191 0,0-1-420 0,2-2 186 15</inkml:trace>
  <inkml:trace contextRef="#ctx0" brushRef="#br1" timeOffset="284788.2723">11291 10022 158 0,'2'-5'298'0,"-1"0"-14"15,0 1-20-15,0 1-21 0,1-2-22 0,-1 4-27 0,-1 1-18 16,0-3-21-16,0 3-9 0,0 0-20 0,0 0-12 15,0 0-13-15,1 11-8 0,-3-1-10 0,2 2-8 16,-1 3-10-16,2 3-6 0,-2 3 4 16,1-1-15-16,1 3 1 0,-1 1-11 0,2-3-5 0,-1 2 5 15,1-4-8-15,-1 2-4 0,1 0-5 16,-2-2-1-16,2-1 0 0,-2-3-3 0,0-2-4 16,1 7 3-16,-1-8 2 0,0 1-5 15,0-3-8-15,0-2-9 0,-1 0-3 0,2-2-7 0,-1 0-17 0,1 0-19 16,-2-3-18-16,0 1-14 0,2-2-18 15,-1-2-21-15,2 5-33 0,-2-5-35 0,0 0-37 16,0 0-154-16,10-10-411 0,-8 6 182 0</inkml:trace>
  <inkml:trace contextRef="#ctx0" brushRef="#br1" timeOffset="285088.0252">11365 9986 203 0,'-1'-4'275'16,"1"1"-26"-16,0-1-16 0,0 4-26 0,0-4-21 0,0 4-20 16,-2-2-19-16,2 2-14 0,0 0-13 0,0 0-10 0,0 0-16 15,2 13-5-15,-2-6-3 0,1 6-4 16,1 0-7-16,-1 3-9 0,2 3-5 0,-3 3 4 0,3 0 0 16,-2 0-4-16,-1-1 3 0,2 2 0 0,-4 0-12 0,2-2-4 15,0-2-1-15,0 1-6 16,-3-5-1-16,2 0-4 0,1-1-3 0,-1 0 3 0,-1-2-3 15,2-2-3-15,0 1-5 0,-1-2-2 0,1-1-1 16,-2-3-3-16,1 0-1 0,1 2 0 0,0-3-1 16,1-1 8-16,-2 1-21 0,1 0-12 15,0-2-20-15,0 1-28 0,0 1-23 0,1 0-37 0,-2-1-33 0,1 1-27 16,0-1-49-16,0 1-214 0,0 0-475 0,0 0 210 16</inkml:trace>
  <inkml:trace contextRef="#ctx0" brushRef="#br1" timeOffset="290033.4059">8639 10748 250 0,'0'-4'274'16,"0"0"-24"-16,2 1-14 0,-4 0-13 0,4-1-12 15,-2 2-15-15,1-1-15 0,-1 3-20 0,1-4-6 0,-1 4-27 16,0 0-12-16,0-3-13 0,0 3-14 0,0 0-8 0,0 0-9 16,0 0-7-16,0 0-6 15,0 0-6-15,-1 12-6 0,0-5-2 0,-1 2-6 16,-1 2-4-16,2 1 0 0,-2 1-2 0,-1 0-4 15,1 2 0-15,-1-1 4 0,-1-1-10 0,0 5-5 0,-1-5 1 0,0 1-2 16,-1 4 0-16,3-3-1 16,-3-2-4-16,3 0-1 0,-3 1 1 0,4-4-5 0,-3 3 1 15,2-4 0-15,-1-1 1 0,1 0 1 16,1 1-3-16,-1-4-3 0,-1 0 0 0,4 0 1 0,-1-1 0 16,-2-1 3-16,4 1-2 0,-2-3 0 15,1 2 5-15,1-3 1 0,0 0-1 0,0 0 2 0,0 0-5 16,0 0-1-16,-2-8-1 0,2 1-4 0,1-1 10 0,1-2-9 15,0-1 5-15,3-3 0 0,-3-1-3 0,4-2-1 16,-1-4 2-16,0 1-4 0,0-2 3 0,2 1-5 16,3-1 4-16,-6 0-3 15,6 0 1-15,-6-2-2 0,5 3-2 0,-2 1 1 0,1 0-1 16,1 3 1-16,-3 3 4 0,1 1-1 0,0 3-10 0,0-2 2 16,-1 5 9-16,0 0 8 0,-1 2-16 15,-1 1 3-15,1 2-2 0,-2-1-1 0,1 2 1 0,-4 1-2 16,8 3-1-16,-4 0 2 15,0 3 3-15,1-1 2 0,-1 6-4 0,0-2 4 0,-1 5 2 16,1-2 10-16,1 6-10 0,-1-3 3 16,0 4-3-16,-1-5 0 0,0 10 0 0,1-6-1 0,-2 2 0 15,2 0-2-15,3-2 15 0,-6-3-14 16,2 4 0-16,2 0-2 0,-3-4 6 0,0-3-3 0,1 3-2 0,-2-4-4 16,2 0-4-16,-2-4-7 0,2 0-13 0,-1 0-9 15,-1 0-24-15,-1-3-21 0,0 2-26 16,2-2-18-16,-2 1-25 0,1-4-20 15,0 2-22-15,-1-3-62 0,0 0-134 0,0 0-422 0,0 0 187 16</inkml:trace>
  <inkml:trace contextRef="#ctx0" brushRef="#br1" timeOffset="290238.148">8572 10852 82 0,'-3'-1'237'0,"3"1"-31"0,-4-2-17 16,4 2-8-16,-3-2-14 0,3 2-20 0,0 0-13 0,0 0-16 15,0 0-11-15,0 0-7 0,0 0-18 0,22 1-14 16,-11 0-17-16,5-2-11 0,-1 1-21 0,8-2-20 16,-2 2-24-16,1-2-22 0,3-1-32 0,1 1-36 15,-2 0-163-15,0-2-299 0,0 2 133 0</inkml:trace>
  <inkml:trace contextRef="#ctx0" brushRef="#br1" timeOffset="290827.9083">8989 10872 53 0,'0'0'256'0,"-7"0"-11"0,7 0-14 16,-6 0-9-16,6 0-10 0,0 0-17 16,0 0-17-16,-6 0-21 0,6 0-18 0,0 0-11 0,0 0-16 0,0 0-16 15,0 0-7-15,0 0-13 0,21 0-15 0,-11-1-14 16,5 1-14-16,1-2-10 0,0 1-9 0,6-1-13 16,0-2-8-16,0 4-12 0,0-2-12 0,-1-1-1 15,0 1-3-15,-1 0-12 0,-4 0-4 0,0 0-9 0,0 0-5 16,-3 1-5-16,-1-1 5 0,0 1 5 15,-4-1 5-15,0-1 7 0,-2 2 8 16,-1-1 2-16,-1 0 5 0,-1 1 10 0,1-2-1 16,-4 2 12-16,0 1 8 0,1-6 2 15,-1 6-2-15,-1-5 6 0,-1 2-4 0,-1 0 4 0,0 0 7 16,0-1 2-16,-1 1 3 0,-1 0 9 0,2-1 5 0,-2 1 11 0,-1 0 6 16,0-1 7-16,1 0 7 15,-1 0-1-15,0 3 3 0,2-4 4 0,-2 2 3 0,2 2 0 16,0-2 2-16,1 0 2 0,-1 0-1 15,1 2 16-15,0-2-1 0,3 3-7 0,-4-2-6 0,2 1-5 16,2 1-7-16,0 0-9 0,-3-2-11 16,3 2-5-16,0 0-5 0,0 0-4 0,0 0-5 15,15 7-5-15,-8-3-12 0,6 1-10 16,-1 3-5-16,8 0-7 0,-7 1-7 0,5 2-8 0,-1-1-4 16,-4-2 3-16,2 5-1 0,-3-3-3 0,-3 1 1 0,0-1 1 0,-5-3 3 15,0 5 6-15,-1-4 7 16,-3 1 2-16,-3 3 8 0,-3-2-2 0,-2 1 8 0,-2 0 4 15,-3-2 1-15,-4 2 1 0,4-4 3 16,-1 0 0-16,0-1 1 0,1-1-3 0,-1-1 1 16,4-2 0-16,0 1-9 0,3-1-14 0,3-2-26 15,-2 2-42-15,3-2-62 0,3 0-54 0,-4-4-192 0,4 4-428 16,4-7 190-16</inkml:trace>
  <inkml:trace contextRef="#ctx0" brushRef="#br1" timeOffset="291667.8607">9840 10904 71 0,'6'-2'272'0,"-6"2"-13"16,0 0-14-16,4-1-15 0,-4 1-15 15,0 0-15-15,0 0-29 0,0 0-18 0,0 0-15 0,4 0-18 16,-4 0-12-16,0 0-11 0,6 4-9 16,-5-2-7-16,1 1-10 0,-1 0-8 0,1 1-5 0,-1-1-10 15,-1 1-5-15,0 0-6 0,0 2-4 0,0-3-4 0,0 1-2 16,-1-1 0-16,-2 0-6 15,3-3 0-15,0 4 0 0,0-4 3 0,-3 4 4 0,3-4 3 16,0 0-4-16,0 0-3 0,0 0-2 16,0 0 0-16,0 0-4 0,-4-9-6 0,2 5 4 15,1-1 3-15,1-1 5 0,1 3-7 0,-2-2-2 0,4-1 4 16,-3 2-7-16,4-2 2 0,-1 3-5 0,0 0-2 16,1 0 0-16,-1-1-5 0,1 2 2 0,0 1 1 0,2-1-3 15,-2 2-1-15,3 0 1 0,-7 0-3 16,10 2 3-16,-6 0-1 0,-1 1-1 0,0 1-7 0,-2-1-4 15,2 4-5-15,-3-2-2 0,0 3-1 16,-4-2 0-16,1-1-5 0,-4 1 1 0,0 0 6 16,0 0 0-16,1-1 2 0,-2 0 0 15,1-3 2-15,1 2 8 0,2-3 3 0,1-1 4 0,-1 0 4 16,4 0 3-16,-9-3-5 0,6 1-1 0,2-2 0 16,0-1-3-16,1-3 1 0,1 4-4 0,0-4 2 15,1 1-1-15,2-1-6 0,2 3-2 0,-2-1-6 0,0 2-11 16,0 0-13-16,2 0-13 0,-2 2-17 15,1 0-18-15,-1 1-11 0,-4 1-19 0,7 1-15 16,-3 0-24-16,-4-1-37 0,4 4-160 0,-1-2-383 16,0 0 170-16</inkml:trace>
  <inkml:trace contextRef="#ctx0" brushRef="#br1" timeOffset="292457.9424">10243 10934 250 0,'0'-4'281'0,"3"1"-13"0,-2-1-13 0,-1-1-12 0,0 2-20 15,0-1-6-15,0-1-10 0,0 1-14 16,0 2-22-16,0-5-11 0,-4 3-17 0,4-1-9 0,-3-1-12 16,-1 1-8-16,1 1-9 0,-4 1-12 0,4-1-7 15,-4 2 3-15,3 1-21 0,-3-2-8 0,-3 2-4 0,3 1-10 16,-1 0-2-16,-1 2 3 0,2 0-13 15,-1 1-4-15,-1 1-2 16,-1 2-4-16,3 0-1 0,-1 0 5 0,1 1-13 0,0 3-4 0,1-2-2 0,-1 3 5 16,3 0-5-16,0-1-8 15,-2 2-6-15,6-5-6 0,0 2-3 0,-3 0-4 0,6-3-1 16,-6 1-3-16,6-1-3 0,-3-2 2 16,7 2 0-16,-4-4-1 0,4 1 9 0,1-3-8 15,1 0 7-15,2 0 1 0,-1-3-1 0,3-3 4 0,1-1-1 0,3-4 3 16,-5 2 2-16,5-7 0 15,-3 2 11-15,-1-2 3 0,0 0 5 0,-1-3 3 16,-2 2 9-16,0-2 1 0,0 0-7 0,-2 0 15 16,-2-3 3-16,-2 1 11 0,1 3-3 0,-3-1 1 0,0 6 4 15,-4 0-2-15,4 1 3 0,-2 3 0 16,-2 3-13-16,2-2-4 0,0 3-2 0,0 0-1 0,-1 1-1 16,1 1-12-16,-1 1-4 0,1 2-2 15,-2-4-7-15,2 4-5 0,0 0 1 0,-7 6-4 0,4-3 0 16,-1 4-3-16,0 1-2 0,-2 3 3 0,2 3-9 0,-2-1-1 15,2 1-1-15,0 4 1 0,0-3 9 0,2-1-2 0,-2 6-3 16,1-2 0 0,2-3 0-16,1-1-2 0,1 7 0 0,-2-3 3 15,2-4-10-15,2 0-1 0,1-1 0 0,-1-1 3 0,1 0 3 16,3-1-4-16,0-1 4 0,0 0 6 16,3-3-6-16,0-1 8 0,1-1-2 0,-2-1-1 0,-1-2 4 15,4-1 1-15,-3 1-2 0,1-2 6 0,0-2 0 16,-3 0 2-16,0-1 2 0,3-1 6 0,-4 3 3 15,-1-3 4-15,2 0 6 0,-4 0-3 0,0 1-2 16,0-1 3-16,-2 1 1 0,1 1-13 16,0 0-1-16,-2-1-15 0,2 1-20 0,-2 2-17 0,0 0-28 15,-3-4-29-15,3 4-28 0,-6-2-33 16,6 2-31-16,0 0-43 0,-7 4-255 0,3-2-535 16,1 1 236-16</inkml:trace>
  <inkml:trace contextRef="#ctx0" brushRef="#br1" timeOffset="292675.3413">10530 11017 275 0,'0'0'315'0,"0"0"-30"0,4-1-23 0,-4 1-16 0,0 0-25 0,0 0-24 16,0 0-21-16,0 0-14 15,0 0-20-15,0 7-10 0,0-1-32 0,-1 3-29 16,-2-1-40-16,0 6-54 0,-4 3-71 16,-2 2-81-16,-5-1-213 0,-3-1-419 0,-3 0 186 0</inkml:trace>
  <inkml:trace contextRef="#ctx0" brushRef="#br1" timeOffset="294157.4225">8657 11439 284 0,'-1'-3'310'0,"1"1"-27"0,0 2-23 0,0-6-26 0,0 6-26 16,0 0-19-16,-1-3-26 0,1 3-16 0,0 0-14 16,0 0-14-16,0 0-12 0,0 10-10 0,1-4-8 0,1 1-12 15,-3 2-7-15,1 3-6 0,0 1-5 16,1 2-8-16,0-1-4 0,0 5-3 0,-1-6-5 15,1 1-5-15,0-1-4 0,1 0 1 0,-1-1-3 16,0 1-9-16,-2 0 0 16,0-3-1-16,1-2-2 0,0 1-1 0,-1-1-1 0,-1-1-2 0,1 0 5 15,0-2-7-15,0 0 3 0,0-1-6 16,0 0-17-16,-1-1 13 0,0 0-9 0,0 0 7 0,2-1 0 16,0-2 8-16,-1 4 0 0,1-4 4 0,0 0 0 0,0 0-4 15,0 0 0-15,0 0 0 16,-10-8 3-16,10 4-6 0,-3 0 3 0,2-3-2 0,-2-2 4 15,3-3-5-15,-1 1-1 0,1-3 5 16,0 0-7-16,0 0 3 0,1 0-4 0,2 0 10 16,0-5-10-16,2 4 0 0,1-2-1 0,0 4-2 15,1-1-7-15,2 2 3 0,-1 0-1 0,1 1 3 0,2 2-2 16,2 0-1-16,1 1 2 0,-1 1 3 0,-2 2-3 16,-1 2 2-16,0 0-6 0,0 3 5 15,-2 0-5-15,2 0-2 0,-2 4 5 0,-2-1-9 16,0 3 2-16,-2 1-11 0,0 5 2 0,-3 0-3 15,-3 4-7-15,-4 2-1 0,-2 1-2 0,-2-2 3 0,0 1-1 16,-1-1-1-16,1-4 8 0,1-2-1 16,1 0 2-16,1-1 0 0,0-3 7 0,1 1 1 0,2-3 0 15,1 3-2-15,0-5-6 0,-1 0-2 0,4 0 0 16,0 0 1-16,0-1 6 0,5 0 1 0,0 0 2 16,0-2 4-16,4 2-2 0,5-2 2 0,-1 2 4 0,0-1-1 15,0 1 1-15,1-1-1 0,-1 2 3 16,0 0-1-16,0 2 2 0,0 0 0 15,-1 1 0-15,0 0-6 0,-3 0 5 0,1 2 4 16,-5-1 1-16,0 1 7 0,-2 0-3 0,-2 3 0 0,-2 1 9 16,-1-4-1-16,-2 5 7 0,-3-1-1 15,-7 1 6-15,4-1 6 0,-8-1-2 0,0 0 0 0,3-4 0 16,-4 1-1-16,-1 0-1 0,6-4-1 0,-2 0-6 16,1-1 2-16,1-1-3 0,1-2 0 15,3 0-9-15,1 0-6 0,1-2-15 0,1-1-33 0,0-3-26 16,2 3-26-16,1-3-48 0,2-1-30 15,3-2-42-15,-1 1-165 0,4-4-415 0,1 1 184 0</inkml:trace>
  <inkml:trace contextRef="#ctx0" brushRef="#br1" timeOffset="294679.5142">9068 11791 195 0,'0'0'279'0,"2"2"-14"0,-2-2-14 16,0 0-15-16,0 0-23 0,0 0-22 0,0 0-23 0,11-4-16 16,-7 4-16-16,2-5-14 15,3 3-13-15,-1 0-10 0,3 0-15 0,2-1-13 0,1 1-14 16,2-1-10-16,4 2-4 0,-5-2-13 0,2 2-6 15,5-2-10-15,-6 2-2 0,-1 0-4 0,1 0-2 16,-1-1-4-16,-2 2 2 0,-2 0-2 0,-1-2-1 16,0-1 2-16,-3 1 2 0,-1 2 7 0,-2-1 6 15,0 0 7-15,-4 1-4 0,5-2-1 16,-3 1 1-16,-2 1 2 0,3-5 1 0,-5 2-3 0,2 3 3 0,-3-5 0 16,1 3 2-16,-1-1-5 0,3 3-4 0,-6-5 3 15,1 4-2-15,1-2-3 0,0 1 3 16,0-1-4-16,0 2 7 0,-1-1-4 0,2-1 2 15,-1 2 3-15,1-1-3 0,3 2 6 16,-5-2-14-16,5 2 3 0,-3-2 0 0,3 2 1 0,0 0-2 0,-3-2-5 16,3 2-3-16,0 0-1 15,0 0-2-15,0 0 3 0,0 0-2 0,11 6 4 0,-6-2-6 16,2-1-2-16,0 4 4 0,2 1-4 0,1 0 4 0,-1 2 13 16,-1-1-7-16,-2-2-6 0,0 2 0 15,0-1 4-15,-2 1-1 0,-1-1 6 0,-3 4 0 0,-2-3-1 16,0 3-2-16,-4-2-4 15,-1 0-5-15,-2 0-11 0,-2-3-14 0,-1 2-20 0,1-2-19 0,-2-1-23 16,2-1-20-16,1-2-44 16,1-1-55-16,1-1-268 0,-1-2-512 0,2-2 228 0</inkml:trace>
  <inkml:trace contextRef="#ctx0" brushRef="#br1" timeOffset="295336.3893">9736 11789 94 0,'0'0'219'16,"4"-1"-14"-16,-4 1-10 0,6 0-19 0,-6 0-10 15,7 0-16-15,-3 1-8 0,-1 1-15 0,0 0-13 16,4 1-13-16,-4 0-13 0,-2-2-4 0,2 5-11 16,0-4-7-16,-3 3-3 0,0 0-12 0,0-1-3 15,-3 2-9-15,-1-1-4 0,-2 0-4 0,-1 2-7 0,0-3-2 0,0 0-1 16,-3 0-1-16,3-2-1 15,0 0 2-15,3-1-4 0,-2 1 2 0,-1-2 0 0,7 0 7 0,-8-2-8 16,3 0 4-16,3 1-3 16,-1-3-5-16,0-1-3 0,3 0 3 0,0 0-4 15,1 0 2-15,2-2-7 0,1 1 2 0,2 0-1 16,2 0-2-16,-1 2 2 0,2 0 0 0,-1 1-6 16,1-2 3-16,-2 2 2 0,0 0 7 0,0 2-1 0,-1 0 0 15,-2-1-2-15,0 2-2 0,-1-2 0 16,1 1 6-16,-4 1-2 0,0 0 3 0,0 0 16 0,3 3-8 15,-3-3 3-15,-1 6 0 0,-2-3-5 0,0-1 0 16,-1 2-6-16,-2-3-10 0,2 3-5 0,1-1-14 0,-1-1-17 16,1-1-15-16,-1 2-23 15,1-1-16-15,0-1-30 0,3-1-34 0,0 0-32 0,0 0-184 16,0 0-396-16,0 0 176 0</inkml:trace>
  <inkml:trace contextRef="#ctx0" brushRef="#br1" timeOffset="296028.0873">10190 11845 36 0,'1'-7'297'0,"3"2"-9"15,-4 0-18-15,0-1-13 0,0-1-7 0,0 0-20 0,0-1-15 16,0 1-14-16,-4 0-21 0,1 1-17 0,-1 0-16 0,0 1-15 16,-2-2-8-16,-1 2-13 15,1 0-8-15,1-1-14 0,-4 4-1 0,-1-2-14 0,2 3-7 16,-2 1-8-16,3 0 5 0,-3 0-18 0,2 1-8 0,-2 3-1 0,3-2-2 16,0 2 5-16,-2 3-18 15,2-2-3-15,3 3 4 0,-4 3-8 0,1-2 1 0,1 0-5 16,2-1-3-16,-2 2-2 0,2-1-11 15,1-1-10-15,0 3-15 0,2-4-5 0,-1 1 3 0,4 0-1 16,-2-3 1-16,3 0 1 0,0 1 1 16,1-3 3-16,0 1 2 0,3-2 4 0,3-2-2 0,3-2 5 15,-1 1 2-15,5-3-1 16,-1-1 5-16,2-5-5 0,0 0 3 0,-1-2 1 0,-1-1 5 16,-1-1 15-16,1-2 1 0,-4-3 6 15,2 0 5-15,-4-3 6 0,-3 0 7 0,2 1 10 0,-2-2 9 16,-2-1 1-16,-2 0 0 0,0-1 0 0,-3 2-2 0,0 0 6 15,-1 5 2-15,-1 2 8 0,1 4-4 16,-1 0-6-16,0 4-12 0,0-1-1 0,-1 2-8 16,-1 2 1-16,4 0-9 0,-3 2-5 15,-1 0 2-15,1 1-11 0,3 2 0 0,0 0-3 0,-11 2-4 0,5 3 0 16,-1 2-9-16,3 4-2 0,1 2 2 0,-4 0-4 16,3 10-3-16,1-3-7 0,0 3 1 15,2-2 7-15,0 2-10 0,2 1-2 0,2-2 4 16,-2 1-1-16,2-3 5 0,1 0-4 0,0-3 1 15,2-3 1-15,-2-1-2 0,2-1 4 0,1 0 1 16,0-4-2-16,0 0 14 0,0-3-14 0,6 0 6 16,-2 0 5-16,3-4 0 0,0 0-3 0,0-2 3 0,0-1-1 15,2-3 0-15,-1 0 6 16,-1-4-5-16,-1 2 6 0,-2-1-2 0,1-1 2 0,-4 0-1 16,-2 1 1-16,-2-1 3 0,-1 2-10 0,-2 0-6 0,1-2-11 15,-4 3-17-15,-1-2-27 0,-1 2-30 16,-3 1-30-16,0 1-38 0,-3 0-40 0,0 0-53 0,1 1-247 15,-3 0-546-15,-2 0 242 0</inkml:trace>
  <inkml:trace contextRef="#ctx0" brushRef="#br1" timeOffset="299077.2979">9559 8477 87 0,'-2'-3'135'0,"2"3"-4"0,0 0-12 16,-1-3-6-16,1 3 8 0,0 0-11 0,0 0-10 0,0 0-3 16,0 0-4-16,0 0-1 0,-3-2-12 0,3 2-7 0,0 0-7 15,0 0-2-15,0 0-5 16,0 0-6-16,0 0-5 0,0 0-6 0,0 0-3 0,0 0 0 0,0 0-6 15,0 0 1-15,0 0-4 16,0 0 1-16,0-3-3 0,0 3-8 0,0 0 1 0,0 0-4 16,0 0-4-16,0 0 3 0,0 0-2 0,0 0 0 15,0 0-2-15,0 0 1 0,-3 7-6 0,3-7 1 16,0 3 1-16,0-3-1 0,0 0 0 0,2 4 3 16,-1-1-9-16,-1-3 2 0,4 2-1 0,-4-2 2 15,4 2-3-15,1-1 6 0,-3 0-6 16,-2-1-2-16,6 0 5 0,-3 1-2 0,-3-1 3 0,8-1-1 15,-8 1 1-15,9-1-5 0,-8 0 0 0,-1 1-3 16,6-4 6-16,-3 1 3 0,-3 2 7 0,0 1 5 16,3-5-2-16,-3 2 3 0,1 1 6 0,-1 2 8 15,0-6 3-15,0 3-6 0,0 3 2 0,-1-5-4 0,-1 4 5 16,2-3-2-16,-4 2-8 0,4 2 2 16,-3-3-4-16,0 0-3 0,3 3 2 0,-5 0-6 0,5 0-3 0,-6 0-3 15,6 0 0-15,-7 3 2 16,4-1-4-16,-1 1-1 0,2 1-1 0,0 0 0 0,-1-1-1 15,0 2 2-15,2-1-3 0,-1 2 0 0,-1-1-2 16,2 1 0-16,1-1 0 0,0 0 0 0,0 0 3 16,0 1-1-16,1-2 0 0,2 0-2 0,-1 0 1 15,-1-1-2-15,2-1 2 0,1 0 1 0,-1-1-3 16,1 0 2-16,0 1 0 0,-4-2 3 0,10-5-1 16,-7 4 0-16,3-3-2 0,-2 0 4 0,2 0 8 15,-2-2 5-15,0-2-1 0,-1 2-1 0,0-2 4 0,-2 2-3 16,-1 0 3-16,3-2 1 0,-3 1 1 15,-3 3-3-15,3 0 0 0,0-1 1 0,-1 1-4 0,-2 1-5 16,0 0-4-16,1 2 1 16,-3-1-3-16,5 2 1 0,0 0-4 0,-11 3-3 0,8 1-5 15,-3-1-4-15,2 4-3 0,0-1-5 16,1 0-2-16,0 1-5 0,2 1 2 0,-2-4 3 0,3 3-4 16,0-2-1-16,0 0 3 0,0 1-1 0,1-1 3 0,2-1 2 15,-3 0 6-15,3 0-1 16,-3-2 2-16,3 1 6 0,-2-2 0 0,-1-1 11 0,0 0 6 0,2 2-1 15,-2-2 1-15,0 0-6 16,0 0 2-16,0 0-1 0,1-6-5 0,-1 6 1 0,0-6-5 16,0 6-14-16,-1-6-20 0,-1 6-28 15,2-3-24-15,0 3-29 0,-1-3-24 0,1 3-35 0,-3-3-191 16,1 0-397-16,2 3 175 0</inkml:trace>
  <inkml:trace contextRef="#ctx0" brushRef="#br1" timeOffset="304965.361">10958 10833 116 0,'1'-5'235'16,"1"-1"-7"-16,0-1-10 0,-2 3-7 0,0-4-6 0,0 0-6 0,-1 1-15 15,0-2-9-15,0 2-5 16,-1-1-2-16,1 3-11 0,-2-3-15 0,0 1-9 0,0 0-9 0,0 1-15 15,-1 1-11-15,-1 0-14 0,-1 1-5 0,0 0-7 16,-2 1-9-16,0 1-3 0,-1-1-9 16,-2 3-8-16,1-1-3 0,0 1-5 15,-3 2-1-15,2 2-4 0,-3-1-7 0,2 2 2 0,2-1-8 16,-1 2 0-16,-2 1-3 0,0 2-1 0,2 0 0 0,1 1-3 16,0-1 1-16,2 3 2 0,-1-1-6 15,2 4-3-15,1-3 2 0,2 0-2 0,-3 0-2 0,4 2 2 16,-1 1 1-16,4-3-4 0,0 1-2 15,0 0-3-15,0-4 1 0,3-1-3 0,1 1 0 0,-1-2-3 16,4 0 4-16,0-2-2 16,0-1-2-16,2-1 6 0,1-3-2 0,0 1-1 0,4-2 4 15,0-4-2-15,1 1 0 0,-2-3 2 16,5-4 0-16,-2 0-4 0,-3 1 5 0,-1 0 1 0,-1-5 2 16,-1 5 13-16,-3-3 6 0,0 0 4 15,0 1 5-15,-1 0 7 0,-2-1 2 0,-2 5-1 0,0-2 9 16,0 2 3-16,-2 4 2 0,1-5-4 0,-1 5-6 0,0 0-6 15,0 0-5-15,0 0-6 0,0 2-8 16,0-1-15-16,0 3-2 0,0 0-3 0,0 0 1 0,0 0 0 16,0 0-2-16,-2 11 1 15,2-5 1-15,-2 4-3 0,2 2-1 0,0 0-10 0,-1-4 5 0,2 4-1 16,0 1 3-16,-1-4 3 0,3 2-1 0,-1-1-3 0,2 1 6 16,0-2-3-16,1-1 6 15,-1 0-1-15,2-2 0 0,1-1-2 0,1 1 0 0,0-3 3 16,2-2 16-16,0-1-12 0,0 0-2 15,0-2 2-15,-1 0 4 0,-1-1 3 0,1-2 3 0,-2 2-1 16,0 1 0-16,-3-2-4 0,1 1 10 16,-2 0-11-16,-1 0-23 0,0-2-15 0,-1 2-20 15,-1 0-25-15,0 0-27 0,-3 1-41 0,3 2-45 16,-7-4-49-16,4 3-69 0,-1-1-186 0,-3 1-534 0,1 0 237 16</inkml:trace>
  <inkml:trace contextRef="#ctx0" brushRef="#br1" timeOffset="308630.891">9405 9682 77 0,'0'0'170'0,"0"0"-16"0,0 0-18 0,0 0-11 0,0 0-12 15,0 0-13-15,0 0-12 0,0 0-8 16,0 0-6-16,0 0-12 0,-4 6 0 0,4-6-10 0,0 0-4 16,3 4-6-16,-3-4 2 0,1 5-8 0,-1-5-2 0,3 3-2 15,1-2-8-15,-1 1 2 16,0-1-2-16,-3-1-3 0,8 0 1 0,-5 0-3 0,-3 0 2 0,10-1 7 15,-4-2 5-15,1 0 3 16,-2 1 8-16,-1-1 7 0,1 1 9 0,-2-1 4 16,1-1 0-16,-2 2 4 0,-1-2 3 0,0 1 6 15,-1 3-8-15,-2-6 1 0,0 3 3 0,-3 0-5 0,0 0-6 0,2 1-3 16,-4 2-17-16,3-1-11 0,-3-1-3 0,3 1-13 16,-2 1-24-16,6 0-30 15,-7 4-23-15,4-3-32 0,0 2-32 0,3-3-50 0,3 5-207 0,0 0-414 16,1-2 184-16</inkml:trace>
  <inkml:trace contextRef="#ctx0" brushRef="#br1" timeOffset="309620.8226">10719 11637 95 0,'0'3'244'15,"0"-3"-22"-15,0 0-18 0,0 0-21 16,0 0-12-16,0 0-18 0,0 0-17 0,-2 3-16 15,2-3-8-15,0 0-12 0,0 0 4 16,0 0-12-16,2 5-5 0,-2-1-13 0,-2 0-6 16,2 1-6-16,-1 0-5 0,0 1-4 0,-1 0-6 15,1 1-2-15,-2 1-5 0,0-1-6 0,2 1-3 16,-2 1-4-16,0 0-12 0,0-1-20 0,-1 2-20 0,4-2-24 0,-5 2-27 16,1 1-25-16,3-2-23 15,1 3-23-15,-3 0-35 0,0-3-130 16,2-1-337-16,-1 1 150 0</inkml:trace>
  <inkml:trace contextRef="#ctx0" brushRef="#br1" timeOffset="309958.4312">11061 11570 239 0,'-3'-5'304'0,"-1"1"-20"0,0 0-24 0,0 2-20 0,-2-1-21 16,0 0-18-16,-2 0-20 0,1 1-18 0,-2 2-18 16,2 0-12-16,-1 2-15 0,0 0-13 0,0 2-11 15,1 0-8-15,0 1-12 0,0 2-7 16,0 0-9-16,0 0-1 0,2 1-11 0,-2 3 0 15,1 0-7-15,2 0-4 0,1 2-4 0,0-1-4 0,1-3-7 16,2 4-9-16,1-1-15 0,0-3-12 0,2 3-4 16,2-4-25-16,3 2-19 0,2-3-27 0,2-1-36 15,2-1-39-15,7-4-44 16,1-2-214-16,1-3-458 0,1-4 202 0</inkml:trace>
  <inkml:trace contextRef="#ctx0" brushRef="#br1" timeOffset="312857.3928">8380 7320 30 0,'-3'-4'144'0,"3"2"-3"16,-3-3-4-16,3 1-4 0,-2 1 6 0,0-1-8 16,2 1-5-16,-1-1 0 0,-1 0-6 0,2 0 1 15,0 4 0-15,-1-5 2 0,0 1-8 16,0 0-5-16,-1 1-6 0,2 0-9 0,-2 0 2 0,2 0 1 15,0 0-3-15,0 3-7 0,-1-6-9 0,-1 2-2 16,2 1-12-16,0-3 1 0,0 1-6 0,0 2-4 0,-1-2-6 16,1-1-1-16,0 4 0 15,0-2-6-15,0-3-3 0,0 2-5 0,0 1-2 0,1-2-4 0,-1 1 2 16,0 0-3-16,0 0-2 0,0 1-4 0,0-2 2 16,0 0 6-16,0 2-12 0,0-1 1 15,0 2-2-15,0-1 2 0,0 1-1 0,2-1-2 16,-2 4-1-16,-2-4 1 0,4 2-2 0,-2 2 0 0,0 0-3 15,0-4 1-15,0 4 3 0,0 0-4 0,0-3 3 16,0 3 7-16,0 0-1 0,0 0 2 16,-2-4-2-16,2 4 1 0,0 0-3 0,0 0 2 0,0-3-3 15,0 3-7-15,-1-3-2 0,1 3 4 16,-1-3-3-16,1 3-1 0,-2-3 0 0,2 3-1 0,0 0 1 16,-1-2-4-16,1 2 6 0,0 0-8 0,0 0 2 0,-2-2-7 15,2 2 1-15,0 0-5 16,0 0 6-16,0 0-3 0,0 0-4 0,0 0 3 0,0 0 1 0,0 0-1 15,0 0 3-15,0 9-6 16,-1-4-1-16,1 2 3 0,0 1 1 0,0 2 7 0,-1 3-5 16,1-1 0-16,-2 2 0 0,2 1 0 15,0 5 5-15,0-3-3 0,0 4 1 0,0 0-1 16,0 1-4-16,0 0 7 0,2 2-1 0,-1-1-2 0,-2 1-2 0,1 1 4 16,-2 1-2-16,2 9-2 0,0-10 4 15,0 0 0-15,0 2 1 0,-1-3 0 0,-1 1 1 0,-2 0-2 16,3 1-2-16,-1-3-1 15,1 2 4-15,-2 0-5 0,3-2-1 0,-1-1 0 0,-1 1 6 0,1-1 4 16,-1-2-7-16,2 0 0 16,-2 2-2-16,2-2 1 0,-2 1 1 0,2-1 1 15,0 0-2-15,0 1 4 0,-1-1 2 0,-1 0-1 16,5-2 0-16,-6 2-5 0,3-1 5 0,0 1-3 0,-1-2-6 16,0 1 9-16,-1 1-1 0,1 0-1 0,-1-6 0 0,0 4 10 15,0 2-9-15,-1-1-1 16,2 1 0-16,-2-5-6 0,2 0 7 0,-2 4-1 0,0-2-1 15,2 3 3-15,-4-2 4 0,4-2-8 0,-2-2-1 0,0 7 1 16,3-2-4-16,-4-1 8 0,4-4-4 0,-3 1 1 16,3-1 3-16,-1 2-6 15,2 4 12-15,-5-1-12 0,4 0 6 0,0 0-6 0,0-1 3 16,0-2-2-16,0-1 1 0,0 4 3 0,0 0-6 0,0 0 4 16,0 0 2-16,-3-1 1 0,6 2-3 0,-6-2 3 15,3 2 0-15,-4 0-4 0,4-2 3 0,0 3-4 16,0 0 5-16,-3-2 1 0,-2 2-3 0,3-1-2 15,2 1 2-15,-3 0 11 0,-1-1-9 0,1 2-6 16,1 0 0-16,-3 0 4 0,5-1-3 16,-4 1 0-16,1 3 3 0,-1 0-4 0,3-3 5 0,-2 2-3 15,1 0 1-15,1 1 1 0,0 0 0 16,-1 0 2-16,-1-1-3 0,1 2 1 0,0 1-1 0,1-2 1 16,1-1-1-16,0 5 2 0,-2 4-5 0,2-8-1 15,-1 0 7-15,-2 1-4 0,2 1-2 0,-1-1 2 16,1-1 7-16,0 2 1 0,-1-1-4 0,2 11-1 15,-3-3-5-15,3 0 3 0,-3-7 1 0,2 8 3 16,2 1-6-16,-3-9 4 0,2 9-1 0,0 0-6 16,-2-1 4-16,1-7 0 0,-2 7 1 15,2 0 0-15,-1-10 0 0,1 9 2 0,-1-8-1 16,2 10 1-16,0 1 8 0,2-3-12 0,-1 3 5 16,1 1-1-16,-2-2-7 0,1 1 2 0,-1-2 2 0,-3 3 3 15,3 1-4-15,-1-3 0 0,-1 1 2 0,1-1-3 16,0-10 3-16,-2 9-2 0,1-7 6 15,1 8-5-15,-2 1 2 0,0 0-3 0,0 0-3 0,1-3 18 0,-4 3-12 16,5-1-1-16,1 2-1 16,-6 0 4-16,6-2-6 0,-1 2 9 0,-1-2-8 0,-1-1-2 15,-1 0-2-15,4 1 0 0,-3-1 3 0,3-10-1 0,2 9 0 16,-4-7-7-16,2 8 6 0,-4-8-2 16,4-1 3-16,4 8-4 0,-1 1 0 0,1-10-2 0,-4 0 2 15,0-1 2-15,3 1-4 16,0 0-4-16,-3 0 3 0,0-2 5 0,4 1-4 0,-2-3 3 0,-1-1-2 15,2-1 1-15,-3-4 3 16,4 4 1-16,-3-6-8 0,1 0-7 0,-1-1-3 16,1-2 2-16,-2-2 0 0,0 1 0 0,1 0-3 15,-1-2-2-15,0 3-2 0,0-7-10 0,0 3-3 0,0-1-6 16,2-1-12-16,-4 0-8 0,2-1-19 0,0 0-17 0,0 1-18 16,0-4-16-16,3 2-32 15,-3-2-22-15,3 0-201 0,-3 0-423 0,0 0 188 0</inkml:trace>
  <inkml:trace contextRef="#ctx0" brushRef="#br1" timeOffset="316107.1595">8422 7189 61 0,'-7'0'213'0,"7"0"-5"16,0 0-15-16,-5-2-5 0,5 2-8 0,-2-2-16 0,2 2-16 15,0 0-16-15,0 0-7 0,0 0-14 0,0 0-9 16,-3-2-7-16,3 2-11 0,0 0-8 0,0 0-7 16,0 0-3-16,0 0-12 0,0 0-2 0,0 0-5 15,0 0-8-15,10-3-1 0,-6 2-6 0,2 0-4 16,1 0-1-16,1 1-3 0,2-1-4 0,0-1-1 15,4 2 1-15,0 0-6 0,1 0 1 0,0-1-2 16,2 1-5-16,3 0-1 0,-4 0 4 16,7 0-6-16,1 0 3 0,0 1-1 0,2-1 0 15,2 0 0-15,2-1-2 0,10 1-7 0,2 0-7 0,3 0-5 0,-2 0-4 16,0 0-4-16,7 0-3 0,18 4 3 0,-20-3 1 0,2-1 6 16,25-2 6-16,-4 3-2 15,6-5 5-15,0 4-1 0,-3-2 2 0,-2 0-5 0,4-1-2 16,0 1 3-16,-4 2-1 0,1-3-1 15,-4 0-1-15,3 0-1 0,0-1 6 0,-23 2 1 0,27-1-3 16,-3 1 1-16,-4-2 2 0,-1 2-2 16,-19 1 3-16,19 2-7 0,-20-2-2 0,1-1-5 0,18 0-1 15,-20 1-2-15,2 0-4 0,-1 1 3 16,0-1-2-16,1 3 2 0,-4-3 5 0,-1 3-5 0,-3-2 9 16,0 2-2-16,-12 0-1 0,2-1-3 0,7 1 4 0,-10-1 2 15,-1 0 1-15,0 1 4 16,-2 0-1-16,1 0 4 0,-5-1-1 0,-4 1 4 0,-3 0 0 15,1-1 1-15,-1-1 2 0,0 0 7 0,-4 0 9 16,1 0-5-16,-1-1 0 0,2 1 9 0,-3 0-9 16,0-2 3-16,2 2-5 0,-4 0 3 0,2 0 0 15,-1-2-1-15,1 2-3 0,-2 0-2 0,0 0 1 0,0 0-3 16,-2 0 1-16,2-1-2 0,-2 1 0 0,0-1 2 16,-1 0-3-16,1 0 4 0,0 1-6 15,-5 0 3-15,9 0 0 0,-6-1 1 0,-3 1-3 16,7 1 1-16,-7-1-2 0,7 0 9 0,-4 0-3 15,-3 0-5-15,8 0 6 0,-4-1-1 0,-4 1-2 0,10 0 6 16,-4-2-1-16,-1 2 3 16,1-2 1-16,1 1 1 0,0-1-2 0,3 1-2 15,-6 0 2-15,5 1-3 0,-4-2-2 0,1 2 0 16,1-2 2-16,0 2-3 0,0-1 1 0,-1 0 6 0,-1 1 0 16,1-1 1-16,-6 1 8 0,8-1 2 0,-2 1 5 0,-6 0 4 15,3-2 5-15,-3 2 4 0,4-1 6 16,-4 1 0-16,0 0 4 0,6 0-2 0,-6 0-2 15,0 0 8-15,0 0-6 0,0 0-1 0,0 0-4 16,4-1-3-16,-4 1-2 0,0 0-3 0,0 0-5 0,0 0-2 16,0 0-7-16,0 0-2 15,0 0-2-15,0 0-1 0,0 0-12 0,0 0 4 16,0 0-4-16,0 0 0 0,0 0-8 0,0 0-2 0,0 0-5 16,3 4 11-16,-2-3-9 0,-1 2 1 0,0-3 1 15,1 5 2-15,1 0 0 0,-2-1-4 0,0 0 4 0,3 2-1 16,-2 3 4-16,-1-2 0 0,0 1 0 15,0 2-3-15,0 0 0 0,0 3 3 0,-1-1-6 0,-1 2 3 16,1-1 5-16,-1 2-5 0,1-1 5 0,-2 5 0 16,2-4-1-16,-3 4 1 0,1 0 1 0,0 1 3 15,0-1 2-15,2 1-2 0,1-1-1 16,-3 1 3-16,-1-2 5 0,2 4-8 0,2 0 0 0,-1 0 0 16,1-1-2-16,0 3 0 0,-2 0-1 0,1-1 11 15,1 12-8-15,-1-10-1 0,1-1-2 16,0 2-1-16,0 1 1 0,-3-2-2 0,0 9 3 0,-1-8 1 15,0 1-1-15,-2 7-5 0,-1-9 3 16,0 1 7-16,0 0-6 0,-3 7 0 0,0 2-3 0,3-11 3 16,0 2 1-16,0-3 0 0,3 4 3 15,-3 0-1-15,1 6-5 0,2-6 4 0,1-1-1 0,-1-1-1 16,1 1 6-16,0 1-7 0,3-1 11 0,0 1-9 0,0 7 2 16,-1-8-2-16,1-1 1 0,0 0-2 15,1-1 2-15,-1 2-6 0,2 1 9 0,-2-2-4 0,1 3 1 16,-1-2-5-16,1 8 4 15,-2-6 0-15,1-3 2 0,0 10 1 0,0-8 1 0,-1 8 4 16,-1-10-2-16,2 3 1 0,0 6-1 16,-4-1 1-16,4-6 2 0,-2 10-4 0,1-12-7 0,1 0 9 15,-3 3-4-15,3 6 2 0,-1 0-2 16,2-6 12-16,-1-2-11 0,-2 9 10 0,2-8-5 0,-2-2 0 16,2 3 0-16,-1-3-2 0,-1 3 1 0,1 6 0 0,-2-9-4 15,2 1 0-15,-2 8-3 0,-1-10 2 16,2 1-1-16,-1 1-3 0,1 0 3 0,1 0-2 0,-1 9-1 15,0-9 2-15,0 2 4 16,1-3-5-16,-1 11-2 0,-1-10 1 0,1 9 9 0,1-2-9 0,0-6 2 16,-2 1-2-16,3 7 0 0,-3-8-6 15,2 0 5-15,-2-1-2 0,1 1 1 0,2 8-1 16,-2-10 5-16,-1 3-8 0,3-2-1 16,-2 1 7-16,-1 8-2 0,-1 0-1 0,0-8 3 0,0 2 1 15,3 5-4-15,-2-8-3 0,0 10 6 0,0-9-3 0,2 8 0 16,-5 1 3-16,3-9 0 15,2 0-1-15,-3-1 2 0,-2 9-1 0,3-10-4 0,0 0 10 16,0-1-7-16,2 1-5 0,-3 1-1 0,-2-1 5 16,2-1 0-16,1 1 0 0,-1 2-2 0,1-3 4 15,0 1-1-15,0 1 1 0,-1-2-4 16,2 2 1-16,0-1 3 0,-1-1 1 0,0 0-6 0,2 1 5 16,-2-2-1-16,3 0-4 0,-3-1-2 0,1 1 1 0,0-3 2 0,2-2 8 15,-1 1-9-15,-1-3 0 16,1-3 2-16,-1 3 2 0,0 1-1 0,2-1-1 0,-2-1-3 15,2-1 4-15,-3 0 0 0,3 1 0 16,-2 5 0-16,0-5-2 0,0 1-1 0,1 3 4 16,0 0 3-16,0-4-3 0,-1 5 0 0,1 0-2 15,-1-6-4-15,2 0 7 0,0 0-4 0,-1-1 0 0,0 2 5 16,0-2-7-16,3 1 5 0,-4-2 1 0,2 0 19 0,-1 0-2 16,1-3 4-16,-1 0-4 15,1 1 3-15,1-1-11 0,-1 3-1 0,-1-4 2 0,-1 1-1 0,0 0 9 16,2 1-15-16,-1-3 3 15,0 1-1-15,1-2-3 0,0 1 1 0,0 0-3 0,-1-1 0 16,1-1 0-16,1 0 4 0,-2 1-4 16,1-2 2-16,-2 0-3 0,4 4 1 0,-4-3-1 15,2 1 0-15,2-1 5 0,-2 3-6 0,0-2 0 0,1 1 1 0,0-1-3 16,-1 1 0-16,0-2 6 0,1 0 1 16,0-1-6-16,-1 1 3 0,0 0-1 0,1-1-1 0,-2 0 0 15,1-1-1-15,0 3 1 16,1-3 1-16,-2 1-3 0,2-2 2 0,1 1-3 0,-1 1 3 0,-1-1 0 15,1 2-2-15,0-1 3 16,-1 0 4-16,0 1-4 0,1-2 3 0,-1 2-5 0,0-1 1 16,0 0 0-16,0 0-4 0,0 1 5 15,-1-3-2-15,1 2 0 0,-2-1 4 0,2-3-5 0,1 5-2 16,-1-5 7-16,0 4 2 0,-2 0-10 16,2-2 5-16,0-2-3 0,-2 3 0 0,2-3 7 0,-1 5-5 15,-1-3 2-15,2-2-1 0,-2 4-1 0,-1-2 2 16,0-1 2-16,0 2-4 0,-1 0 1 15,0-2 0-15,1 2 2 0,-1-1 6 0,-1-1-13 0,-1 1 8 16,0 0-2-16,0-1-1 0,1-1-2 16,-2 4 7-16,-2-4-2 0,2 2-1 0,0 0 0 0,-3-1-1 15,3 1 5-15,0-1-4 0,0 1-4 0,-2-1 4 0,1-1-1 16,-1 2 1-16,0 0 0 0,0-4 2 0,0 3-2 16,-2-1 2-16,-1 1-3 15,2 2-1-15,0-2 1 0,-4 2 15 0,0-2-7 0,0 0 0 16,1-1 4-16,-3 2-4 0,0-1-1 0,0 0-2 0,-1 2 4 15,-3-1-7-15,3-3 3 16,-3 4-2-16,-2-1 4 0,7-2-11 0,-2 1 2 0,-4 0 5 16,4 0 5-16,-6 1-7 0,1 2-4 15,-2 1 9-15,2-3-3 0,0 1 10 0,1-1-17 0,5 1 2 16,-6-2 1-16,-1 2 4 0,-3 0 0 0,2 0-6 0,-2 1 4 16,1 1-3-16,-1-3 1 0,-1 3-1 15,-1-2 7-15,0 0-6 0,-2 1 0 0,-8 3 3 16,7-2-3-16,-7 0-5 0,0 0 4 15,7-2-1-15,-7 2 2 0,-1 0-3 0,9-3 4 0,-8 3 6 16,0-2 4-16,0-1-10 0,8 1 0 16,1-1-7-16,-2 0 3 0,1 2 2 0,-8-3-5 0,9 1 2 0,-1 4-20 15,-1-5-2-15,-5 2 4 16,7 0 0-16,0 0 5 0,1 0 2 0,-1 0-3 0,1-1 6 16,-1 1 4-16,2 1-4 0,-4-1 3 0,6 1 1 0,-4 2 0 15,1-2 2-15,2-1 1 0,0 1 1 0,-1-1-2 16,-1 3-1-16,3-3 3 0,-2 2 2 0,1-1 0 15,-1 2 1-15,0-3-3 0,2-1 8 16,-1 2-10-16,-2-1 4 0,1 1 1 0,2-2-4 0,-1 1 5 16,1 0-1-16,-2-1 0 15,5 1-1-15,-2-1 3 0,2-1-1 0,1 0-5 0,4 0 5 16,-4-1 2-16,-1 0 7 0,7 0-15 0,-5 0 4 0,4 2-2 0,0-1 5 16,1-1-1-16,0 0 1 15,-2 0 1-15,2 0-5 0,4 0-1 0,-4 0 13 16,1 0-13-16,0 0 11 0,-3 0-7 0,1-3-1 15,0 3-6-15,0-1 4 0,1 1 2 16,-2-1-2-16,2-1 3 0,-1 2-1 0,3-1-3 16,-1 0 3-16,1 0 1 0,2 0-4 0,2 0 3 0,-1 0 2 0,1 2-3 15,-1-2 3-15,2-1-3 0,-1 1 0 16,1 1 3-16,1 0-3 0,1-1-1 0,1 1 2 16,0 0 12-16,0-2-14 0,-1 2-3 0,6 0 0 0,-10 0 7 0,3 0 3 15,2 0-4-15,-1 0 0 16,0 0 0-16,1 0-5 0,-1 0 5 0,6 0 2 0,-10 0-1 15,3-1 3-15,4 1-4 0,-4-1-4 16,0 2 4-16,2-1-10 0,0 0 13 0,-2-1-5 0,2 1 2 16,5 0 0-16,-11 0-1 15,6 0 1-15,0 0-1 0,-1 0 11 0,-1-3-11 0,-1 4-2 16,1-1 4-16,-1-1 0 0,3 1-2 16,-4-1 1-16,5 1 1 0,-3-3 4 0,3 3-4 0,0-1 1 15,-1 0-1-15,0 0 1 0,-1-1 1 0,6 2-2 0,-10-1 0 16,6 1 3-16,-2-1-2 0,2 0 1 15,4 1-7-15,-5-1 5 0,0 1-6 0,3-3 4 0,2 3 0 16,-5-1 0-16,5 1 5 16,-7-2-5-16,7 2 1 0,-3 0 1 0,3 0 1 0,-4-2-4 0,4 2 0 15,0 0 5-15,0 0 2 0,-5-2 5 0,5 2 2 16,0 0 0-16,0 0 8 0,0 0 3 16,0 0-9-16,0 0 0 0,-3-1 2 0,3 1-4 15,0 0 0-15,0 0-6 0,0 0 8 0,0 0 1 16,0 0 3-16,-3-2-14 0,3 2 3 0,0 0 0 15,0 0 3-15,-3-2-3 0,3 2-5 0,0 0 4 16,0 0 1-16,0 0-1 0,0-4 1 0,0 4-8 0,0 0-11 16,0 0-9-16,0-3-6 0,0 3 5 15,0 0-26-15,0 0-13 0,0-6-21 0,0 6-19 16,0-3-36-16,0 0-38 0,0 3-53 16,2-7-66-16,-4 1-206 0,2 0-542 0,2-3 241 15</inkml:trace>
  <inkml:trace contextRef="#ctx0" brushRef="#br1" timeOffset="317057.7298">7153 8101 262 0,'-1'-5'326'0,"1"0"-26"0,0 2-32 16,0 0-25-16,-1 0-27 0,1 0-20 0,-2 0-20 0,2 3-21 16,0-3-20-16,0 3-13 0,0 0-18 0,0 0-11 15,0 0-4-15,0 0-12 0,3 11-7 0,1-3-16 16,-1 5-6-16,4 7-5 0,-1 0-4 0,-2 2-3 0,2 0 0 15,1 3-10-15,-1 0 2 16,-1 1-2-16,-1 1-2 0,0-5-4 0,0 3-1 0,-2-3-1 16,0 1 0-16,-2-4-5 15,-1 0-1-15,1-5 1 0,-1 0-2 0,-1-3 1 0,1-2-3 16,0-1 2-16,-2-1-2 0,2-2 6 0,-1-1 2 0,0-1 3 0,0 1-1 16,0-3-4-16,-1 1 2 0,-2-1-8 15,5-1 5-15,-7-1-1 0,3-1-1 0,-2 1 2 0,1-1 6 16,-1 0-6-16,-3 2 3 15,2-3 1-15,-1 1 2 0,-2 0-5 0,3 2 4 0,-3-2-1 0,1 1-4 16,1-1 2-16,1 2 0 16,-2-2 6-16,0 4-5 0,4-2-1 0,0-1-1 15,5 1-4-15,-8 1 1 0,8-1-3 0,-7 0 0 0,7 0-6 16,0 0-5-16,-5 0 7 0,5 0-8 0,0 0-2 0,0 0 10 16,0 0-5-16,24-2 0 0,-9-1-4 15,1 3 5-15,6-4-9 0,-2-3 9 0,3 1-13 16,1 1-5-16,0-4-7 0,0 1-8 0,-1-1-1 0,-1 0-16 15,-1 0-16-15,0 0-25 0,-4-1-22 16,-4 0-26-16,-2 2-18 0,-2-1-37 0,-2-2-37 16,-3 2-214-16,-3-3-481 0,-2 1 213 15</inkml:trace>
  <inkml:trace contextRef="#ctx0" brushRef="#br1" timeOffset="317250.0077">6940 8124 18 0,'-5'-1'256'0,"5"1"-29"0,0-5-21 0,0 5-19 15,7-5-19-15,1 0-20 0,5 1-10 0,1-3-13 0,6 1-16 16,2 0-10-16,2-1-9 0,2 2-20 16,2-1-25-16,1 0-27 0,1 2-38 0,-1 1-43 15,0-4-39-15,1 5-185 0,-4 0-310 0,-1 1 137 16</inkml:trace>
  <inkml:trace contextRef="#ctx0" brushRef="#br1" timeOffset="317557.6523">7358 8258 218 0,'-6'7'243'0,"4"0"-12"0,-3-1-13 0,2 1-14 0,2 0-12 0,-2 1-21 16,0 1-16-16,2-1-14 15,0 4-8-15,2 0-13 0,0 1-10 0,2 0-10 16,0-1-6-16,4 0-11 0,-3 0-3 0,4-1-13 16,1 0-3-16,1-1-6 0,0-2-6 0,1-2 4 0,2-1-3 15,0-1-8-15,2-3-9 0,-3-2 3 0,0 0-1 0,3-4-6 16,-2 0 4-16,-3-1 6 0,1-3 2 16,-1 0 16-16,-3-2-5 0,0-3 3 15,-4 0 4-15,-2-1-10 0,-2-4 5 0,-5-1-5 0,0 7-3 16,-5-6-8-16,0 3 5 0,-2 1-16 0,1 4-6 15,-1 1-12-15,-1 3-23 0,-2 2-29 16,2 1-27-16,-3 3-46 0,2 3-59 0,1 1-61 0,-2 2-287 16,4 2-563-16,2-1 249 0</inkml:trace>
  <inkml:trace contextRef="#ctx0" brushRef="#br1" timeOffset="329968.0774">11626 9036 129 0,'0'0'172'16,"0"0"-6"-16,0 0-9 0,-3-3-13 0,3 3-9 0,0 0-15 16,0 0-10-16,0 0-13 0,0 0-4 15,0 0-7-15,0 0-8 0,0 0 0 0,0 0-8 0,0 0-10 16,0 0 3-16,0 0-5 0,0 0-7 0,0 0 0 0,0 0-3 16,0 0-2-16,0 0-5 0,0 0 0 15,0 0-3-15,0 0-2 0,0 0-2 0,0 0-4 16,0 0-3-16,0 0 3 0,0 0-6 0,0 0 2 15,0 0-3-15,0 0 2 0,0 0 1 0,0 0-1 0,0 0 3 16,0 0 4-16,0 0-1 16,0 0-1-16,0 0 3 0,0 0 4 0,0 0 1 0,0 0-1 0,0 0-1 15,0 0-3-15,0 0 2 0,0 0-4 16,0 0 5-16,0 0-8 0,0 0-5 0,0 0 0 16,0 0-2-16,0 0-4 0,0 0 0 0,0 0-3 15,0 0 6-15,0 0-8 0,0 0-2 0,0 0 7 16,0 0-10-16,0 0-4 0,0 0 4 0,0 0 0 15,0 0-3-15,14 2 4 0,-14-2-2 0,9 1 3 16,-1-2-6-16,0 2 2 0,2-1 10 0,6 0-8 16,-2 3 2-16,7-2 0 0,2 1 2 0,2 0 0 15,0 0-4-15,2 1-1 0,0-1-1 0,1 1 2 0,3-1-2 16,8 2-2-16,1-1 4 0,-12-1 0 16,13 1-2-16,-12 2 0 0,9-2-5 0,1-1 4 15,0 1 5-15,2 1-10 0,-2-1 3 0,-1-1-4 0,0 1-2 0,2 1-2 16,-11-2-3-16,-1 2 8 15,3-1-10-15,-4 0-4 0,1 1-3 0,0-1 5 0,-1-1 1 16,-1 2-2-16,0-1 6 0,-2-1 0 0,-1 0-3 16,-1 3 2-16,-1-1-3 0,-5-4 2 0,0 1 2 15,0 1-2-15,-1 1 2 0,1-3 5 16,-3 1-5-16,1-2 2 0,-1 1-5 0,-2 0 5 0,-1 0-2 16,0 0 2-16,0 1-1 0,-1-1-3 0,1-1-1 0,-2 1 3 15,0 1-1-15,0 1-2 0,-1-2-6 16,0 0 3-16,-2 1-2 0,1-1-3 0,3 1 3 0,-4-1 5 15,1 2-6-15,-2-2 9 16,2 1-4-16,-2 0 2 0,1 0 3 0,-1 0-1 0,0 0 2 0,0 0-1 16,1 0 2-16,-5-1 0 15,7 0 0-15,-3 0-1 0,-4 0 3 0,6 2 1 16,-2-2 1-16,-4 0-3 0,7 0 2 0,-7 0 0 0,6 0 1 0,-6 0-1 16,6 0 4-16,-6 0 1 0,6 0-3 15,-6 0 1-15,6 0 3 0,-6 0-4 16,5 0 0-16,-5 0-1 0,5 1 3 0,-2 0-1 0,-3-1 1 15,0 0-6-15,7 0 6 0,-7 0-2 0,0 0 1 0,6 0-3 16,-6 0 5-16,0 0-1 0,5 0-3 0,-5 0 0 16,3 1 4-16,-3-1 6 0,5 0 0 0,-5 0-1 15,6-1 4-15,-6 1-6 16,0 0 4-16,8 0-3 0,-8 0 1 0,5 0-4 0,-5 0 3 16,7-1-2-16,-7 1-3 0,8-1 4 0,-4 1-3 0,0 0 2 15,-4 0 0-15,7 0-6 0,-1-2 4 16,-2 4 0-16,-4-2 0 0,9-2-2 0,-5 2 0 15,-4 0 6-15,0 0-5 0,9 0 0 0,-9 0 2 16,4-1 0-16,-4 1-1 0,0 0 3 0,6 0 2 0,-6 0-1 16,0 0 5-16,0 0 3 0,5-1-1 15,-5 1 4-15,0 0 0 0,0 0 0 0,0 0 1 0,0 0-4 16,0 0 4-16,0 0-2 0,0 0-2 0,0 0-2 0,0 0 1 16,0 0-2-16,4-1 4 15,-4 1-4-15,0 0-4 0,0 0 3 0,0 0-2 0,0 0-1 16,0 0 1-16,0 0 4 0,0 0-1 0,0 0-3 15,0 0 2-15,0 0-5 0,0 0-3 0,0 0 5 16,0 0 5-16,0 0-10 0,0 0 0 16,0 0 3-16,0 0-2 0,0 0-2 0,0 0-2 0,0 0-11 15,0 0-9-15,0 0-28 0,0 0-28 16,0 0-48-16,0 0-65 0,0 0-95 0,0 0-147 0,-17-2-464 16,17 2 205-16</inkml:trace>
  <inkml:trace contextRef="#ctx0" brushRef="#br1" timeOffset="333239.3141">11632 10062 24 0,'0'0'130'0,"0"0"-3"0,0 0-13 0,0 0-2 0,0 0-9 16,0 0 1-16,0 0-15 16,0 0-6-16,0 0-5 0,0 0-9 0,0 0 3 0,-6 1-12 0,6-1-6 15,0 0 0-15,0 0 2 16,0 0-9-16,0 0 1 0,0 0-5 0,0 0 2 0,0 0-3 15,0 0-12-15,0 0 19 0,0 0-4 16,0 0-4-16,0 0 2 0,0 0-1 0,0 0-4 16,0 0 0-16,0 0-1 0,0 0 4 0,0 0-3 15,0 0 2-15,0 0-1 0,0 0-3 0,0 0 4 16,0 0 1-16,0 0-3 0,0 0 2 0,0 0-3 0,0 0 0 0,0 0 0 16,0 0-3-16,0 0 0 15,0 0 0-15,0 0 3 0,0 0 1 0,0 0 5 0,0 0 4 0,0 0-7 16,0 0 2-16,0 0-5 15,0 0-5-15,3-5 4 0,-3 5-9 0,2-5-4 0,3 3-3 0,-2-1 0 16,2 0-1-16,1-1-6 16,0-2 0-16,0 2 1 0,3-2 0 0,-2 0-1 0,3-1 3 15,3-1-4-15,-2 0-2 0,3-2-2 16,-1 3 0-16,5-5-1 0,2 1 0 0,-5 0-2 16,2 0-1-16,0-4 3 0,-3 7-2 0,3-3-1 0,1-1 0 15,2-1-4-15,-3 4 4 0,1-4-2 16,0 2 1-16,2 2-3 0,0-4 2 0,4 2 3 0,-3-1-4 0,0 0 1 15,3 1 1-15,-3-1-2 16,-1 0 6-16,2 1-6 0,0-3 0 0,-3 2 1 0,4-1 0 16,-4 1-1-16,1-1 2 0,1 1 2 15,-1-1-2-15,0 1 3 0,-2 0 2 0,0 2-9 0,2-2 5 16,-2 2-4-16,1-2-2 0,-2 2 2 16,-3 3 5-16,4-4 0 0,-3 5-6 0,-2-1 2 0,1 0-1 15,0-1 2-15,0 2-4 0,5-2 4 16,-5 1-2-16,0 1-1 0,-1-1-1 0,5-3 6 0,-6 6-1 15,1-5-2-15,1 3 1 0,3-5 1 16,-5 3 1-16,0 1-2 0,1-2 2 0,1 1-3 16,-1-1 4-16,-1 1 2 0,2 0-4 0,-1-1-1 15,0 1 1-15,4-3-3 0,-4 3 2 0,1 1-1 16,0-1 2-16,-1 0-2 0,2 1 0 0,0 0-1 0,-3-1 2 16,2 2 7-16,-1-1-10 0,-2 0 1 0,1 2 1 0,0-1-2 15,1-1 1-15,-1 2 1 0,0 0-4 0,1 0 1 16,1-2 5-16,-3 1-6 0,1 0 5 15,-1-1 1-15,-2 3-3 0,2 0 0 0,1-1 2 16,-1-1-2-16,1 0 0 0,-3 1 1 0,2-1-4 16,-1 1 3-16,-1 2 0 0,4-1-3 15,-3 1 1-15,-2-3 3 0,-1 4 0 0,3-1-2 0,-1-1 2 16,-4 0 2-16,2 1-3 0,-2 1 0 0,0-1-1 0,0 2 2 0,0-3 2 16,-1 1 5-16,-1 2-6 15,1-2-1-15,-1 2 1 0,0-1-1 0,0 1-1 0,0-2 2 16,-3 3 3-16,4-2 3 0,-4 2-2 15,2-2-1-15,-2 2 0 0,4-2 2 0,-4 2 7 16,2-1-8-16,-2 1 1 0,0 0-2 0,0 0 1 16,0 0-1-16,0 0-1 0,4-2-2 0,-4 2 3 15,0 0-2-15,0 0-2 0,0 0 1 0,0 0-2 0,0 0-5 16,0 0-10-16,0 0-4 0,0 0-19 16,0 0-20-16,0 0-31 0,0 0-33 15,0 0-52-15,0 0-47 0,0 0-216 0,0 0-472 0,-24 5 209 16</inkml:trace>
  <inkml:trace contextRef="#ctx0" brushRef="#br1" timeOffset="336287.9674">12289 8439 143 0,'0'-9'289'0,"2"1"-15"0,-2-1-15 15,0 3-20-15,1-3-13 0,-2 6-18 0,-1-2-19 0,2 0-21 16,0 3-9-16,0 2-30 0,0-3-9 0,0 3-13 16,0 0-6-16,0 0-21 0,0 0-3 0,2 16-9 15,-1-6-6-15,-1 2-7 0,0 4-4 16,4 2 0-16,-1 3-7 0,-1 0-10 0,0 0 3 0,3-1-6 15,-3 0-3-15,1 0-1 0,0-1-4 16,1-5-2-16,-1 1-2 0,-2-1 0 0,2-1-4 16,-3 0 0-16,3-2 0 0,-3-2-6 15,2-2 0-15,0 1-1 0,-2-4 6 0,0 0-3 0,0 0-4 0,0-1 1 16,0-1 6-16,0 1 0 0,0-3-5 0,3 3 1 0,-3-3-2 16,0 0-1-16,4-7 3 15,-1-1-2-15,1 1-5 0,-1 0 3 0,4-6-4 16,2 3 12-16,-1-2-15 0,3 2 4 0,1-2-3 0,3-1-2 15,-4 1 4-15,2 4-1 0,7-2-2 0,-2 1-2 16,-4 3-2-16,0 1 5 0,2 0-1 16,-1 2-1-16,-1 0 0 0,0 3 0 0,-2-1 0 0,-1 2 1 15,-2 1-1-15,-1 3-3 16,-1 1 4-16,0 2-4 0,-1 2 2 0,-3-1 3 0,-2 5-1 16,-2 1-1-16,-4 3-1 0,-5 0 3 0,0 1-8 15,-4-3 1-15,-1 0 0 0,-5-2-4 0,0-2 4 16,-1-2-1-16,-3 1-2 0,2-5-7 0,1-3-11 0,5-1-29 15,-1-4-54-15,3-2-77 0,2-4-79 16,0-3-198-16,5-8-504 0,0-1 223 0</inkml:trace>
  <inkml:trace contextRef="#ctx0" brushRef="#br1" timeOffset="338366.9737">11732 10822 30 0,'0'0'119'15,"-9"2"-9"-15,5-4-3 0,4 2-8 0,-7 2-4 0,1-2-8 16,6 0-3-16,-7-2-7 0,7 2-9 16,-8 0 1-16,8 0-11 0,-6 0 5 0,6 0-3 15,-7 3-7-15,6-2-1 0,1-1-5 0,0 0-2 16,0 0 1-16,0 0-2 0,-7 0 4 0,7 0 3 0,0 0 1 16,0 0 10-16,0 0 2 0,0 0 3 0,0 0 0 15,-6 1 1-15,6-1 7 0,0 0-4 16,0 0-2-16,0 0 3 0,0 0-3 0,0 0-7 0,0 0 1 0,0 0-2 15,0 0-5-15,0 0-1 16,0 0-2-16,0 0-2 0,0 0-5 0,0 0-3 0,0 0-5 16,0 0-4-16,0 0-3 0,0 0-5 15,0 0 1-15,0 0-5 0,0 0-4 0,0 0 1 0,0 0-1 16,0 0-2-16,10 5-2 0,-5-4 0 0,4 1-3 0,5 2 0 0,0 1 1 16,9 0 5-16,2 1-2 15,2-1-2-15,11 4 4 0,4-1-3 0,-1 1 6 16,7-2 0-16,0 0-2 0,1 0 7 0,0 1-8 15,20 7-6-15,-21-7 4 0,20 4-6 0,-22-5-4 16,3 1-1-16,2 0-3 0,15 4 0 0,-23-3 0 16,3-1-7-16,0 0-2 0,-2 1 1 0,1 1-8 15,2-3 0-15,-4 0-2 0,2 4-3 16,-2-4 1-16,1-1-1 0,-1 1-7 0,-1-1-1 0,1-1 2 16,-3 3 2-16,-2-3 0 0,-1 1 5 15,2 2 0-15,-1-2-2 0,-10 0 2 0,1 1 3 0,-2-3-1 16,-1 1 9-16,-1 0 3 0,0 2 0 0,-3-4 0 15,-1 2 0-15,-8-1 1 0,0-2 0 16,-2 0 1-16,-3-1 3 0,1 1-3 0,-2 0 3 0,-3-1 0 0,1-1-3 16,0 1 4-16,-2 0-3 15,-3-1 1-15,7 0 0 0,-7 0-5 0,2 1-11 0,-2-1-11 16,0 0-9-16,0 0-15 0,0 0-35 0,0 0-25 0,0 0-36 16,0 0-39-16,0 0-178 0,0 0-393 15,-19-1 175-15</inkml:trace>
  <inkml:trace contextRef="#ctx0" brushRef="#br1" timeOffset="339128.6858">11496 11775 81 0,'-5'0'102'0,"-4"0"-7"0,4 0 4 0,-2 0-12 0,7 0-11 15,-10 0-4-15,4 0 11 0,1 2-27 0,2-2 12 16,-2 2-5-16,5-2-7 0,-8 0-1 0,4 2 2 16,4-2-1-16,-7 1-3 0,4-1 4 15,3 0 5-15,-4 2-3 0,4-2 9 0,-6 0 6 16,6 0 0-16,0 0 2 0,-5 0 2 0,5 0 1 0,0 0-1 16,0 0 2-16,0 0-6 0,0 0-6 15,0 0-1-15,0 0-11 0,0 0-2 0,0 0 0 0,13-4-3 16,-1-1-6-16,2 2 0 0,3-1 0 15,5-4 1-15,5-2-3 0,11-1 3 0,3 1-7 0,7-2-2 16,18-6 1-16,0 2-3 16,3-1-5-16,2 0 3 0,-1-1-8 0,6-1-2 0,3 5-3 15,-3-5-2-15,7 2-6 0,2-1-8 0,-4-3 0 0,-1 5-10 16,-6 1 6-16,2-4-7 16,-6 2-5-16,-3 2-8 0,-20 4-6 0,1 0-1 0,1 0 0 15,-2-1 0-15,-3 3-2 0,-1-4 1 16,-5 4 3-16,-10 2 1 0,-1-1 6 0,-3 1-1 0,-2-1-1 15,-1 2 7-15,-1 0 8 0,-4 2 1 16,-4 0 5-16,1 1 1 0,-3 1 5 0,-1-1-7 0,-1 1 12 0,-1 0 1 16,0 1-3-16,-2 1 3 15,-1-2-2-15,0 0-5 0,-4 2 3 0,6-2-3 0,-6 2-6 16,5 0-2-16,-5 0-6 0,5 0-5 0,-5 0-13 0,0 0-8 16,0 0-5-16,0 0-3 0,0 0-14 0,0 0-15 15,0 0-18-15,0 0-26 0,0 0-29 0,0 0-41 16,0 0-130-16,0 0-340 0,0 0 151 15</inkml:trace>
  <inkml:trace contextRef="#ctx0" brushRef="#br1" timeOffset="340100.1172">12655 10787 259 0,'0'-10'264'0,"3"0"-13"16,-6-1-17-16,3-2-8 0,0 0-11 0,-4 2-16 15,1-2-14-15,-1-1-11 0,1 3-14 0,-4 2-19 0,4 0-8 16,-3 0-8-16,0 1-15 0,0-1-4 15,-4 2-11-15,6 1-13 0,-2 1-9 0,-1-1-6 16,0 3-7-16,2 0-6 0,-1 1-11 0,-2 1-5 16,-1 0-1-16,2 3-5 0,-1 0-1 0,-1 3-7 0,2 0-2 15,-3 1-1-15,3 2-5 0,-2 2-1 0,1-1-5 16,4 0 0-16,-6 0 3 0,6 2-1 0,0-1-1 16,-2 1-3-16,5-2-3 0,-1-2-2 15,2-1-3-15,0 2 5 0,3-1-4 0,1-3-4 16,-2-1 3-16,4 1-4 0,3-1-4 0,1-1-3 0,1-2-2 15,2-2-2-15,4-2 0 0,1-3 2 16,3-2 0-16,-4-1-1 0,2-3 2 0,0-1 1 0,-2-3 5 16,0-1-3-16,0 0 3 0,-3-4 4 0,0 2 10 15,-4-3 3-15,1-2 4 0,-4 2 6 0,1-2 2 16,-3 0 6-16,-2 0 14 0,0 4-2 0,0 1 11 16,-3 6 3-16,-3 1 4 0,3 2-6 0,-2 2-1 15,2 2-9-15,0 3-6 0,-1-3-6 0,1 4-7 0,0-1-5 16,-1 2-1-16,1 2-4 15,-2-2 3-15,2 2-8 0,0 0-2 0,-6 11 3 0,4-2-5 0,-1 5 0 16,-1 1-5-16,0 3 1 16,2 4 2-16,-2-1-13 0,2 0 6 0,1 0 0 0,-2 0-1 15,0-1 0-15,3 1-2 0,0 0-4 16,2-2 2-16,-2-3-8 0,3-3 8 0,-1-1 3 16,1 0-1-16,3-1-7 0,-1-2 11 0,-1-4 0 0,2 2-1 0,3-2 1 15,-1 0-1-15,2-2 4 0,0-2-1 16,3-1 3-16,2-1 0 0,-1-2 0 0,0-1 9 0,0-1-10 15,-1 1 2-15,-2-2 0 16,2 1 10-16,-5 1-4 0,0-1 19 0,-2 0-9 0,0 2-1 16,-1 0 1-16,-1 1 0 0,-1 0-1 0,0 0-4 0,-3 2 3 15,5-3-12-15,-3 2-30 16,-2 1-20-16,3-3-33 0,-3 3-34 0,0 0-44 16,0 0-52-16,-12 7-58 0,3-3-286 0,-3 3-597 0,-1 0 265 15</inkml:trace>
  <inkml:trace contextRef="#ctx0" brushRef="#br1" timeOffset="344778.2112">13813 6406 95 0,'0'-3'172'0,"-3"1"-4"0,3 2-10 0,0-4-11 16,0 4-9-16,0-3-20 0,0 3-11 0,0 0-11 16,0 0-12-16,0 0-11 0,0 0-5 0,0 0-4 15,0 0-10-15,0 0 4 0,0 0-9 0,0 0 2 0,-6 11 3 16,5-5-6-16,-2 2-6 16,2 0 0-16,-2 5-2 0,0-1 5 0,0 3 3 15,1 4 4-15,-3 3 0 0,1 0-4 0,0 4 2 16,-2 0-3-16,1 7-5 0,-2 5-1 0,1-1-1 0,-1 3-2 0,-2 2-2 15,4 1-2-15,-2 20-8 16,1-20 2-16,-1 19 0 0,3-19-7 0,1 2-5 0,-1 17-3 16,0-21 3-16,1 2-4 0,0 1-2 15,0-2 3-15,2 2-4 0,-2 0 0 0,3-2 2 0,-3 1 0 16,3-1-4-16,-1 1 0 0,-3 0-1 16,2-1 0-16,-2 1-1 0,1-3 1 0,2-1-2 0,-1 1-1 15,-2-1 4-15,4-2-4 0,-1 0 1 16,-1 2-2-16,1-1 2 0,-1-1-1 0,1-1 4 0,0 0-5 15,1 2 1-15,-2-3 0 0,-1 3 1 0,2-1 3 0,-1 0-5 16,0-2 1-16,-1 1-1 0,-1-9 3 0,1 9 0 0,0 1-1 16,0-11-2-16,-1 1 1 15,1 8-1-15,-1-9 4 0,1-1 0 16,0 1-2-16,0 0-3 0,1-1 2 0,0-1 3 0,-1-1-1 0,2 1-2 16,0-2 0-16,-1-1 1 0,2 0 0 0,0 1 4 15,2-1 1-15,-1 1 0 0,0 1 5 16,2-2 1-16,0 2-3 0,-2 0-2 0,0 1 4 0,3 0 0 15,-3 3-2-15,-1-3 0 0,0 2 0 16,0 0-3-16,0 2 1 0,-3-2-3 0,0-2 4 0,-1 0 0 16,1-2-2-16,-1 1-1 15,0-3 0-15,0 0 0 0,2-5-1 0,-1 0 2 16,1 0-2-16,0-1-5 0,-1-2 4 0,2 1-4 0,0-1 0 0,-1 0 1 0,1 0 1 16,0 0 4-16,1-2-6 15,0 2 0-15,-1-3-2 0,1 4 3 0,0 3 0 0,0-1 1 16,1-1-2-16,-2 1 0 0,1 4-1 15,-1-4 0-15,1 0 0 0,-1 3 1 0,1 2-1 0,-2-5-1 16,1-1 2-16,0 0-1 0,-1 1 1 16,1 1 0-16,-3-6-2 0,2-1-1 0,1 1 2 0,-1-1 1 15,1-2 2-15,-1-2-3 0,1 0 4 0,0-2-1 16,0-1-4-16,0 1 5 0,1-3-8 16,0 0-2-16,0 0-6 0,0 0-12 0,-8-8-8 0,8 3-20 15,-3-1-17-15,2-1-24 0,-1-3-24 16,2-1-24-16,0-2-30 0,0-2-48 0,-1-4-163 0,-1-2-413 15,2 1 183-15</inkml:trace>
  <inkml:trace contextRef="#ctx0" brushRef="#br1" timeOffset="345461.6041">13719 6325 142 0,'-6'-5'143'15,"2"3"-15"-15,-1-3-2 0,1 3 2 0,0-3-9 0,0 2-16 0,0-2-7 0,1 3-9 16,-1 0-7-16,1-1-5 16,0 1-9-16,0 0 1 0,0-1-9 15,3 3-4-15,-2-4-5 0,0 2-2 0,2 2-9 0,-3-2 0 16,3 2-2-16,-1-3-2 0,1 3-4 0,0 0-4 0,0-4 0 16,0 4 3-16,0-4-10 0,0 4 0 15,0-4-4-15,-3 2-1 0,3 2-2 0,3-5-2 0,-2 2-2 16,-1 3-2-16,0-3 2 0,0 1-14 0,0 2-11 0,2-3-4 0,-2 3-14 15,0 0-17-15,0 0-13 16,1-3-5-16,-1 3-7 0,0 0-7 0,0 0-4 16,0 0-7-16,0 0-29 15,0 0-77-15,0 0-217 0,6 0 96 0</inkml:trace>
  <inkml:trace contextRef="#ctx0" brushRef="#br1" timeOffset="346941.9994">13702 6258 18 0,'0'0'165'0,"0"3"-3"0,0-3-14 15,0 0-2-15,0 0-7 0,0 0-2 16,0 0-3-16,1 4-7 0,-1-4-7 0,0 0-10 0,0 0-10 0,0 0-6 16,0 0-10-16,0 0-9 0,0 0-4 0,6 0-10 15,-6 0-5-15,5 0-10 16,-5 0-4-16,10 0-2 0,-1-3-4 0,1 3-7 0,4-1-1 16,4-1-3-16,6-1 0 0,1 0-5 0,2-2 2 15,12-1-7-15,-9 2 4 0,11-3-4 0,1 2-3 0,3-1 1 16,-4 0 1-16,1 1-4 0,2-2 0 15,1 2-4-15,-3 1 4 0,-1-1-3 16,-1 1-2-16,-1-2 0 0,0 2 2 0,-12 1 2 0,11 0-1 16,2-3-1-16,-11 2 3 0,11-2-1 0,-10 3-5 0,7-3 7 15,1-1-4-15,-8 4-3 0,9-4 1 0,-1-1 1 16,3 4-3-16,-4-2 0 0,3 0 0 16,-2 0 2-16,1 1-4 0,1 0 4 0,-2 1 1 0,2 0-6 15,-11 1 2-15,10-1-1 0,-11 2 0 16,-1-3-5-16,3 1 2 0,-1 0 0 0,0 1 4 0,-2-2-2 15,2 0 13-15,12-1 4 0,-3 0-3 16,-1 1 0-16,-8 0-1 0,10-1-3 0,0-3-2 0,-1 4-2 16,-10 1 1-16,11-1-4 0,1-3 1 15,-2 1 3-15,-9 5 0 0,11-2-4 0,-9 0 0 16,8-1-1-16,2 1 1 0,0 2 0 0,-13 1 0 0,13-3-1 16,0 3-1-16,-12 0-1 0,1-1-1 15,8-1 1-15,-10 3 0 0,3-3 3 0,-1 3-4 0,-2-2 3 0,2 0-2 16,-4 2 2-16,1-2-2 0,-2 0 3 15,-1-1-5-15,3 0 2 0,-2 1 3 0,2 1-4 16,-3-3 0-16,1-1-1 0,-1 3 6 0,-1-2-5 16,1 1 3-16,0-1-2 0,1-2-1 15,2 3 0-15,-2-1 1 0,4 0 0 0,-2 0 1 16,0 0-1-16,2 0-2 0,-2-1 1 0,0 1-2 16,-2 1-1-16,0 1 2 0,1-2-1 0,-2 2 3 0,-1 0 2 0,-2-1-4 15,-4 1 2-15,4 1 0 16,2-2-3-16,-2 0 2 0,1 1-1 0,-1 2 1 0,-4-2-1 15,3-1 2-15,-4 2 0 0,6 0-3 16,-6-1 1-16,5-1 2 0,-6 2-5 0,0-1 4 0,2 1 2 16,-1 1-1-16,-2-2-2 0,0 1 1 15,-1 1 0-15,-3-1 3 0,0 1-1 0,-1 0-2 0,0-2 1 16,-3 2 1-16,-1 0-2 0,1-1 0 0,-1 0 1 16,0 0-1-16,-5 1 2 0,7-1 1 0,-7 1-4 15,6 0 3-15,-6 0 0 0,6-1 0 16,-3 0-1-16,-3 1 0 0,0 0 1 0,9-1 1 0,-6 1-3 15,2-2 1-15,-1 2 1 0,-4 0 0 0,10-1-3 0,-3 0 3 16,-3 0-3-16,2 0 2 16,0 0-2-16,-1 1 0 0,-2-2 2 0,3 2-3 0,-6 0 12 15,6 0 6-15,-6 0 1 0,4-3 9 0,-4 3-2 0,4 0 4 0,-4 0 1 16,0 0-2-16,0 0-2 16,0 0 0-16,4 0 0 0,-4 0-6 0,0 0-3 15,0 0-4-15,0 0 1 0,0 0-4 0,0 0-1 16,0 0-3-16,0 0-1 0,6 1 2 0,-6-1-3 0,0 0 4 15,0 4-3-15,0-4-3 0,-2 7 4 16,2-3 0-16,-1 1-3 0,-2-1-1 0,3 3 1 16,-1 0 2-16,-2 3 2 0,-1 0-1 0,0 3-1 15,-1 2 2-15,-2 3 0 0,2 2 8 0,-5 3-3 16,1 0 2-16,-1 3 5 0,-4 9-5 0,0-1 4 0,1 1 0 0,-3 1 1 16,1 0-2-16,0 2-1 15,-2 3 14-15,3 1-13 0,0-1-1 0,1 1 2 0,2-1-2 16,1-3-3-16,1 0 1 15,4 0-4-15,-1-2-2 0,2-1 3 0,1-8 2 0,-1 8 5 0,3-10-3 16,1 10 3-16,0-8 1 0,2 7 0 16,-3 5-3-16,0-1-4 0,0-3 6 0,0 0-4 15,-2 0-3-15,-1 3 1 0,1-2 0 16,-1 2-3-16,-1 0 0 0,0-3 2 0,-1 3-4 0,1 0 1 16,1-3 0-16,1-8-1 0,0 10-1 0,-1-3-2 0,2-9 2 0,0 10 1 15,1-8 0-15,1-1-5 16,2 1 4-16,-1-2-2 0,-1 1 4 0,1 1-1 0,0-2-4 15,0 2 1-15,0-1 1 0,-1 0-3 16,1-1 5-16,-1 2 4 0,2-1-1 0,-2-1 3 0,1 0 1 16,-1 2 0-16,2 1-3 0,-3-2-3 15,1 9 2-15,-2-8 1 0,1 10-1 0,1-1-3 0,0-9 2 16,-1 10-1-16,-1-1 1 0,2-1-3 0,-2-7 2 16,3 6 11-16,-3 3-8 0,5-10-3 0,1 8-1 15,1-10 3-15,-2 1-8 0,0 1 17 0,3 7-12 0,-3-6 0 16,-1-1-1-16,3 9 1 15,0-1 3-15,-1-8 2 0,-1 10 1 0,2-5 0 0,-3-4-3 16,3 7 3-16,-2 0-2 0,0 1-1 16,-1-1 0-16,0 1 2 0,-1-9-8 0,1 9 5 0,-4-2 2 15,2-8-5-15,2 9 1 0,-4-10 1 0,1 1-5 0,-1-1 0 16,0 0 6-16,1 1-3 0,0 1-1 16,0-3 3-16,-2-1-4 0,1 0 15 0,1-1-18 15,-2-2 5-15,2 0-2 0,-1 0-3 0,0-1 4 16,2 2-1-16,-2-1 5 0,0 0-5 0,1 0-2 15,1-2 3-15,-1 1 2 0,1 2-1 16,1-7-2-16,0 6 1 0,0-2 0 0,-1-3 0 16,0-2-3-16,1 2 0 0,-1 0-2 0,1-1 7 15,-2-2-2-15,0 1-1 0,1-1 0 0,0-1-1 0,-2 1 2 16,0-4-5-16,2 2 4 0,-1-1-5 0,0-4 0 0,1-1 1 16,-1 2 2-16,0-3-1 0,0 1 7 15,1 1-9-15,0-4 1 0,-1 2 0 0,1-3 1 0,-1 5-2 16,0-3 6-16,0 2 4 0,1-4-6 15,-2 4-4-15,2 0 4 0,0-4-1 0,-3 4-5 0,1 0-18 16,-1-3-18-16,1 2-29 16,-1-2-49-16,3-1-57 0,0 0-83 0,-11 5-286 0,6-4-589 15,5-1 260-15</inkml:trace>
  <inkml:trace contextRef="#ctx0" brushRef="#br1" timeOffset="347927.8608">13537 9778 132 0,'0'-3'200'0,"3"0"-16"0,-3 1-13 0,1-1-21 0,1-1-13 0,-1 1-6 16,2 0-11-16,-3 0-8 0,0 3-2 15,1-5-6-15,1 4-2 0,-2 1-10 0,1-4 1 0,-1 1-15 16,0 3-4-16,1-3-9 15,-1 3-5-15,0 0-4 0,0 0-5 0,2-3-5 16,-2 3 0-16,0 0-4 0,1-2-2 0,-1 2-1 16,0 0-2-16,0 0-6 0,0 0 0 0,0 0-3 0,0 0-3 15,0 0 2-15,0 0 0 0,0 0-6 0,0 0-3 16,0 0-2-16,0 0-1 0,0 0 1 0,0 0-3 16,0 9 0-16,0-3 3 0,0-1 5 0,0 2-2 15,-1 5 1-15,1 1 0 0,0 2-6 0,-1 5 4 0,-1 2 4 16,1 0 0-16,-1 1-2 0,-1 1 2 0,2 2 3 15,-2-1 1-15,2 2-9 0,1-1-1 16,-4 0-4-16,1-1 1 0,0 1 1 0,2-3-1 0,-1 0-1 16,1-2-5-16,-1-2 2 0,0 1 0 15,0-6 1-15,1-2-1 0,-1 1-4 0,1-4 1 16,0 0 0-16,-1-1 2 0,2-2-4 0,-1 0 0 16,1-2 1-16,-2 0-1 0,2 0 2 0,0-1-3 15,0-3 2-15,-1 4 1 0,1-1-2 0,0-3-4 0,0 0 1 0,0 3 5 16,0-3-9-16,0 0-2 15,-3 3-5-15,3-3-9 0,0 0-10 0,0 0-16 16,0 0-15-16,0 0-20 0,0 0-23 0,0 0-28 16,0 0-36-16,0 0-29 0,0 0-202 0,0 0-430 15,0 0 190-15</inkml:trace>
  <inkml:trace contextRef="#ctx0" brushRef="#br1" timeOffset="348777.8399">13553 10321 98 0,'0'0'258'16,"-3"2"-16"-16,0 0-10 0,3-2-9 0,0 0-4 15,0 0-7-15,-6 0-21 0,6 0-14 0,0 0-14 16,0 0-16-16,0 0-12 0,0 0-12 15,0 0-9-15,0 0-10 0,16 0-8 0,-9 1-9 0,3-2-12 16,5 1-4-16,0 0-9 0,8-2-1 16,-2 2-7-16,0-3-10 0,5 3-3 0,-2 0-1 0,4-3-7 15,0 2-1-15,0-2-5 0,2 2-1 16,10-1-2-16,0 0 0 0,-2-2-5 0,3 4-2 0,4-1-1 16,-1-1-2-16,2 1-4 0,2-1 2 0,0 1-2 15,1 1 3-15,20-5-4 0,-24 5-3 0,4-3 0 16,18-2 0-16,-24 2-9 0,2-2 4 0,3 2 7 0,-3-1-9 15,2 0-8-15,0-2 1 0,1 1-2 16,0 2-4-16,0-1 0 0,-3-2 3 0,2 0 0 16,-6 1 7-16,3 0-3 0,-1 1 0 15,0-1 4-15,-3 1 1 0,2-1 0 0,-1-1 11 0,1 5-3 16,-1-3 5-16,0-1 4 0,1 1 3 0,-2 2 0 16,-1-3 4-16,-9 3-3 0,8-3-3 0,-7 3 20 15,-5-2-19-15,3 0 6 0,-3 1 1 0,2-3-3 0,2 3-3 0,-3-2 3 16,1-1-6-16,-1-1 2 15,0 3 0-15,-2-2-2 0,2 2 4 16,-2 0-6-16,-1 0-2 0,1 0 4 0,-1 1-8 16,-1-4 2-16,-2 5-1 0,0 0-2 0,2-3-9 0,-4 2 13 15,1 0-6-15,-3-3 5 0,-2 3-4 16,5-1-1-16,1-2 5 0,-4 2-6 0,3-2-2 0,0-1-1 16,-5 2 3-16,6-2 2 0,-1 0 1 0,1 0-6 0,0 0-1 15,0 0 6-15,0-2-3 0,-1 3 2 16,1-1-2-16,0 1-2 0,-5 1-4 0,-1-1 5 0,6-1 3 15,-5 3-1-15,-1-2-1 0,-2 2-3 16,5-1 0-16,-3 1 0 0,0-1 3 0,1 1-3 0,-4 0 0 16,6-2 0-16,-4 3-2 15,-1-2 2-15,4 1 14 0,-3 1-19 0,2-1 3 0,-1 0 8 16,-1 0-7-16,2 0-6 0,-1 0 5 0,1 0 9 16,-1 0-4-16,4-1-7 0,-3 2 4 0,-2-3 0 15,2 2 3-15,-1-2 3 0,-1 1-4 0,0 1-2 16,0-1-1-16,-1 1 2 0,1 0 2 0,-2-2-5 15,0 2 2-15,1 0-3 0,-3 1 3 0,0 0-1 16,0 0-1-16,-2-1 3 0,2 2 3 0,0-1 0 16,-3 1-4-16,0-1 2 0,0 1 2 0,-2 0-2 0,0 0 5 15,0 1 3-15,0-1 3 0,-1 1 10 0,-4 1-14 16,7-4 1-16,-7 4-3 0,3-1 3 0,-3 1-2 16,0 0-4-16,3-4 0 0,-3 4-8 0,0 0 4 0,0 0-23 15,0 0-3-15,-2-4-13 16,2 4-21-16,0 0-19 0,-6-3-37 0,6 3-31 0,-7-3-50 15,3 1-58-15,-2 1-266 0,2-1-564 16,-4-2 251-16</inkml:trace>
  <inkml:trace contextRef="#ctx0" brushRef="#br1" timeOffset="350877.8714">14300 6536 64 0,'3'-13'287'0,"-3"5"-19"0,3-1-10 0,-3 1-18 16,-3-1-14-16,3 1-19 0,-3 1-18 16,-1 0-19-16,1 0-19 0,-1 1-4 0,-2 1-25 0,-1 1-18 15,0 2-8-15,-4-1-10 0,1 5-10 0,-4-1-3 16,-1 3-13-16,-1 0-5 0,-1 5-6 0,-1 2-5 0,1 1-4 15,3-2-2-15,-3 3-5 0,3 1-5 0,1 1-3 16,2 1 3-16,0 0-6 16,5 0-5-16,2 3-3 0,1-3-1 0,3 3 5 0,3 0-11 15,1-1-7-15,2 2-1 0,2-2-3 16,3-2 8-16,1 2-9 0,0-3-4 0,1 1 4 16,4-3 2-16,-3 0-6 0,3-1 3 0,1 0 1 0,-1-2-4 0,-3-1 6 15,5 1-1-15,-7-2-1 16,2-2-1-16,-4 2 4 0,-1-3-2 0,-1 1 0 15,-1-2-6-15,-3 1 4 0,-1-1-1 0,1 0 5 16,-2 0 4-16,-4 1 5 0,1 0 6 0,-5-1-6 16,-4 2 4-16,-1 1-3 0,-6-2 1 0,-4 1-2 15,-3-3 0-15,0 1-1 0,-3 0-1 0,2-2 2 0,1-1-3 16,0-1 0-16,3-1-3 0,6 0-9 0,-5-4-20 0,4 3-17 16,4 0-32-16,-1-3-39 0,6-1-48 15,0 1-42-15,0-1-228 0,4 0-471 0,0-1 209 0</inkml:trace>
  <inkml:trace contextRef="#ctx0" brushRef="#br1" timeOffset="351125.4833">14431 6752 206 0,'0'0'260'0,"0"0"-24"0,4 0-28 0,-4 0-14 16,0 0-19-16,0 0-18 0,6-2-18 0,-2 1-15 15,6 1-13-15,-3-1-10 0,4-1-11 0,6 4-16 0,5-4-13 16,0 0-21-16,5-1-16 0,-1 2-17 0,4-2-18 0,-2 0-21 16,12-3-13-16,-12 4-22 15,1-1-22-15,1-2-24 0,-3-1-31 0,-2 5-141 0,-4-6-308 0,0 2 137 16</inkml:trace>
  <inkml:trace contextRef="#ctx0" brushRef="#br1" timeOffset="351355.3332">14693 6590 16 0,'-4'0'257'0,"4"0"-24"0,-7 0-23 0,7 0-21 15,-7 0-21-15,5 2-14 0,2-2-19 0,0 0-5 16,3 7-15-16,3-1-8 0,6 3-14 0,6 3-6 0,1 1-7 16,4 1-9-16,0 1-8 0,7 6-6 15,-6-6-14-15,-1-1-18 0,-2 3-19 0,-2 0-9 0,-4 1-29 16,-3-2-26-16,-5 2-25 0,-6-3-35 0,-5 3-54 0,-9 0-124 16,-5 0-320-16,-7-6 142 0</inkml:trace>
  <inkml:trace contextRef="#ctx0" brushRef="#br1" timeOffset="353020.6378">15019 6471 56 0,'1'-6'325'0,"0"2"-27"0,-1 1-20 0,0-1-16 0,0 1-23 16,0 3-19-16,1-3-28 16,-1 0-17-16,0 3-19 0,0 0-18 0,0 0-16 0,0 0-12 15,0 0-10-15,0 0-9 0,0 0-9 0,-1 16-11 16,0-4-2-16,0 1-13 0,-1 6-3 0,1 3-5 16,0-4-4-16,0 2-1 0,-1 0-5 0,2 0-2 0,-1 1-6 15,-1-6-9-15,1-1 4 0,-1-1-4 16,2-1-4-16,-1 0-2 0,0-3 0 0,1 0-1 15,0-4-1-15,0 1 0 0,0-3-2 0,0 1 3 0,-1 0 6 0,1-1-6 0,0-3-3 16,0 4 5-16,0-4 4 16,0 0 9-16,1 2-7 15,-1-2-2-15,0 0 2 0,7-6-8 0,-1 1 1 0,1 0-4 0,3-3 3 16,1 2-3-16,0-1 0 0,1 0-7 0,0 0 2 16,-2 2 0-16,0 2-1 0,1 0-6 15,2 0 2-15,-3 3 1 0,0-2-4 0,0 4-1 16,-2-2-1-16,1 2-6 0,-1 2-5 0,0 0 8 15,-1 2-10-15,1 3-1 0,-2-3-4 0,-2 1 7 16,-2 3 0-16,-1 1-1 0,-1-2 8 0,-4 1 0 16,-2 1-1-16,-3 1 2 0,-1-5 0 0,-1 2-1 0,-2-1-1 15,0-1 2-15,-1-2 1 16,0 1 1-16,4-4 1 0,-3 1 1 0,3-1 3 0,-1-2-3 16,1-2-8-16,0 2-9 0,1-4-21 0,0 1-12 0,-1-4-27 15,2 0-27-15,2 0-27 0,-1-3-36 16,2 2-36-16,1-5-50 0,0 4-157 0,2 1-448 0,2-1 198 15</inkml:trace>
  <inkml:trace contextRef="#ctx0" brushRef="#br1" timeOffset="353536.2252">15350 6715 2770 0,'3'2'192'16,"-3"-2"-110"-16,0 0-35 0,0 0-22 0,4 1-4 16,-4-1-5-16,0 0-5 0,0 0 4 0,0 0 2 0,0 0-4 15,0 0-1-15,0 0-1 0,0 0-4 16,0 0-2-16,0 0 5 0,0 0-11 0,0 0-9 0,0 0-6 16,0 0-11-16,0 0 0 0,0 0 3 0,0 0-2 0,3 3 3 15,-3-3 0-15,0 0-2 16,0 0 0-16,0 0 4 0,-3 4 2 0,3-4 2 0,0 0 5 0,0 0 6 15,0 3 2-15,0-3 4 16,0 0 11-16,0 0 3 0,0 0 3 0,0 0 0 16,0 0-4-16,0 0 3 0,0 0 1 0,1-10-5 15,0 7 1-15,1 0-5 0,0 2 0 0,-1-2-4 0,-1 3 0 16,5-4 0-16,-2 2 0 0,0-1 0 0,-3 3-1 0,5-1-6 16,-5 1 0-16,5-2-1 0,-5 2-9 15,4 0-6-15,-4 0-4 0,0 0 0 16,4 3-4-16,-4-3 4 0,-1 5 0 0,0-2 5 0,-1 1 5 15,-2-1 2-15,0 0-2 0,0 1 7 0,-1-1-1 0,-1-2 2 16,1 2-2-16,1-1 1 16,-1 0 4-16,1 0 3 0,0-1 3 0,4-1 8 15,-5 1 4-15,5-1-1 0,0 0-3 0,-7-4-2 16,6 0 2-16,-1 1-3 0,0-1 6 0,2-2 0 0,0 2-2 16,0-1-5-16,0 0-6 0,1-1-1 0,0 1-4 15,1 1-5-15,-1 1-10 0,0-1-7 0,0 1-16 16,0 0-21-16,0 2-29 0,-1 1-33 0,2-3-22 15,-2 3-1-15,0 0-16 0,0 0-52 0,0 0-114 16,0 0-355-16,1 7 157 0</inkml:trace>
  <inkml:trace contextRef="#ctx0" brushRef="#br1" timeOffset="354067.0062">15654 6521 33 0,'1'-5'369'0,"2"1"-31"0,-3 1-26 15,1 0-27-15,0-1-21 0,0 2-28 16,-1 2-26-16,1-2-24 0,0 0-23 0,-1 2-7 0,0 0-14 16,0 0-21-16,0 0-11 0,0 14-9 0,-2-7-13 0,-1 6-8 15,0 0-5-15,-1 5-9 0,-2 2-11 0,1-2 4 16,0 2-15-16,-2-2-10 0,3 1 0 0,-2-5-8 15,4 1-1-15,-3-2-6 0,0 0-4 16,2-6 2-16,0 1-2 0,0 0-5 0,0-3 4 0,2 1 0 16,-1-3 0-16,1 1 0 0,1-1-2 15,-1-2 3-15,-1 2 6 0,2-3 10 0,0 0 20 0,-3 3 5 16,3-3-7-16,0 0 0 0,0-10-9 0,2 3 1 16,1-5-8-16,-1 0-3 0,1-2-3 0,2-5-3 15,0-1-1-15,2 1-3 0,0-3-4 0,2 2 2 16,-2-2-6-16,1-2-1 0,1 0-4 15,1 2 0-15,1 0-3 0,-1 0-2 0,0 3 5 0,-2 7-7 16,-1 1 0-16,-1 0 0 0,-1 3 1 16,0 1-6-16,-1 2 1 0,-2 1 3 0,1 0-6 15,0 1-4-15,0 0-4 0,0 3 2 0,-3 0 0 0,8 3 2 16,-5-1 5-16,1 3-2 0,0 4 2 0,2 2-2 16,-2 4-1-16,2 1-2 0,1 4-1 0,-3 1-2 0,-1 4-1 15,3-4 3-15,-3 2-7 16,-2-2 1-16,3 2-2 0,-1-1-2 0,0-2 2 0,0 0-8 0,-1-5-4 15,0-1-12-15,1 0-10 16,1 0-13-16,-1-2-19 0,-3-3-20 0,1-2-25 0,1-1-31 16,-1 1-30-16,0-4-28 0,1 1-32 15,-4-2-198-15,2-2-487 0,0 0 216 0</inkml:trace>
  <inkml:trace contextRef="#ctx0" brushRef="#br1" timeOffset="354348.3744">15637 6629 248 0,'-2'1'258'0,"2"-1"-21"0,0 0-26 0,0 0-21 0,16-7-21 16,-6 5-16-16,5-4-15 0,5 5-18 0,2-1-11 15,-1-1-12-15,2 1-6 0,1 0-11 0,-10 0-6 16,10 1-8-16,-4 0-10 0,-5 1-2 0,1 1-9 0,-8-1-11 15,2 0-6-15,-3 0-13 0,-3 0 3 16,0 0-3-16,-4 0-1 0,6 0 0 16,-6 0 6-16,0 0-6 0,0 0 1 0,-7 6-8 15,0-5-7-15,0 1-17 0,1-1-22 0,-1 1-23 0,0-1-31 0,2 2-36 16,2-2-29-16,-2 1-191 0,1 0-378 0,1 0 168 0</inkml:trace>
  <inkml:trace contextRef="#ctx0" brushRef="#br1" timeOffset="354767.954">16121 6602 325 0,'0'-3'319'0,"0"3"-17"0,0 0-10 15,0 0-29-15,-3-4-22 0,3 4-22 16,0 0-21-16,0 0-22 0,-7-2-19 0,7 2-14 0,0 0-14 16,-14 5-14-16,7-4-14 0,0 3-14 15,-3 2-4-15,0 0-9 0,-1 4-7 0,3-1-12 0,-1 1 0 16,1 1-9-16,-1 1-7 0,4-3 1 0,-2 3-5 16,1-1-2-16,2 1-9 0,2-2 0 0,1-3-2 15,1 2-1-15,1 0 0 0,2 0-2 0,3-2-4 0,1 3-3 16,1-5 4-16,1 0 0 15,3-1-5-15,1 0 0 0,3-2-2 0,-1-2 0 16,2 0 5-16,-3-1 5 0,-4-1 4 0,1-1-8 0,-1 1 22 16,-3 0-11-16,0-1 5 0,-1 1 1 0,-2-1-5 15,0 1 0-15,0 0-7 0,-1 0-2 16,0-1-15-16,-3 0-3 0,0 3-17 0,3-3-20 0,-3 0-24 16,0 3-29-16,0 0-29 0,-3-4-38 0,3 4-41 15,-7 0-42-15,7 0-60 0,-6 0-184 0,6 0-522 16,-4 3 231-16</inkml:trace>
  <inkml:trace contextRef="#ctx0" brushRef="#br1" timeOffset="355013.9847">16352 6772 297 0,'4'2'300'0,"-4"-2"-19"0,0 3-22 16,0-3-24-16,0 0-22 0,0 0-20 0,0 4-19 0,0-2-15 15,-1 1-13-15,-2 3-17 0,2-1-15 16,-4 1-7-16,1 2-13 0,-1 0-11 0,0 0-17 0,-2 2-22 16,2 2-8-16,-4 1-20 0,2-1-15 0,0 0-26 0,0 0-20 15,-1 0-34-15,-1 1-41 0,2-1-35 16,0-4-38-16,4 1-196 0,-1-4-420 0,1-1 186 0</inkml:trace>
  <inkml:trace contextRef="#ctx0" brushRef="#br1" timeOffset="355427.7772">16748 6465 235 0,'-2'-4'286'16,"-1"1"-28"-16,-1-1-21 0,-5 1-23 0,1 0-5 0,-6-1-26 15,-1 2-20-15,-1 2-14 0,0 1-14 16,-4 1-12-16,4 2-12 0,2 1-9 0,0 0-15 0,1 3-9 16,2 2-17-16,1 0-9 0,3 1-17 0,4 1-8 15,-1 1-13-15,4 0-8 0,4-2-6 0,3 3-5 16,1-1-2-16,4 1-2 0,2-4 2 0,-4 1-4 15,8 1-1-15,-1-3 2 0,-3-2-2 0,0 1 6 16,-2-1 0-16,0-3 0 0,-2 1 1 0,-3 0 2 16,0-2 6-16,3 1 14 0,-3 0 4 0,-1 0 3 15,-1-2 7-15,-2 1 2 0,-1 0 6 0,-1-2 4 0,0 3 5 16,-2 0-5-16,-2-1-1 0,-4 2-1 0,-7 0-6 0,-3 2-5 16,-5-1-1-1,-1 1-4-15,-1-3-9 0,-1 0-6 0,1-2-22 0,-3 3-19 0,5-1-25 0,-1-4-23 16,2 0-33-16,4 0-31 15,3-2-36-15,3-2-71 0,-2-1-139 0,3-1-422 0,3-2 186 16</inkml:trace>
  <inkml:trace contextRef="#ctx0" brushRef="#br1" timeOffset="355658.0451">16632 6331 11 0,'2'-5'348'0,"-1"1"-30"0,-1 2-29 0,2 0-22 0,-2 2-23 0,2-2-23 15,-2 2-16-15,0 0-13 16,0 0-15-16,0 0-9 0,-1 13-17 0,-1-3-14 0,0 2-17 0,0 2-4 16,-1 8-18-16,1-2-9 15,0 4-8-15,2 1-4 0,-1 2-10 0,1 0-8 0,0 7-9 16,0-9-10-16,1 1-9 0,3-2-3 0,-3 1-7 16,0-3-11-16,0-2-10 0,-1 1-10 0,2-2-8 15,-4-5-10-15,2 6-16 0,0-8-8 0,-2 0-13 0,0-2-26 16,1-2-21-16,1 0-15 15,-2-3-24-15,1 0-7 0,1-1-18 0,0-2-34 0,0-2-186 16,0 0-428-16,0 0 189 0</inkml:trace>
  <inkml:trace contextRef="#ctx0" brushRef="#br1" timeOffset="355895.9255">16787 6351 146 0,'5'-7'351'0,"-2"-1"-23"0,-1 1-17 0,0 3-34 15,0-1-24-15,0 1-24 0,-2 2-24 16,0 2-29-16,2-3-6 0,-2 3-17 0,0 0-3 0,-2 15-16 16,0-3 4-16,1 2-28 15,-1 8-6-15,-1 2-9 0,-2 13-5 0,1-1-7 0,-2 4-1 16,-1-3-38-16,0 4-10 0,0-1-7 0,-2 0-17 16,1-4-21-16,-2 4-21 0,0-3-38 15,0 0-43-15,-1-4-43 0,4-7-67 0,-3 6-294 0,0-12-558 0,-2-1 247 16</inkml:trace>
  <inkml:trace contextRef="#ctx0" brushRef="#br1" timeOffset="360898.9651">14258 7280 56 0,'0'-9'260'0,"1"1"-11"16,2 0-1-16,-4 2-5 0,1 0-15 0,-2 0-23 0,1 0-17 15,-2 2-19-15,-1-1-19 0,0 0-17 0,-5 3-9 0,-1-1-15 16,-2 0-11-16,-2 3-6 0,-2 2-14 0,-5 1-3 15,7-1-8-15,-3 5-10 0,-3-1-3 0,5 1-6 16,2-1-5-16,2 1-5 16,4-2-4-16,0 1-3 0,0 1-3 0,4 2-5 0,0-2 0 0,2 2-4 15,2 1-2-15,2 2-3 0,3-1-2 0,1 2 2 0,2-1-4 16,4 2 2-16,3 0-4 16,-1 0-2-16,2-2 2 0,0 1-4 0,-3 0 3 15,0-3-4-15,3 2 3 0,-4-3 0 0,-1-1-1 16,0 1-1-16,-2 0-1 0,-2-4-2 0,-2 2-4 15,-1-1-2-15,-1 0 3 0,-1 0 4 0,-1-2 4 16,-2 4 5-16,-2-1 1 0,-6 0 2 0,-2 2 0 0,-3-3-1 16,-6 2-2-16,-1-2 2 0,-1 1-2 15,-2-2-1-15,2 0 2 0,0 0-6 0,1-2 2 16,5 0-1-16,-1-2 4 0,4 1 0 0,3-2-4 0,-1 0-3 0,3 0-14 16,3-2-22-16,-3-1-37 15,3 0-34-15,1-1-55 0,3-4-44 0,0 1-45 16,3-1-197-16,4-3-481 0,1-1 213 0</inkml:trace>
  <inkml:trace contextRef="#ctx0" brushRef="#br1" timeOffset="361397.6013">14399 7471 165 0,'0'0'276'0,"0"0"-31"16,0 0-27-16,7 0-19 0,-3-2-21 15,3 2-18-15,4-3-19 0,1 0-9 0,10 1-16 0,-5-2-26 16,4 1-17-16,2 1-13 0,3-3-22 0,-1 1-13 0,1 2-18 16,2-1-12-16,-2-2-21 15,-2 4-5-15,-2-1-19 0,-6 0-11 0,0 1-13 0,-2-3-5 0,-4 2 1 16,-3 2-4-16,0-1 8 0,-4-1 5 15,0 1-6-15,-3 1 2 0,0 0 10 0,0 0 8 0,-10-5 21 16,3 2 14-16,-2 1-3 16,1-1 26-16,-2 0 5 0,1 0 19 0,0-1 22 0,1 1 7 15,-1-2 2-15,2 2 12 0,2 0 5 16,-2-1 8-16,0 0 9 0,2 2 5 0,1-1 3 0,1 2 6 0,1-1-6 16,-1 0-2-16,3 2-7 15,-3-2-7-15,3 2-9 0,-3-3-12 0,3 3-12 0,0 0-9 16,0 0-8-16,0 0-6 0,0 0-2 0,0 0-4 15,9 0-2-15,-9 0-1 0,9 5-3 0,0-2 2 16,-1 1-7-16,2 1 5 0,-2-1 1 0,1 1-1 16,2 1 2-16,-4-1 0 0,0 2 0 15,1-1-3-15,-2-1 0 0,-3 3-2 0,1-5-1 0,-3 6-1 16,-1-1-3-16,-1-1-1 0,-5 5-13 16,-2-2-10-16,-1 2-19 0,-6 2-29 0,-1-1-36 0,-1 0-39 15,4-5-34-15,0 0-55 0,2 0-138 0,0-1-397 16,2-5 175-16</inkml:trace>
  <inkml:trace contextRef="#ctx0" brushRef="#br1" timeOffset="361887.6644">14997 7187 244 0,'3'-5'333'16,"0"1"-35"-16,-1 0-25 0,0 1-32 0,0 1-18 0,-2 2-19 15,3-3-26-15,-3 3-14 0,0 0-16 16,0 0-11-16,0 0-13 0,5 7-14 0,-3 0-5 16,-1 2-11-16,0 1 0 0,1 2-16 0,-1 0-9 15,0 2-8-15,0 0-7 0,0 5-5 0,-1 0-8 0,-1-4-5 16,0-1-3-16,-1 0-4 0,-1 1-9 16,1-2 1-16,-1 1-2 0,1-5-4 0,-1 2-2 15,1-2-2-15,0-3 3 0,0-3-2 0,1 3-3 16,0-3 2-16,-1 3 1 0,2-3 1 0,0-1 2 15,0-2 9-15,-2 4 10 0,2-4 3 0,1 3 3 16,-1-3-10-16,0 0 1 0,0 0-3 0,6-11 2 16,-2 7-11-16,2 0-6 0,1-2 3 0,0-1-3 0,3-1 0 15,-2 4-6-15,1-2 3 0,2 0-3 0,-1 3-9 0,0 1 3 16,0-2 5-16,0 1-4 0,0 3-6 16,0-1 5-16,0 3-2 0,-2 0-6 0,3 0-4 0,-5 2-4 15,3 1 1-15,-2 1-3 16,0-1 3-16,-2 2 0 0,-2 0-2 0,1 4-1 15,-4-2-2-15,-1 2 1 0,0 2 2 0,-4-1 1 16,-2 0-1-16,-1-1-2 0,-1 0 7 0,-1-3 0 0,-1 0 3 16,-3 0-2-16,4-2-3 0,-4 0 7 15,1-1-2-15,0-3 3 0,-1 0 0 0,1-2 1 0,0-2-4 16,0 1-9-16,0-2-18 0,1-2-20 0,-1 0-25 0,2-3-32 16,-2 1-43-16,3 0-40 0,0-2-38 15,2-2-228-15,2 0-498 0,2-1 220 16</inkml:trace>
  <inkml:trace contextRef="#ctx0" brushRef="#br1" timeOffset="362367.8545">15418 7382 275 0,'0'0'322'0,"6"1"-25"0,-6-1-26 0,0 0-18 0,4 0-24 16,-4 0-22-16,0 0-18 0,3 3-19 0,-3-3-24 0,0 0-18 0,0 0-23 16,1 3-13-16,-1-3-10 15,-1 4-9-15,1-1-12 0,-2 0-22 0,2-3-10 0,-1 6-7 16,0-4-5-16,-2 1-3 0,3-1-4 0,-2 2-3 0,2-4-2 0,-4 4-3 16,3-3 2-16,-2 1 2 15,3-2 0-15,0 0 0 0,-6 1-1 0,6-1 3 16,0 0 0-16,-4-6 4 0,2 4-4 0,1-2 0 15,1-1 4-15,0 1 3 0,0-1 1 0,1 0-6 0,1 1-1 16,-2-2 6-16,3 3-9 0,1-1-3 16,-3 0-1-16,4 1-4 0,-3 1-2 0,3 0 1 0,-2 1 0 15,1-1 4-15,-4 2-4 0,8 1-3 16,-3 0 1-16,-5-1-4 0,5 3-5 0,-2-3-8 16,-1 2-3-16,0 1 1 0,-2 1-1 0,0-4 6 0,-2 6 2 0,0-2 0 15,-1-1 5-15,-2 1 1 16,-1-1 1-16,0 0 0 0,-2 0 2 0,2-1 4 15,2-1 2-15,1-1 5 0,3 0 6 0,-10 0 11 16,6-2 1-16,0 1-3 0,1-2-2 0,0 2-2 0,1-2 0 16,-1-1 6-16,2 2 0 0,0-4-6 15,-1 3-5-15,4-1-5 0,-2 2-11 0,0-3-7 16,0 2-8-16,2 1-13 0,0 0-15 0,-2-2-20 0,0 4-35 0,3-1-23 16,-3 1-30-16,0 0-19 0,3-2-41 15,-3 2-140-15,0 0-389 0,0 0 172 0</inkml:trace>
  <inkml:trace contextRef="#ctx0" brushRef="#br1" timeOffset="364007.9547">15721 7251 39 0,'1'-2'315'16,"1"0"-22"-16,-2 2-20 0,4-4-19 0,-4 4-23 0,1-1-20 16,-1 1-20-16,2-3-19 0,-2 3-20 15,0 0-17-15,0 0 0 0,0 0-11 0,3 10-11 0,0-5-9 16,-1 1 3-16,0 4-22 0,1-2-6 0,-2 1-9 16,3 2-7-16,-1-2-4 0,0 2-6 0,1 0-10 15,-3 2 0-15,1-4-6 0,1 0-5 0,-2-2-5 0,-1 0-4 16,2 1 5-16,-1-4-11 15,0 1-1-15,1-1-3 0,-2-1-3 0,0 2-1 0,0-3-1 0,0-2 1 16,0 4-3-16,0-4 5 0,1 3 1 16,-1-3 2-16,-1 4-3 0,1-4 5 0,0 0 2 0,0 0 17 15,0 0-18-15,0 0 3 16,0 0-9-16,0 0 2 0,0 0 8 0,0 0 4 16,-3-11-10-16,3 8 4 0,0 3-2 0,-1-6-2 0,-1 3 6 0,2 3-11 15,0-4 3-15,0 1 4 0,0 3-3 16,-1-6 6-16,1 6-3 0,0-4-3 0,0 4 3 15,0-2-3-15,0 2-2 0,-2-4 0 0,2 4 0 16,0-3 1-16,0 3-3 0,0 0-1 0,0-6-1 0,0 3-5 16,0 0-3-16,2 0 6 0,-4 0-2 15,1-3-1-15,2 4 1 0,-1-3 0 0,-1-2 8 16,1 3-7-16,0-1-4 0,0-4-1 0,0 1-2 16,1-4-7-16,-1 1 2 0,3-2-2 0,-1-1 4 15,2 0-1-15,0-4 0 0,3-1-8 0,0-1 6 0,0 2-4 16,3-1-3-16,-2 7-2 0,4-5 2 15,-2 5 2-15,-2 4 1 0,2-1 4 0,0 1-3 0,0 4 9 16,-2 0-15-16,2 0 2 0,0 1 11 16,0 3-8-16,-2 0 0 0,2 2-4 0,-3 2 6 0,0 2-11 15,3 4-2-15,-3-2 2 0,0 4 0 0,-4 2 9 0,-2 6-9 16,-2-5-3-16,-2 3 2 16,-1 1 2-16,-2-4 0 0,-1-1 1 0,0-2 5 0,0 0-1 0,-3 0 3 15,2-3 0-15,-1-1 0 16,2 0 1-16,2-3 1 0,-1 0 6 0,2-2-5 0,-1 0 12 15,3 0 3-15,-1 0 11 0,0-2 0 16,2 1 13-16,1-2-1 0,0 0-4 0,0 0-13 0,0 0-2 0,0 0-4 16,2-9-3-16,3 6-6 0,0-1 10 0,1-1-11 15,1 2-3-15,3 0 0 0,1 3-3 16,-1 0-1-16,4 0-1 0,0 3 0 16,0 3-2-16,-1 0-3 0,1 1-5 0,-3 2 2 0,5 5 1 15,-5-3-4-15,0 4 5 0,1 3-5 0,-4-1-2 0,-4-4 5 16,-1 6 3-16,-3-4 1 15,-3-2 2-15,-1 2 1 0,-6 2 3 0,0-6 5 0,-1-1 2 16,-5 2 5-16,-2-3 1 0,4-3 0 0,-7 0 3 0,0-2 8 0,4-2-4 16,1-2 2-16,1-2 0 15,1 0 8-15,0-2-3 0,0-2 0 16,0-1 0-16,4 1-4 0,-2-4-14 0,3 0-9 16,2-1-17-16,1 0-23 0,-1-1-37 0,4 0-41 0,3 1-47 0,0-2-39 0,6 3-259 15,-3-2-513 1,4 2 226-16</inkml:trace>
  <inkml:trace contextRef="#ctx0" brushRef="#br1" timeOffset="364598.1798">16377 7420 24 0,'3'1'230'16,"-3"-1"-4"-16,0 0-8 0,0 0-7 0,7-5-4 0,-7 3-10 15,2 0-7-15,-1-3-8 16,3 3-5-16,-4-4-1 0,3 2-8 0,-3-3-6 15,0 1-13-15,0-2-11 0,0 1-5 0,0-2-7 16,0 2 1-16,-3-2-10 0,3 1-9 0,0-1-6 16,-4 0-8-16,1 1 3 0,-1 2-6 15,1-2-8-15,-1 1-2 0,0 0-12 0,-2 1-2 0,-1 1-6 16,0 0 0-16,0 1-9 0,0 1-15 0,1 2-5 0,-2-1-5 0,-1 2 4 16,1 1-8-16,0 0-6 15,-1 3-1-15,2-1 1 0,-3 4 0 0,3-1-5 16,-3 3-3-16,3 2 4 0,0-3-7 0,0 3-1 15,0 2-1-15,3-4 0 0,1 0-14 0,0-2-3 0,3 2-10 16,-1-2-1-16,1 0-1 0,1 0 5 16,1 1-13-16,-1-3 6 0,2-2 5 0,1 3 1 0,0-3 12 15,2-1-4-15,1 0 6 16,0-2-1-16,3-1 11 0,-3-1 5 0,4 0-1 0,-1-1 3 16,-3-2 4-16,3 1 12 0,-3 0 8 0,1-1 14 0,0-1 4 0,-3 2 2 15,2 0 5-15,-4 1 5 0,1-1 6 16,-1 1-5-16,0 1-2 0,-2 0-10 15,2 1-2-15,-3 1-10 0,2-3-17 0,-2 3-18 16,0 0-8-16,4-1-41 0,-4 1-31 0,0 0-25 0,0 0-2 16,0 0 1-16,3 5-14 0,-5-1-7 15,4 1-15-15,-1 2-28 0,0 2-20 0,-1 0-24 0,3 0-18 16,-1 1-22-16,0 0-45 0,1-1-170 0,1 1-503 16,1-5 223-16</inkml:trace>
  <inkml:trace contextRef="#ctx0" brushRef="#br1" timeOffset="364767.6117">16482 7487 111 0,'0'0'300'0,"2"1"-27"0,-2-1-21 0,3 2-12 16,-3-2-12-16,0 0-13 0,0 0-13 0,0 0-13 0,2 2-17 15,-2-2-8-15,-2 3-16 0,2-3-17 16,0 7-9-16,-1-4-15 0,-1 2-9 0,2-1-18 0,-2 2-16 16,0 3-24-16,1-2-29 0,-1 2-20 0,0-1-41 0,2 2-45 15,-2-2-42-15,5 1-55 0,-2 0-252 16,-1-1-481-16,2-2 212 0</inkml:trace>
  <inkml:trace contextRef="#ctx0" brushRef="#br1" timeOffset="365131.0056">16875 7227 61 0,'-1'-5'319'15,"-1"0"-23"-15,0-1-23 0,-3 2-22 0,0 0-17 0,-1 3-18 16,-3-5-20-16,0 6-23 0,-4-1-14 16,0 1-11-16,2 0-20 0,1 1-15 0,-2 5-13 0,2-3-12 15,3 4-2-15,-4-1-13 0,4 3-8 16,1-1-5-16,2-1-11 0,0 0-12 0,1 1-5 16,3 0-4-16,0 0-6 0,3 1-1 0,1 0-3 0,2-2 1 15,2 2-9-15,1 2-1 0,1-1-1 16,0-2 5-16,-1 0-5 0,2-1-2 0,0 2 0 0,-3-3 0 15,3 2-1-15,0-2-1 16,-4 0-5-16,3 0 15 0,-5-2-7 0,2 3-3 0,-2-5-1 0,-1 3 0 16,-1-3 0-16,1 2-6 15,-1 0 5-15,-3-3 1 0,0 5 0 0,0-6-2 0,-7 3 2 0,-2 1-13 16,-3 1-9-16,-3-4-14 0,-5 4-15 0,-1-4-12 0,5-1-21 16,-5 0-12-16,4 0-12 15,3-1-9-15,-3-2-18 0,3 2-7 0,0-2-26 0,7-2-35 0,-3-1-165 16,5 0-393-16,0-1 175 15</inkml:trace>
  <inkml:trace contextRef="#ctx0" brushRef="#br1" timeOffset="365388.1148">16763 7100 180 0,'3'-10'310'0,"1"4"-7"0,-4 1-12 16,3 0-5-16,-1 0 0 0,-1 1-33 0,0 1-17 0,1 1-27 15,-2 2-24-15,1-3-16 0,-1 3-22 0,2-5-20 0,-2 5-9 16,0 0-17-16,0 0-5 0,1 13-15 15,-1-3-6-15,-1 2-1 16,-1 7-12-16,2 2-16 0,-1-2-2 0,1 5-9 0,0-1 1 16,0 2-8-16,-2-1-9 0,4 1-3 15,-1-3-3-15,0 3-8 0,-1-3-4 0,1-2 0 16,0 0-5-16,0 0-3 0,-1-8-3 0,2 7-2 0,-4-5-10 0,1-1-15 16,1 0-13-16,-2-2-15 0,0-4-22 15,0 0-27-15,1 1-33 0,0-1-37 0,1-3-27 0,0-1-45 16,0 0-183-16,0-3-473 15,0 0 210-15</inkml:trace>
  <inkml:trace contextRef="#ctx0" brushRef="#br1" timeOffset="365597.803">16911 7080 183 0,'1'-4'326'15,"2"1"-28"-15,-3-1-33 0,2 0-20 16,-2 4-22-16,1-1-15 0,-1 1-14 0,0 0-11 15,1 9-13-15,-1-2-5 0,0 9-17 16,-1 3-6-16,1 5-12 0,0 1-8 0,0 10-16 0,-3-1-6 0,0 3-7 16,0 1-7-16,-1 1-9 15,-1 2-9-15,-4 0 0 0,-1 1-34 0,0-2-32 0,-1 1-24 16,-1-2-31-16,-1-2-52 0,1 1-56 0,2-14-75 0,-2-1-275 16,2-3-551-16,-2-1 244 0</inkml:trace>
  <inkml:trace contextRef="#ctx0" brushRef="#br1" timeOffset="367307.3126">15400 6680 135 0,'0'0'168'0,"0"0"-12"0,2-3-19 0,-2 3-11 16,0 0-12-16,0 0-16 0,0 0-5 0,0 0-19 0,0 0-6 16,0 0 1-16,0 0-12 0,0 0-6 15,0 0-6-15,0 0 3 0,0 0 2 0,0 0-7 0,7 8-4 16,-5-6-3-16,-2 1-3 0,3-1-4 0,-3-2-3 15,1 3-8-15,-1-3 3 0,2 3-2 0,-1-2-1 0,-1-1 0 16,0 0 0-16,-3 4-4 16,3-4 6-16,-3 2-6 0,3-2-3 0,0 0 0 0,-7 0-3 15,7 0-4-15,0 0 8 0,-8-4 0 16,5 2 6-16,0 1 3 0,3 1-2 0,-4-3 0 0,4 0-2 16,0 3-1-16,-3-4-1 0,3 4-4 15,1-5 1-15,1 3-2 0,-2-1-3 0,0 3-1 0,3-4 2 16,-1 3-4-16,3-2 3 0,-4 2-2 0,2 0-3 15,0-1-2-15,-3 2 1 0,5-2-1 0,-5 2 0 16,3-3-8-16,-3 3-17 0,0 0-19 0,0 0-39 16,0 0-18-16,0 0-44 0,0 0-140 0,0 0-307 15,0 0 136-15</inkml:trace>
  <inkml:trace contextRef="#ctx0" brushRef="#br1" timeOffset="368417.0065">14134 7898 235 0,'0'-3'285'0,"1"1"-21"0,1 0-20 0,-1-1-20 0,-1 3-21 16,0 0-20-16,3-2-17 0,-3 2-18 0,0 0-14 16,0 0-10-16,0 0-18 0,-4 13-9 15,2-6-8-15,1 5-13 0,-3-1-2 0,-2 1-12 0,2 6-3 16,-3 2-6-16,3-3-5 0,-1-2-6 0,0 4-2 0,-1-2-6 16,2 2-2-16,-2-5-3 0,2 1-5 15,0-5-2-15,0 3 3 0,-1-4-8 16,1-2 0-16,1 1-4 0,-1-2 2 0,3-1 0 0,-2 0-3 15,2-3 1-15,-1 2-2 0,2 0 12 0,-1-1-1 16,1-3 9-16,-3 2 5 0,3-2-8 16,0 0 4-16,-2-9-16 0,4 3-6 0,-2-7-1 0,3-2 2 0,0-4 5 15,1-1-5-15,3-4-2 0,0 2 1 0,0-4-7 16,4 0 0-16,2-7 1 0,-2 7-1 16,5-7 0-16,-5 11-2 0,3-3 5 0,0 4 4 0,0-2-3 15,0 6 7-15,-5 4-3 0,-1 1-3 16,1 2 4-16,-2 4-6 0,0 0-4 0,0 1 4 0,-3 3-4 15,3-1 2-15,-1 0-7 0,-1 6 3 16,-1-2-3-16,3 3 0 0,-1 1 0 0,1 3 9 0,3 2-1 16,-3 3-3-16,-3 1 14 0,3 3-13 0,0 1 0 0,-1 0-4 15,-2 1 0-15,-1 1 10 0,1 1-8 16,-1-2-7-16,0 3 2 0,-2-3 0 0,1 1-3 0,-1 0-11 16,1-5 0-16,-1-1-2 15,0 0 1-15,-1-2-4 0,0 1 3 0,0-5-7 16,0 1-16-16,0-2-13 0,-1 1-17 0,1-1-20 15,-1-2-20-15,-1-1-33 0,2 2-28 0,0-5-30 0,-1 3-225 16,1-4-463-16,0 0 206 0</inkml:trace>
  <inkml:trace contextRef="#ctx0" brushRef="#br1" timeOffset="368592.2242">14121 7991 180 0,'-4'-2'249'0,"4"2"-25"0,-3-1-27 0,3 1-25 16,0 0-18-16,0 0-22 0,13-4-19 0,1 4-31 15,0-2-34-15,9 0-33 0,1 1-34 16,2-2-38-16,12 0-54 0,-11-1-120 0,4 1-248 16,-3-1 110-16</inkml:trace>
  <inkml:trace contextRef="#ctx0" brushRef="#br1" timeOffset="369120.3166">14569 8035 83 0,'0'0'295'0,"-3"2"-17"0,3-2-15 0,0 0 2 0,0 0-15 15,0 0-18-15,0 5-14 0,0-5-24 0,0 0-26 16,0 0-17-16,0 0-19 0,0 0-24 0,17-5-15 16,-7 5-16-16,4-2-18 0,3 1-11 0,4 0-17 15,0 1-11-15,0-2-12 0,1 2-12 0,0-1-9 16,-1 1-8-16,1 0-10 0,0 0-7 0,0 1 0 0,-6-1-11 16,-1 0 0-16,1-1 1 0,-1 1 2 15,-1-3 9-15,-4 3 5 0,-2-1 1 0,1 0 11 16,-2 0 12-16,-3 0 15 0,2-1 2 0,-3 0 7 15,1-1-1-15,-3-1-3 0,2 1 9 0,-1 1 1 0,-2-1-1 16,0-1-5-16,-2-1-3 16,-1 2-1-16,0-1 2 0,-1 0-4 0,0 0-2 0,-2-1-1 15,-2 2 0-15,1 0 0 0,-2 0-1 16,0-1 5-16,2 2 2 0,-1-1 2 0,1 1-1 0,1 1 0 16,2 0 0-16,0 0-7 0,0-1 3 0,4 2-4 15,-4-2-3-15,4 2-5 0,-4 0-2 0,4 0 1 16,0 0 2-16,2 7 0 0,1-5-1 0,1 1 4 0,2 1 0 15,2 2-1-15,1-1 2 0,0 0 2 16,0-2-1-16,4 3 1 0,-3 2 8 0,1-1 6 16,-4 0 8-16,3 2 6 0,-3-3 1 15,-1 1-2-15,-3 2 1 0,-2-3 0 0,1 3-2 0,-4-2-3 16,-3 2-5-16,-3 2 2 0,-3-3-20 0,-3 0-14 0,-5 0-23 0,0 2-36 16,0-3-33-16,3-3-52 15,2-1-57-15,0-1-225 0,0-3-472 0,5-2 209 0</inkml:trace>
  <inkml:trace contextRef="#ctx0" brushRef="#br1" timeOffset="370038.0942">15249 8027 91 0,'0'0'270'0,"0"0"-19"0,0 0-21 0,0 0-16 0,0 0-18 16,3-1-16-16,-3 1-17 0,0 0-18 0,0 0-16 15,5 4-13-15,-5-4-17 0,5 3-4 16,-5-2-11-16,1 2-2 0,1 2-9 0,-1-2-10 0,-1-1-8 0,0 4-7 16,0-2-1-16,-1 0-7 15,-2-1-6-15,0 0-3 0,0 3-2 0,-1-4-4 0,1 2 0 16,1-3-2-16,0 1-4 0,-1 0 5 0,3-2 2 16,-6 1-1-16,6-1 1 0,-3 1 0 0,3-1-5 0,0 0 2 15,-5-6 4-15,5 2 5 0,-2 0 3 0,2-4 1 16,0 3-4-16,2-4-2 0,0 3-3 15,0-1 1-15,2 1-5 0,2-1-5 0,-2 2-2 0,2-2-6 0,-1 3 1 16,0 0-4-16,-1 0 0 0,-1 1 0 16,3 2 0-16,-2 0-3 0,0-1 1 0,0 2-5 15,-4 0-3-15,6 0 4 0,-3 2 1 16,-3-2-7-16,4 4 2 0,-2-1 0 0,-1-1-2 0,-2 1 3 16,-1 1-4-16,-1-1 2 0,2 2-2 0,-3-2 5 0,-1 1-4 15,1 0 2-15,-2-1-3 16,-1-1 5-16,3 0 2 0,-2 3 1 0,3-3-5 0,-1-1-8 15,4-1-15-15,-6 0-36 0,6 0-50 16,-5-3-53-16,5-2-40 0,-2 2-256 0,0-1-497 0,1-2 221 16</inkml:trace>
  <inkml:trace contextRef="#ctx0" brushRef="#br1" timeOffset="370702.9356">15611 8002 333 0,'2'-6'333'16,"-2"-2"-18"-16,-2 0-24 0,-1 3-18 0,2-2-16 0,-6 0-33 15,1 1-15-15,-1-1-15 0,-3 1-19 16,-3-1-17-16,0 5-23 0,0-3-7 0,-1 1-15 0,1 3-13 15,-1 1-8-15,-1 2-12 0,1 1-4 16,2 0-15-16,1 0 2 0,-2 2-14 0,5 0-6 16,-1-1-5-16,2 3-10 0,1 2-4 15,1-1-10-15,0 0-11 0,1 3-8 0,1 0-5 0,2-2-3 0,2 0 2 16,1 1-6-16,-1-3-3 0,4 2 7 0,1-1 0 16,2-2-6-16,3 0 1 0,2-1-2 15,0-3 6-15,1-2-1 0,3 0-2 0,-3-2 8 0,6-5-8 16,-5 3 6-16,5-7-3 0,-2 4 6 15,0-8 2-15,-2 3 9 0,-1-1 0 0,-2-3 11 0,1 1 2 16,-1-2 6-16,-4-2 4 0,0-2 5 16,-2 0 8-16,-1-1 4 0,-1 1-6 0,-2-1 18 15,0 2-9-15,0-2-2 0,-3 8 8 0,0 0 0 16,0 2 7-16,0 3 2 0,0 2-14 0,-2 0 0 0,2 3-9 16,-1-1-2-16,1 3-8 0,-1-2-4 0,1 4-12 0,-1-4-8 15,1 4-5-15,0 0 8 16,0 0-6-16,-9 9-3 0,4-3 0 0,-2 5 2 0,0 1-6 15,-1 1 10-15,2 6-6 0,-3-1 1 0,3-1-7 16,-4 3-3-16,4-1-7 0,2 0-5 0,-2 2-2 16,5-2-6-16,0-5 15 0,2 7-14 15,0-2-3-15,5-1 2 0,1-5 0 0,3 4 3 0,3-3 11 16,1 0-11-16,-3-5 0 0,9-1-1 0,-2-1 6 0,3-4-4 16,-5-1 3-16,-1-2 2 15,6-2 1-15,-5-1 6 0,1-1 1 0,2-4 0 0,-7 5 5 0,-1-5 2 16,-1 3 11-16,-2 2-6 0,-1-5 6 15,-3 5 3-15,-1-3-5 0,0 2 7 0,-3-1-11 16,-1 0-6-16,-4 2-6 0,1-2-9 16,-4 0-12-16,-1 2-15 0,-1 0-20 0,1 2-32 0,-5-1-30 15,1 0-49-15,-1 0-49 0,0 2-269 16,1 0-540-16,3 0 240 0</inkml:trace>
  <inkml:trace contextRef="#ctx0" brushRef="#br1" timeOffset="372337.6248">14033 8522 250 0,'-3'-3'326'0,"3"3"-18"0,-3-3-26 0,3 3-12 16,0 0-22-16,-3-1-25 0,3 1-19 15,0 0-27-15,0 0-19 0,0 0-17 0,0 0-12 16,0 0-12-16,-3 8-16 0,3 0-6 0,2 0-13 0,-2 1-5 0,1 3-7 16,2 2-9-16,-2 4-6 0,-1-4-5 15,-1 0 0-15,0 1-7 0,-2-2-7 0,1 2-2 16,1-1-5-16,-2-1-2 0,-1-1-2 15,3-1-2-15,-2-3-4 0,0 0 0 0,-1-2-1 0,1-1-3 16,3-2-1-16,-3 2 0 0,3-2 2 16,-3-1 0-16,2 0 11 0,1-2 4 0,0 0-6 0,-6 0-5 15,6 0-2-15,-4-7-3 0,4-1-4 16,-3-2-2-16,0-5-3 0,0-2-3 0,3-5 6 0,2-3-9 16,-2 2-7-16,1-2-1 0,2-1-5 15,0 0 3-15,1 0-2 0,2-2 0 0,1-5-6 16,3 8 5-16,0 4-13 0,1 0 8 0,-1 2 2 0,4 1 2 0,0 4 3 15,-3 4-4-15,3 1 13 0,-1 2-10 16,0 1-2-16,-1 2 1 0,2 1 0 0,2 3 2 16,-4 0 4-16,1 3-5 0,-3 0-10 15,0 1-3-15,1 5-6 0,-4 0 4 0,0 1-1 0,0 5-6 0,-7-3-4 16,2 3 3-16,-7-1 3 0,-2 5-3 0,-1-1 6 16,-3-2 5-16,-2 0 2 0,3-5 2 15,-4 5 2-15,4-7-2 0,-1-1 6 0,4-1 1 0,0-3 1 16,4-1 4-16,-1 1 6 0,0-2 1 15,2 2 1-15,-2-3-1 0,1 1 1 0,0 0-2 0,3-2 2 16,0 0 0-16,6 5-1 0,-2-3-3 0,2 0-2 16,2 3 8-16,5 1-1 0,1 1-3 0,-1 0 1 15,5 2 4-15,2 0-2 16,-2 2-2-16,-1 1 2 0,1 1-8 0,-4 1-1 0,-4-2-2 0,4 4 1 16,-7-3 2-16,-4-1 1 0,0 2 1 0,-6 0-2 15,2-1 2-15,-5 0 0 0,-4 3 5 16,-7-3-2-16,-1-2 5 0,1 0 5 0,-4-1 1 15,0-4 3-15,-3-1 3 0,3-2 6 0,-2-4 1 16,2-1-4-16,-1-3 3 0,2 0 0 0,-3-2-3 0,5-3-4 16,0-1-3-16,1-2-11 15,7 3-16-15,3-1-26 0,-3-6-34 0,4 7-37 0,5 2-47 0,1-5-57 16,0 1-237-16,7 1-490 0,0 2 217 0</inkml:trace>
  <inkml:trace contextRef="#ctx0" brushRef="#br1" timeOffset="372827.7345">14538 8656 251 0,'0'0'268'0,"9"-2"-29"15,-9 2-22-15,8-2-23 0,-4 1-14 0,3 1-20 16,2-1-17-16,6 1-16 0,-1 0-11 0,3 0-10 0,7 0-13 16,0 0-11-16,1 1-16 0,-1 2-16 15,2 0-3-15,0 0-18 0,-2-2-3 0,0 1-7 16,-1-1-7-16,-7-1-7 0,-1 0 1 0,-1 0-3 0,-4 0-3 0,-2 0 5 16,-1-1-8-16,-2-2 7 0,0 3 2 15,-4-3-2-15,2 0 0 0,-3 3-1 0,-4-6 7 16,1 2 7-16,-3-3 5 0,-1 1 0 0,-1 1 3 15,0 1 4-15,-1-3 6 0,1 2 0 0,-1 2 2 0,1 0 0 16,1 0 2-16,0 0-3 16,1 0-1-16,4 1-8 0,-3 1 2 0,5 1-4 0,-3-2-5 15,-1 1-3-15,4 1-3 0,0 0-2 0,0 0 1 0,0 0 0 0,0 0-4 16,17 6 3-16,-9-2-5 16,0 2 1-16,1-2-3 0,0 1 0 0,-1 0 0 15,0 1 1-15,2 1 6 0,-3-1 3 0,2 3 12 16,-4-2-1-16,1 0 5 0,-5 2 1 0,1 0-4 0,-4-2-1 15,-2 2 2-15,-2 1-6 0,-4 2 4 16,-1-3-10-16,-1 0-6 0,-1 0-2 0,-3 3-19 0,2-4-18 16,2 1-27-16,0-3-35 15,0 0-46-15,2-2-47 0,5-1-67 0,-3 0-189 0,4-3-475 16,0-1 211-16</inkml:trace>
  <inkml:trace contextRef="#ctx0" brushRef="#br1" timeOffset="373250.7496">15259 8739 116 0,'0'0'314'0,"0"0"-26"0,3-4-34 16,-3 4-16-16,0 0-15 0,0 0-21 0,0 0-21 16,-2-3-21-16,2 3-17 0,0 0-20 15,0 0-11-15,0 0-21 0,5 8-16 0,-5-8-16 16,1 8-14-16,-1-4-12 0,0 1-10 0,-1 1-9 0,-1-3-3 0,1 1-3 16,-2-1 0-16,0 1-3 0,-1-2 3 15,2 1 0-15,1-1 1 0,1-2-4 0,-6 0-1 0,6 0 3 16,-6-3 2-16,2 1 13 0,3-1 4 15,-2-1 10-15,2-2 7 0,-1 1 1 0,0-1-3 16,1-1 2-16,0-2 4 0,2 0 0 0,1 1-1 16,1 1-2-16,0-3-5 0,-1 3-6 15,2 1 2-15,1-1-6 0,-1 1-6 0,3 1-2 0,-1 1-4 16,1 0-8-16,-1 1-12 0,2 0-11 0,-1 0-19 0,-2 3-24 16,0 2-23-16,2-1-21 0,0 0-25 0,-4 2-32 15,5 3-33-15,-2 1-49 0,-4-1-163 16,1-1-438-16,0 2 194 0</inkml:trace>
  <inkml:trace contextRef="#ctx0" brushRef="#br1" timeOffset="373828.1485">15627 8677 340 0,'-3'-7'347'0,"2"1"-23"16,-4-1-22-16,3 2-12 0,-3 1-24 16,0-4-14-16,-1 3-21 0,-1-1-25 0,0 2-19 0,-2 1-21 15,1-2-6-15,-1 4-26 0,0 0-18 0,0 2-7 16,0-2-14-16,0 3-11 0,2 0-7 16,1 2-7-16,-1 1-6 0,1 2-4 0,0-1-10 0,2 3-8 15,-1 2-11-15,2 0-8 0,-1 1-3 16,4-3 2-16,-1 3-20 0,1-3-4 0,1 1-3 15,1-2-21-15,0 1-2 0,1 0-6 0,0-2 3 16,1-1-8-16,-1-3 3 0,5 3 2 0,0-2-1 16,0-4 3-16,2 0-2 0,2-3-1 15,1 0 2-15,3-3 4 0,2-5 7 0,0-1-1 16,2-4 12-16,-3-2 4 0,1-1 12 0,0-5 6 0,2-5 8 16,-3-3 5-16,-2-1 8 0,-2-1-3 0,0 0 0 15,-8 8 13-15,3-8 8 0,-4 10 8 0,0 1-1 0,-1 1-3 16,-3 8 7-16,1 1-21 0,-2 2 10 15,-2 2-5-15,2 3-12 0,-2-1 2 0,0 1-9 0,-1 2 3 16,-1 1-4-16,0 1-10 0,-1 2 2 16,-1 2-1-16,-3 2 0 0,1 1-5 0,-3 3-6 15,2 4 2-15,0-1 2 0,-1 6-4 0,3 2 0 16,-1 3-2-16,4 0-9 0,1 3-1 0,2-1-2 16,2 10-5-16,3-9 2 0,5 12-5 0,1-12 6 15,6 7-7-15,-3-10 0 0,3-2 4 0,2-1 3 16,1-1 4-16,3-5 5 0,-1-2-12 0,-4-4 0 0,-2-2 2 15,1-1 6-15,1-4-2 0,-1 1-6 16,1-2-6-16,-4-3-6 0,1-2-15 0,-2 1-13 0,-2-2-16 16,-2-1-20-16,-3-1-23 0,-4-3-14 0,0 1-39 15,-3-2-36-15,-5-3-46 0,-1 3-263 0,-5-1-555 16,1 3 246-16</inkml:trace>
  <inkml:trace contextRef="#ctx0" brushRef="#br1" timeOffset="377617.7098">16059 8021 78 0,'0'-1'347'0,"0"1"-32"16,3-5-25-16,-2 4-22 0,-1 1-23 0,0 0-17 0,0 0-22 16,5-2-19-16,-5 2-23 0,0 0-11 15,4 5-15-15,-3-1-12 0,2 1-8 0,-2 2-15 0,1 2-11 16,-1 3-17-16,-4 3-19 0,-1 4-21 0,-3 1-32 0,-6 1-35 16,-2 1-66-16,-2-1-80 15,-1-2-112-15,-16 3-149 0,-3-5-474 0,-4-2 210 0</inkml:trace>
  <inkml:trace contextRef="#ctx0" brushRef="#br1" timeOffset="379057.2541">15389 6708 156 0,'-1'-3'170'15,"1"3"-2"-15,0 0-12 0,-1-3-7 0,1 3-9 16,-2-3-10-16,2 3-6 0,0 0-13 0,0 0-2 0,-2-3-8 0,2 3-11 16,0 0-8-16,0 0-3 0,0 0-14 0,-3-1-6 15,3 1-8-15,0 0-4 0,0 0-7 16,0 0-6-16,0 0-6 0,0 0 1 0,0 0-8 0,0 0 3 16,-8 4-1-16,8-4-6 0,-4 2 0 0,2-1-2 15,2-1-4-15,-2 3 1 0,2-3-3 0,0 0 2 0,-2 2-6 16,2-2-2-16,0 0-7 15,0 0-6-15,0 0-1 0,0 0 0 0,0 0 6 16,0 0-1-16,0 0-1 0,0 0 5 0,0 0-1 16,0 0 4-16,0 0 5 0,6-8 9 0,-3 5 7 0,-2 1 18 15,0 0 11-15,0-1 8 0,0-1-1 16,-1 4 1-16,-1-5-8 0,0 1 1 0,0 1-4 16,1-2-4-16,-2 3-9 0,-1-1 2 0,1 0-5 0,-1 0-5 0,0 1 0 15,0 1-10-15,3 1-6 0,-5-2 4 16,3 0-12-16,2 2-13 0,0 0-13 0,0 0-12 15,0 0-12-15,-5 5-14 0,6-2-14 16,-1 0-1-16,3 3-12 0,1-1 3 0,2-1-21 0,0 2-16 16,1-3-18-16,2 2-46 0,-1-1-129 15,1-2-339-15,-2 3 150 0</inkml:trace>
  <inkml:trace contextRef="#ctx0" brushRef="#br1" timeOffset="381627.8364">16411 7844 1 0,'-3'-3'236'16,"-1"1"-13"-16,1 0-8 0,3-1-12 0,-4 2-15 15,-1-2-13-15,0 2-13 0,0 0-7 0,0-1-7 16,0 2-19-16,-1-1-7 0,-1 1-10 15,1 0-11-15,-1 1-10 0,-1-1-10 0,1 3-3 0,1 1-10 0,-1-2-2 16,0 1 1-16,0 1-8 16,2 2 0-16,-2-1-8 0,2 1-1 0,-2 1-2 0,3 0-3 0,-3 0 3 15,1 6 3-15,2-2-2 16,-2-1 4-16,5-2-14 0,-2 4-4 0,-1 1-3 0,4-5 0 16,0 1 7-16,0 0-7 0,4-2-7 0,-1 1 0 15,1 3 0-15,2-5 0 0,4 0 4 0,-2-1-2 16,6-1 1-16,0 1-3 0,0-4-1 0,2 0-3 0,-2-2 6 15,3 1-4-15,-3-2 0 16,2-2 3-16,-4 3 0 0,2-4 2 0,-4 2 3 0,0 1 8 0,-3-1-3 16,0 1-1-16,-1 0 7 0,-3 1 0 15,-1-1-8-15,3 0-1 0,-5 2-2 16,2-2-9-16,0-1-5 0,-2 3-4 0,-2-4-10 16,2 4-11-16,-2-4-20 0,2 4-20 0,-6-2-31 0,6 2-36 0,-8 1-42 15,8-1-53-15,-9 1-52 0,5 1-276 0,-2-2-581 16,2 2 258-16</inkml:trace>
  <inkml:trace contextRef="#ctx0" brushRef="#br1" timeOffset="382448.3349">16055 8643 81 0,'0'-2'319'16,"-2"-2"-17"-16,2 4-16 0,0-4-16 0,0 1-6 0,0 3-21 0,0 0-22 16,0 0-20-16,-1-4-27 0,1 4-17 15,0 0-16-15,0 0-16 0,0 0-12 16,0 0-13-16,0 0-9 0,1 13-10 0,-1-2-6 0,2 2-5 15,-2 1-16-15,0 0-15 0,-3 5-21 0,0 0-20 16,-1 0-27-16,1-4-23 0,-2-2-31 16,-2-1-54-16,1 0-61 0,-4-1-290 0,3-3-527 0,-4-3 233 15</inkml:trace>
  <inkml:trace contextRef="#ctx0" brushRef="#br1" timeOffset="383886.9398">16363 8603 99 0,'3'-7'258'15,"1"0"-9"-15,-1 0-8 0,0 0-10 0,0-1-3 16,-2 1-8-16,2-1-12 0,-2 1-4 0,2 0-12 0,-3-2-8 16,0 3-18-16,0-1-8 0,0 1-5 15,0 2-10-15,0-1-7 0,0 1-13 0,-4-3-11 0,1 2-8 16,2 1-9-16,-2 0-9 0,-1 0-4 0,-2 0-15 16,-1 0 1-16,1 2-8 0,-2 0-3 0,-2 1-6 15,0 1-10-15,-1 1-22 0,-3 1-5 0,1 0 2 0,-1 2-4 16,0 1 5-16,1 1-9 0,2 3 6 15,0-1 4-15,-2 1-13 0,3 1-2 0,0 0-1 0,2 3 4 16,1 0-1-16,1-2-4 0,2 2-7 16,1 0-3-16,2 0-4 0,1 0 0 0,1-1-3 15,2-2 5-15,4 1-6 0,-1 0 6 0,2-6-6 16,2 1 0-16,-1-1-1 0,5-3 5 0,-2-2 4 16,2 0 1-16,2-2-3 0,-2-3 3 15,0-1 0-15,3-4 3 0,-3 3 5 0,0-8 4 0,-4 5 14 16,0-2-1-16,-2 1 6 0,-1 0 24 0,-1 0-16 0,-2 0 9 15,0 3-2-15,-1 1 14 0,-3 0 6 16,3-1 2-16,-3 4-8 0,0-2-7 0,0 3-14 0,2-1 5 16,-2 0-3-16,2 2-8 15,-2 2-6-15,0-4 4 0,0 4-34 0,0-2 1 0,0 2-4 0,0 0-4 16,0 0-5-16,3 7 0 0,1-2-8 0,-1 1-17 0,1 1-5 16,-1 0-13-16,4 2-22 15,-4 0-21-15,1-1-40 0,3 0-44 0,-4 1-56 0,3 1-92 0,-3-4-188 16,1-3-573-16,0-2 254 15</inkml:trace>
  <inkml:trace contextRef="#ctx0" brushRef="#br1" timeOffset="387798.2462">13968 10887 184 0,'0'-3'259'0,"-2"-2"-13"15,1 1-16-15,1 1-18 0,0 3-12 0,0-4-15 16,1 0-18-16,-1 4-18 0,0-2-13 0,0 2-15 16,0 0-17-16,2-3-10 0,-2 3-11 0,0 0-10 15,0 0-8-15,0 0-4 0,0 0-6 0,0 0-6 16,-3 13-5-16,3-3-3 0,-3 1-6 0,0 3-1 15,1 6-4-15,-1-1-3 0,1 1 3 0,-3 1-12 16,2 2 0-16,-4 0-1 0,4 3-3 0,-1 0-2 16,0 7 2-16,-2-6-4 0,2 0 16 0,-1 7-4 15,-3 0-1-15,1-1-6 0,1-6 1 0,1 9-4 0,-2 0 0 16,2 1-3-16,-3 0-1 0,1 0 4 16,0 3-3-16,0-2-2 0,3-1 1 0,-5 2-1 15,2-1-1-15,3 0-20 0,-3 1 2 0,1-3 2 0,2 0 0 0,0-10-1 16,-2 11 5-16,3-2-2 15,-1-1 0-15,0 0 1 0,0-6 2 0,1-1 3 0,0 8 3 16,-1 0-2-16,4-8-2 0,-3-1 3 16,3 0-5-16,-1-2 4 0,-1 1 1 15,1-1 0-15,-2 0 0 0,2-1-2 0,1 0-1 0,0-1-3 16,-3 0-1-16,1-2-2 0,0-2-1 0,2 1-2 0,-2-5 0 16,1-1-3-16,-1 0 1 0,1 0-1 0,-1-4 3 15,1 3-12-15,0-4-7 0,-1 0-6 16,1 0-7-16,-2-1-3 0,2 0-3 0,-1 0-6 0,1-1-9 15,-1 1-11-15,0 0-14 0,-1-4-10 16,3 3-7-16,-2-2-18 0,2-2-9 16,0 3-7-16,-1-3-17 0,1-2-127 0,-1 3-307 0,1-3 137 15</inkml:trace>
  <inkml:trace contextRef="#ctx0" brushRef="#br1" timeOffset="388937.6826">14038 10837 101 0,'-3'0'163'0,"1"-2"-11"16,2 2 2-16,-6-2-4 0,2 1-9 0,1-1-5 0,3 2-4 15,-4-2-12-15,4 2-9 0,-4-1-10 0,4 1-5 16,0 0-11-16,-2-2-9 0,2 2-2 0,0 0-13 0,0 0-3 16,0 0-3-16,0 0-3 0,0 0-3 0,0 0-2 15,0 0-1-15,13-1-2 0,-8 2-2 0,4-1 2 16,2 0-9-16,-1 1-3 0,4-2-2 0,0 1-3 0,7-3-2 16,0 2-2-16,5 1-1 15,-1-3 0-15,0 2-3 0,2-1-3 0,3 0-1 16,9-3 0-16,2 2 0 0,0-1 0 0,0 0-5 15,1-2 2-15,2 3-3 0,-1-5 3 0,0 6-1 16,3-3 3-16,1 0-4 0,0 0 0 16,4 1 1-16,-2-2 0 0,18-1 4 0,-23 2-4 0,2-1 5 15,-1 2-1-15,1 0 0 0,-1-2 3 0,-1 0-3 16,0 1 1-16,-1 1 3 0,2 0 3 0,-2-1-5 16,-3 0 1-16,4 3 17 0,-2-3-5 0,-2-1 3 0,0 2-3 15,1-3 1-15,-1 3 2 0,1 2-8 16,-3-5 7-16,-9 5-8 0,9-1-4 0,2-5-1 15,-2 3 0-15,-9 0-3 0,8-1 0 0,-9 4-5 16,2-3-4-16,-1 2 1 0,-1-1-5 0,2 0 1 0,-2 0 2 16,3 0-5-16,-3 1 1 15,0 2-2-15,2-2 0 0,-2 0 1 0,-1 1-2 0,4-1-3 0,-3 1 3 16,-3-2-2-16,5 2 3 0,-2 0-2 0,0-2 3 16,-2-1 1-16,3 3-2 0,0-2 0 15,-1-1-1-15,1 3-1 0,1-1 3 0,-2-3-1 0,2 1-1 16,0 3 0-16,-3-3-2 15,3 1 1-15,-1 2-2 0,0-1 2 0,-3-1-1 0,3 2-2 0,-3 0-1 16,1-1 0-16,-4 0 2 0,1 0 3 16,-4 1 3-16,1 1-7 0,-5-1 2 0,-1-1 1 15,-2 1 0-15,1 2-1 0,-1-2 0 0,1 1 0 0,-4-1 5 16,0-1-5-16,1 2 0 0,-2-1 2 0,2 1-9 0,1-2 2 16,-2 3-1-16,-1-2 2 15,0 1 3-15,0 0-4 0,-1 0 3 0,1-1 1 16,-4 2-1-16,1 0 0 0,0 0 0 0,-2-2 3 0,0 2 1 15,-4 0-3-15,7-1 0 0,-4 0 1 16,-3 1 0-16,7-1-1 0,-7 1 0 0,0 0 1 0,5 0 4 0,-5 0-4 16,0 0 3-16,0 0 0 15,7-1-3-15,-7 1 5 0,0 0-4 0,5 1 3 16,-5-1-2-16,5 1 1 0,-5-1-1 0,5 1-2 0,-5-1 0 0,5 1 2 16,-5-1-3-16,0 0 2 0,6 0-2 15,-6 0 2-15,0 0 2 0,0 0-2 0,0 0-1 0,0 0 0 16,0 0 1-16,0 0-2 15,0 0 4-15,0 0-2 0,0 0 1 0,3 2-7 0,-3-2-12 16,0 0-19-16,0 0-21 0,0 0-27 16,0 0-45-16,0 0-45 0,0 0-66 0,0 0-147 0,0 0-422 15,0 0 187-15</inkml:trace>
  <inkml:trace contextRef="#ctx0" brushRef="#br1" timeOffset="389917.7316">17132 10509 212 0,'1'-3'228'0,"1"0"-8"0,-2 3-9 16,2-4-8-16,-1 1-14 15,-1 3-16-15,2-2-17 0,1 0-6 0,-3 2-17 0,0 0-14 16,3-4-6-16,-3 4-10 0,0-1-8 0,0 1-16 0,0 0-2 0,0 0-8 16,0 0-9-16,2-3-6 0,-2 3-7 15,0 0-5-15,0 0-6 0,0 0-4 0,0 0-1 16,0 0 0-16,-2 10 3 0,2-5 5 0,0 2 1 15,-1 3-6-15,0 0-7 0,-1 3 8 0,2 2 0 16,-1 3-1-16,-1 2 5 16,0 0-10-16,-1 0-4 0,1 2 4 0,0 0 4 0,-1-1-4 0,1 3 2 15,-1 1-6-15,1 1-4 16,-1 0 1-16,1 8 3 0,0-7-6 0,3 11 2 0,-4-1 1 0,1-2 3 16,-1-1-11-16,0 1 6 0,1-9 0 15,1 8 2-15,0 0 1 0,-1 2-3 0,-1-11 0 0,2 2 2 16,-1 7 4-16,0-7 9 0,-1 7 0 15,-3-8 0-15,3 0-3 0,-3 10-7 0,4-11-2 16,-4 12-2-16,0-4 0 0,3-7-1 0,-2 10 7 16,2-10-12-16,-4 0 8 0,4 1-12 0,-3 9-1 15,5-10-1-15,-3 0 0 0,1-1-3 0,0 0 1 0,-1 0 3 16,2-1-3-16,-1-2 0 0,1 3 3 16,1-4-5-16,0 0 1 0,0 1-2 0,1-2 7 0,-2 1 2 15,4 1-8-15,-2-1-3 0,1-2-1 0,0 2 1 0,0 2 5 16,1 4-6-16,-3-5 4 15,2 1-1-15,-2-1-4 0,2-1-26 0,-1 3 4 0,-1-1 4 16,-1-2 2-16,1-1-1 0,-2-2 6 16,1 1-3-16,-1-4 5 0,1-2-7 0,-1 0 5 0,1 0 4 15,0-2 0-15,0 3 0 0,1-5 3 0,0 2 2 0,1-1-7 16,-1 0 9-16,0 1-3 0,1-2 1 0,0 3-3 16,0-3-3-16,2 4 6 15,-2-5-5-15,1 2 4 0,-1-2 6 0,1 1-4 16,0 4-2-16,-1-1 2 0,1 1-2 0,-1-2 6 15,0 3 2-15,0-1-9 0,-1 0 15 0,0-1-10 16,1-3-3-16,0 3 13 0,0 0-14 0,-2-4-3 0,2 0 6 16,0 0-3-16,2-1 1 0,-2-1-1 0,-1-1 3 15,0 4-3-15,1-7 6 0,-1 3-3 0,2-1-1 16,-2-1 2-16,2 1-1 0,0 1-2 16,-1-3-2-16,1 3 4 0,-1-2 6 0,1 0-8 0,1-1-1 15,-1 1-3-15,-1-3-5 0,0 6 5 0,0-4-12 0,1 0-9 16,-1-2-16-16,0 5-22 15,-1-1-22-15,1-2-25 0,0 2-29 0,-1-1-38 0,1-3-51 16,-3 5-276-16,1-3-548 0,-2 0 242 16</inkml:trace>
  <inkml:trace contextRef="#ctx0" brushRef="#br1" timeOffset="390748.0871">13750 12539 34 0,'1'-2'196'0,"-1"2"-10"16,1-4-2-16,-1 4-10 0,0 0-6 0,0 0-11 15,3-1-12-15,-3 1-11 0,0 0-15 0,0 0-4 16,0 0-17-16,0 0-10 0,0 0-10 0,0 0-9 16,0 0-6-16,0 0-9 0,0 0 2 0,0 0-6 15,0 0 0-15,0 0-5 0,-7 9 0 0,6-6-8 0,-3 5-1 16,2-1-5-16,-1 2 0 0,2 3-3 16,-3 0-3-16,1 0-3 0,-1 6-4 0,2-3 2 15,2 3 0-15,-1 4-1 0,-1-3-7 0,4 2 0 0,-4 1 24 16,2 0 0-16,0-2-3 0,2 1-3 15,-2-3-3-15,-2 2-4 0,4-1-2 0,-2-5 0 0,0 0-4 16,3-3-3-16,-3 2 0 0,0-4-1 16,-2 1-1-16,4-4-3 0,-2 2 0 0,0-2-5 0,0-1 0 15,-2-2-4-15,2 2-2 0,0 0-7 0,0-4-11 16,0 3-3-16,-1-2-17 0,1-2-12 16,0 3-6-16,0-3-25 0,-2 5-25 0,2-5-35 15,-2 1-38-15,2-1-190 0,0 0-401 0,0 0 178 0</inkml:trace>
  <inkml:trace contextRef="#ctx0" brushRef="#br1" timeOffset="391581.7715">13744 12989 194 0,'-4'0'259'0,"4"0"-20"0,-3-2-5 0,3 2-3 0,0 0-9 0,-4 0-10 16,4 0-25-16,0 0-11 16,0 0-19-16,0 0-17 0,0-5-18 0,0 5-6 0,7-2-13 15,-4 1-12-15,-3 1-9 0,9-3-6 16,-2 2-10-16,2 1-6 0,-1 0-6 0,1 0-5 15,-1 0-4-15,2 0-5 0,0 1-5 0,0-1-4 0,-2 1-4 16,5 0-3-16,0 0 1 16,-1-1-3-16,0 0-2 0,2 0-3 0,0 2-1 15,1-3-1-15,2 1-1 0,4-2 6 0,0 2-8 0,2-2-3 16,1 2 2-16,0-1-5 0,3 2 3 0,-2-1-5 0,13-1 6 16,0-1 10-16,6 2-5 0,-1-2-2 15,2-1-1-15,3 3 3 0,-3 0-3 0,3 0-10 0,0-1-3 16,-1 1 1-16,-2-3-2 0,4 2 9 15,-3-3-11-15,1 3 3 0,-1-2-7 0,-2-3-2 16,2 1 0-16,-1 1 1 0,-1 0-2 16,1-3-7-16,-2 3-3 0,1-3-3 0,0 4-1 0,2-1-1 15,2 1 5-15,0-1 0 0,0-2 0 16,21 3 6-16,-24-1 2 0,3-1 1 0,-1-1 4 0,-1 2-1 16,1-3 8-16,-4 4-1 0,-1 1 2 0,1 0 1 15,-5-2 2-15,-10 2-1 0,1 0 4 16,0-1-5-16,-4 1-1 0,3 0 6 0,-1-1-2 15,0 2-4-15,-2 0 2 0,3 1 2 0,-1-2-2 16,1 0 3-16,-1-2-4 0,2 3-1 0,1 1 3 0,-2-2-2 16,3 1 3-16,-1-1-2 0,-2-2 5 15,0 0 0-15,2 1-1 0,-1-2 5 0,-2 2-4 0,-2-1 0 16,1 1 2-16,-4 0 1 0,2-1 9 0,-3 0-7 16,3 1 1-16,-10 1-1 0,0 0 4 15,0 1 1-15,-1-1-7 0,1 2-3 0,-1-1 2 0,-5 0-2 0,2 0-4 16,0 2 5-16,-2-2-2 0,1 1 1 15,-1 0-3-15,2 0-1 0,-3-1-3 0,3 1 4 16,-3-2-1-16,0 2 5 0,4-1-9 16,-5-1 4-16,1 1-3 0,-1 1 4 0,1-1-3 15,-1-1 2-15,-6 2-2 0,11 0 6 16,-6-1 0-16,-5 1 5 0,8-1-2 0,-8 1 8 16,5-2 2-16,-5 2-6 0,0 0 6 0,7 0-4 0,-7 0 1 15,0 0 1-15,0 0 4 0,0 0-6 0,4-2 4 0,-4 2-3 16,0 0-3-16,0 0-7 0,0 0 5 0,0 0 1 15,0 0-5-15,0 0-2 0,5-2-4 16,-5 2-5-16,0 0-7 0,0 0-9 0,0 0-20 16,0 0-17-16,0 0-20 0,0 0-30 15,0 0-40-15,0 0-58 0,0 0-56 0,0 0-232 0,-22 3-533 0,22-3 235 16</inkml:trace>
  <inkml:trace contextRef="#ctx0" brushRef="#br1" timeOffset="393260.235">13348 11334 85 0,'0'0'170'0,"0"0"-5"0,-4 0-5 0,4 0-3 15,0 0-6-15,0 0-14 0,0 0-7 0,0 0-7 0,0 0-5 16,0 0-3-16,0 0-6 16,0 0-1-16,-3-3-6 0,3 3-2 15,0 0-5-15,0 0 0 0,0 0-6 0,0 0-4 0,0 0-6 16,0 0-3-16,0 0-7 0,0 0-13 0,0 0-3 16,3-6-7-16,1 4-8 0,-1 0 2 0,4-1-4 15,3-3-11-15,3 1 15 0,6-2-7 0,1 0-7 0,1-1-8 16,3 1-3-16,0-2-4 0,0 0 1 15,-1 2-1-15,2-2-4 0,-1 0-1 0,-2 0-1 0,1 1 3 16,-3 0-3-16,-6 4 5 0,7-4 5 0,-11 4 6 16,-2-1 7-16,0 2 10 0,0 0 5 0,-4 0 10 15,0 1-5-15,-1 1-4 16,0-2 2-16,-1 0-14 0,0 1-4 0,-2-1-5 0,0 3-11 16,-4-6-8-16,1 2-15 0,-1 3-23 0,-1-2-24 0,0 2-41 15,-1 0-43-15,-2-1-54 0,1 1-57 16,-2-2-191-16,1 1-480 0,2 0 212 15</inkml:trace>
  <inkml:trace contextRef="#ctx0" brushRef="#br1" timeOffset="395041.9239">13833 6268 30 0,'0'0'257'0,"0"0"-13"0,0 0-12 0,1 3-11 0,-1-3-12 16,0 0-10-16,0 0-16 0,0 0-13 0,0 0-20 15,0 0-10-15,0 0-16 0,0 0-14 0,0 0-11 16,0 0-16-16,0 0-8 0,0 0-5 0,0 0-10 16,-3 7-3-16,3-4-7 0,0 1-6 0,-1 1-4 0,1 1-2 15,1-1-3-15,-1 3-5 0,0-1-10 0,0 1-4 0,0 0 1 16,0-1-3-16,-1 2-2 0,-2-1 0 16,2-1 2-16,-1 1-5 0,1-1-1 0,-2 1 3 0,0-5-11 15,-1 2-15-15,4-1-18 16,-4 0-19-16,1-1-26 0,0 0-34 0,-1-2-50 0,4-1-42 0,0 0-201 15,-10-6-438-15,10 1 193 0</inkml:trace>
  <inkml:trace contextRef="#ctx0" brushRef="#br1" timeOffset="395617.9132">13850 5422 87 0,'-6'-1'275'0,"6"1"-32"0,0 0-21 16,-7 6-14-16,1-3-17 0,2 0-15 16,1 2-18-16,-1 3-16 0,-3 0-15 0,1 1-13 0,2 5-8 15,0-4-12-15,2 2-8 16,1 2-9-16,0-1-10 0,-1 0-5 0,2 2-3 0,0-2-11 0,0 1 0 15,3 1-8-15,-3-1 0 16,3 0-4-16,-3 1-3 0,3 0-3 0,-2-1-3 0,-1 1-5 16,0-2 2-16,1 0-3 0,-2 0-4 15,1 0-3-15,-3-2-3 0,0 1 1 0,-1 0-5 16,0-1-2-16,-3 0-3 0,1-3-5 0,1 0-2 16,-4 2 4-16,2-4-2 0,0 0 3 0,-1-1-1 0,-1-3-2 15,1 2 3-15,-4 0-1 0,3-2 2 0,-1 0 1 0,3-1 3 16,-4 0 4-16,2 0 4 0,2-1 5 0,0 0 14 15,3 0 5-15,-2 1 4 0,6-1 3 0,-10 0-1 16,7 0-4-16,3 0-2 16,-7-1 3-16,7 1-9 0,-4 2 0 0,4-2-2 0,0 0-3 15,-6 0 0-15,6 0-3 0,0 0-4 0,0 0-2 16,0 0-1-16,0 0 0 0,-5 0-5 0,5 0-5 16,0 0 2-16,0 0-3 0,0 0 2 0,0 0 0 0,0 0 3 15,0 0-3-15,0 0-2 0,20 1-2 16,-8-1 3-16,4-3-6 0,8 1 2 0,0-2-3 0,2-1 3 15,3-3-7-15,0 2-5 0,-2 0-5 16,11-5-6-16,-14 1-9 0,0 0-5 0,0 0-10 16,-3-2-11-16,0 2-18 0,-3-1-9 15,-5 2-13-15,-3 0-29 0,-3-1-27 0,0 3-30 0,-4-2-46 16,-3 0-177-16,-3 1-439 0,-4-3 194 0</inkml:trace>
  <inkml:trace contextRef="#ctx0" brushRef="#br1" timeOffset="396051.4526">13526 5505 212 0,'0'0'240'0,"0"0"-15"0,0 0-9 0,0 0-13 0,0 0-10 16,-4-1-11-16,4 1-16 0,0 0-15 0,0 0-13 0,0 0-13 15,0 0-13-15,0 0-12 16,0 0-7-16,0 0-5 0,0 0-6 0,0 0-10 0,0 0-5 16,0 0-6-16,12-2-6 0,-2-1-8 15,6 0-1-15,5-2-6 0,3 1-4 0,2-2-1 16,4-1-4-16,9-1-3 0,-1 0 0 0,0 0-6 0,-10 1-4 15,12 0 2-15,-13 1 0 0,1-1 0 0,0 2-8 16,-4 1 3-16,0-3-3 0,-3 2 0 16,-4 3 0-16,-4-3-1 0,-5 3 6 0,0 0 1 15,-2 1 2-15,0-1 4 0,-1 1 5 0,-2 1 5 16,1-2 2-16,-4 2-4 0,6-2 0 0,-6 2-4 0,3-1 0 16,-3 1-5-16,0 0-3 0,0 0-10 0,0 0-9 0,0 0-10 15,0 0-16-15,0 0-14 0,0 0-22 16,0 0-17-16,0 0-25 0,-7 7-21 15,4-4-31-15,2 0-33 0,-1 1-32 0,1-1-213 16,-2 0-469-16,3 3 208 0</inkml:trace>
  <inkml:trace contextRef="#ctx0" brushRef="#br1" timeOffset="403287.7649">14068 5630 168 0,'0'-3'184'0,"0"1"-6"0,3-1-12 16,-3 3-7-16,1-5 8 0,-1 2-1 0,1 1-10 15,1-2-8-15,-2 1-2 0,1 1-8 0,-1 2-6 0,2-4-4 16,-1 1-1-16,-1 3-1 0,0-4-5 15,0 4-4-15,2-3-3 0,-2 3-3 0,1-3-11 16,-1 3-4-16,0 0-6 0,0 0-12 0,0-3-4 0,0 3-9 16,0 0-7-16,0 0-10 0,0 0-5 0,0 0-9 15,0 0 0-15,0 0-7 0,0 0-1 0,0 0-5 16,0 0-5-16,0 0 6 0,0 13-7 0,-1-6-4 16,1 4 4-16,0 2-6 0,1 1 1 0,-1 0-2 0,0 1-3 15,0 1 2-15,1 3 8 0,1-3-12 16,-1 1 3-16,-2-2-2 0,-1-1-1 0,4-1-1 15,-5 0-1-15,3 0 3 0,0-1 0 16,0-4 1-16,0 1 3 0,0-2-16 0,-1 0-6 0,-1-2-10 0,4 0 5 16,-2-2-9-16,0 1-2 0,0 0-2 0,0-2-8 15,0-2-1-15,1 4 1 0,-1-4 2 0,3 1 0 16,-3-1 1-16,4 0-4 0,2-3 1 0,1-1 9 16,0 0-2-16,1-3 0 0,2-1 2 15,-2-2 4-15,2-1 7 0,0-1-3 0,0-4 4 0,4-3 3 16,-5 8 1-16,0-8-2 0,1 1 3 15,0-1 3-15,-3 0 0 0,2 3 2 0,-2 2 5 16,-2-1 6-16,0 4 9 0,0-1 4 0,-2 4 3 0,1 0 3 0,-2 4 1 16,0-1 0-16,1 1-1 0,-1 1 0 15,-1 2-4-15,-1-3-2 0,0 2 3 0,0 2-2 0,0 0-1 16,0 0-3-16,0 0 2 16,0 0-4-16,0 0 10 0,-11 10-11 0,4-3 0 0,-2 2 2 15,1 2-6-15,-1-3 5 0,1 0-4 0,1 1-1 16,0-3 3-16,0 1-2 0,1 0-1 0,-1 1 2 15,2-2-2-15,-1 0-1 0,3 1 3 16,-1-3-1-16,1-1 2 0,2 0 3 0,-2 1-2 0,0-1-1 16,0-2 6-16,3 1 4 0,-1 1 1 15,1-3 1-15,-3 3 5 0,3-3 4 0,-3 1-7 0,3-1 3 16,0 3-6-16,0-3-3 0,0 0 2 0,0 0-2 16,0 0-3-16,0 0 1 0,0 0-2 0,3 6 4 15,1-4-3-15,3 2 1 0,3 0-4 0,3 1 11 0,1 0-11 16,7 5 2-16,0-5-3 0,0 2-7 15,3-1 4-15,-3 1-3 0,2-1 3 0,-2-1-4 16,-6-2 0-16,2 2 5 0,-3-2-9 16,-1 0 4-16,-2-1 1 0,-2 0-1 0,-1 0-2 0,-5-1 18 15,4 0-1-15,-3-1 11 0,-1 1 13 0,-3-1 4 16,7 1 8-16,-7-1 9 0,4 0 11 0,-4 0-1 16,0 0 8-16,0 0-2 0,0 0-12 0,0 0-6 0,0 0-17 15,0 0-12-15,0 0-25 0,0 0-23 16,0-4-33-16,0 4-26 0,0 0-35 0,-7-3-38 15,7 3-47-15,0 0-65 0,-7-1-44 16,3 1-260-16,4 0-613 0,-10 0 271 0</inkml:trace>
  <inkml:trace contextRef="#ctx0" brushRef="#br1" timeOffset="404831.0177">13429 10617 184 0,'0'-4'225'15,"0"0"-7"-15,0 1-7 0,2 0-12 0,-2 0-4 0,0 0-12 0,0 3-8 16,0-4-17-16,0 4-14 0,0-3-17 15,0 3-12-15,0 0-12 0,0 0-12 0,0-4-8 16,0 4-13-16,0 0-6 0,0 0-5 0,0 0-5 0,0 0-7 16,0 0-6-16,0 0 4 0,-4 10-9 15,3-6-7-15,1 2 2 0,-2 1-3 0,1 3 0 16,0 2 1-16,-1 0-7 0,1 4 5 16,1-2-5-16,-3 1-1 0,1-1-5 0,-1 5 3 15,1 0-7-15,0-1 5 0,1-3-3 0,-2-1 2 0,2 1-6 16,-1 1 0-16,1-3-1 0,0 0-1 0,1-2 1 0,0-2-3 15,1-1 2-15,-2 0-2 16,2-1 1-16,-1-2 0 0,0 1-2 0,0-3-3 0,0-1-1 16,0-2 12-16,0 6-6 0,0-4-1 15,0-2 4-15,0 0 5 0,0 3-1 0,0-3 1 0,0 0-1 0,0 0-3 16,0 0 9-16,-9-5-12 0,7 2 0 16,-2-1-2-16,0 0 0 0,1 2 0 0,-2-3-1 15,1 1-6-15,-3 0 5 0,1 1-2 0,-1-2-2 16,3 3 3-16,-3 0 2 0,3-1-7 0,-1 0 4 15,1 2-1-15,0-1-2 0,0-1 1 0,-2 2 0 0,2-1 0 16,1 1-2-16,3 1 3 0,-7 0-3 16,2-2 0-16,5 2-1 0,-5-1-2 0,5 1 2 15,0 0-2-15,-7 1 6 0,7-1-4 0,-6 2-1 0,6-2 0 16,-4 1 1-16,4-1 1 0,0 0 4 16,0 2-4-16,0-2 2 0,0 0 0 0,0 0 0 15,10 4 11-15,-7-4-12 0,-3 0 3 0,14-2-1 16,-6 1-3-16,2 0 4 0,0-1-2 0,2 1-6 15,0-2-6-15,2 0-4 0,-1 0-1 0,3-1-1 16,-3 1-11-16,2-2-7 0,-1 1-14 0,1-2-16 0,-4 2-7 16,2-1-15-16,-3 1-16 15,-3 0-25-15,2-1-31 0,-1 0-12 0,1 1-37 0,-4-2-161 16,2-1-399-16,-1 0 177 0</inkml:trace>
  <inkml:trace contextRef="#ctx0" brushRef="#br1" timeOffset="405087.6417">13327 10621 143 0,'0'0'214'15,"-7"0"-21"-15,7 0-9 0,0 0-14 0,0 0-10 16,0 0-17-16,0 0-16 0,0 0-12 0,0 0-10 0,20-5-12 15,-10 2-9-15,4 2-11 0,1-3-4 0,1 1-8 16,6-2-7-16,-1 1-4 0,0 1-12 0,2-2-14 16,0 0-7-16,-2 1-9 0,-7 2-12 15,-2 1-19-15,-2-1-28 0,-1 0-11 0,-4 4-12 0,1-1-12 16,-3 0-14-16,-2 0-21 0,-1-1-147 0,-1 6-289 0,-4-1 127 16</inkml:trace>
  <inkml:trace contextRef="#ctx0" brushRef="#br1" timeOffset="405828.2908">13696 10778 77 0,'3'-2'288'0,"-3"1"-13"0,0 1-15 0,1-4-15 0,1 2-13 0,-2 2-13 16,0 0-20-16,0 0-13 16,0 0-28-16,2-2-15 0,-2 2-21 0,0 0-8 0,0 0-18 15,0 0-3-15,0 0-16 0,0 0-6 0,0 9-8 16,0-5-1-16,-1 2-10 0,0-1 0 0,-1 5-6 15,1-1-5-15,-1 2 0 0,0 0-4 16,0-1-1-16,1 1-5 0,-2 2-3 0,3-2 6 0,-1 1-1 16,1 1-5-16,-3 0 5 0,3 0-2 15,-3-1-4-15,3-3-1 0,-1 2-4 0,-2-2 1 16,0 0-6-16,2-2 1 0,-2 2-8 0,0-1 9 0,0 0-2 0,0-2-5 16,-1 1 2-16,1-2 1 15,-1 0 0-15,1 0-2 0,-1-1-6 0,1-2 2 0,-1 4 3 16,1-3-4-16,0-1 3 0,-1-1-5 0,1 4 2 15,2-4 2-15,-2 1-1 0,-1 0-2 0,4-2-8 16,-3 2-3-16,3-2 0 0,-6 1 0 16,6-1-8-16,0 0 1 0,-5-1-7 0,5 1-15 15,-5-4-10-15,5 4-1 0,-1-4-9 0,0 0-5 16,1 1-4-16,0-2-2 0,0 0 5 0,0 1 4 16,1 0 6-16,-1 0 3 0,2 1 5 0,0 0 4 0,1 0 8 15,-3-2-2-15,0 3 6 0,0 2 1 16,1-4 4-16,-1 2-1 0,0 2 4 0,2-3-1 0,-2 3 5 15,3-3-2-15,-3 3-1 0,0 0-5 16,0 0-6-16,0 0 2 0,1-3-9 0,-1 3-3 0,3-2-6 0,-3 2-15 16,0 0-12-16,0 0-8 15,0 0-12-15,0 0-23 0,0 0-21 0,0 0-26 0,11 2-28 16,-11-2-118-16,2-2-331 0,-2 2 147 0</inkml:trace>
  <inkml:trace contextRef="#ctx0" brushRef="#br1" timeOffset="406937.0258">13628 11043 92 0,'0'0'214'0,"0"0"-4"0,0 3-14 0,0-3-8 0,0 0-7 15,0 0-19-15,0 0-11 0,0 0-12 0,0 0-7 16,0 0-12-16,0 0-7 0,0 0-9 0,0 0-2 0,0 0-7 15,0 0-5-15,2 3-7 16,-2-3-6-16,0 0-7 0,0 0-4 0,0 0-3 0,0 0 3 16,0 0-3-16,0 0-16 0,0 0-2 0,0 0-6 0,7-6-6 15,-7 6-4-15,4-4 1 0,-3 0-6 16,2 0-1-16,0 1-1 0,0 0-6 16,3-3 1-16,-1-1 4 0,0 1-8 0,0-2-1 15,1 1 1-15,-2-3-4 0,3-2 0 0,-1-2-1 16,-1 3-2-16,1-4 1 0,0 1 2 0,1-4 2 15,-3 3-6-15,-1 1-1 0,1-1 1 0,-1 2-3 16,-2 1 8-16,2-1-3 0,-3 2 3 0,0 1 0 16,0 3 5-16,0-1-2 0,-2 4-1 0,2-4-3 0,-1 4 2 15,0 0-2-15,1-2 1 16,-2 3-3-16,1-1-2 0,1 2 1 0,-2-1-3 0,1 0-1 0,1 3-2 16,-1-3 1-16,1 3-1 0,0-3-3 0,0 3 1 0,0 0-2 15,0 0 19-15,0 0-3 0,-3-2 5 16,3 2-1-16,0 0-4 0,0 0-1 15,-6 7-1-15,5-4-4 0,-3 0 5 0,1 0 0 0,1 1 0 16,0-1-1-16,-1 1 3 0,0-1 2 16,0 1-2-16,-1 4 0 0,0-4 0 0,1 4 3 15,-1-1-5-15,2 1-1 0,-2-1 1 0,3 2-3 16,-1 0 2-16,1 0-1 0,-1 0-3 0,1 0 0 0,1 2-3 16,0 2 1-16,-1-4 1 0,1-1-2 0,1 4 3 15,-1-2 1-15,0-1-4 0,3-2 2 0,-2 2 0 0,1-2-5 16,-1 0-2-16,2-2-5 0,1 1-6 0,0-1-9 15,2 1-8-15,-1-3-16 16,0 0-8-16,2 0-16 0,0-2-24 0,1 1-26 16,1-2-13-16,-1 0-25 0,3-2-38 0,2-2-25 0,-3 1-202 15,-2-3-459-15,5-1 203 0</inkml:trace>
  <inkml:trace contextRef="#ctx0" brushRef="#br1" timeOffset="407280.8655">13755 10537 92 0,'0'0'210'0,"-5"1"-11"0,5-1-12 0,-5 3-17 0,3-2-11 16,1 2-15-16,1-3-16 0,-2 5-10 15,2-4-13-15,0-1-10 0,-2 4-7 0,2-4-8 16,-1 3-8-16,1-3-6 0,3 3-2 0,-3-3 5 16,0 0 0-16,5 0-1 0,-5 0 1 0,0 0 3 0,9-6-1 15,-6 4-1-15,-1-1-4 16,1 1 1-16,0-4-7 0,0 2 7 0,-2 1-5 0,2-3-7 16,-3 2-3-16,0 0-3 0,0 0-7 15,0 1-8-15,0 3-4 0,-1-5-10 0,-2 3-15 0,1 0-17 16,1 0-24-16,-3 0-33 0,4 2-44 0,0 0-50 0,-11 2-51 15,5 0-198-15,2 1-445 16,1-1 197-16</inkml:trace>
  <inkml:trace contextRef="#ctx0" brushRef="#br1" timeOffset="409398.456">14306 11060 182 0,'1'-8'293'0,"-1"-1"-28"0,0 6-20 0,0-2-20 15,0 0-19-15,0 1-20 0,0 3-22 16,0-2-19-16,0 3-12 0,0 0-16 0,0 0-7 16,0 0-6-16,-7 9-8 0,4-2-12 0,-1 4-8 15,-3 1-10-15,4 1 14 0,-4 0-10 0,0 6-7 16,0-6-3-16,0 4-11 0,0 1-2 0,0-1-5 16,0 1-4-16,1-5-3 0,1 1-4 0,-1-2-4 15,-1 0-3-15,1 0 1 0,-1 0-3 0,2-3-3 16,-1-1-3-16,2-1 0 0,1-2-2 0,-1-2 5 15,1 1-2-15,2-1 13 0,-2-1 12 0,0-2-6 0,3 0 2 16,0 0 0-16,0 0-3 0,-4-9-2 16,5 0-2-16,-1-4-7 0,3-5-4 0,4-3 0 0,-1-1 0 15,1-2-5-15,1-2-2 0,9-8-2 0,-1-1-2 16,-4 3 0-16,1-1 0 0,2 0-3 16,-3 8 1-16,-1 1-1 0,0 4 7 0,3 0-9 0,-2 2 0 0,-4 7 0 15,-1 1-2-15,0 2 1 16,0 3-5-16,-1 1 0 0,-2 1 3 0,2 2-3 0,-1 1-2 15,1 3 1-15,-2 2 1 0,3 0 3 16,0 6-2-16,2 0-3 0,-1 8 3 0,-1 3 1 0,-1-2 1 16,2 1 3-16,-1 2-3 0,0 0-1 0,-4 2 2 15,4 0 0-15,-1-1 0 0,-1 10-2 0,-2-10 1 16,0 0-1-16,1-1 0 0,-2-2-5 0,-1 1-8 16,3-3-17-16,-4-5-12 0,0 1-13 15,2-4-10-15,-4 1-14 0,2-3-11 0,0-2-30 0,-4 1-36 16,4-3-33-16,0-1-42 0,-3-1-238 15,-1-2-508-15,4-1 225 0</inkml:trace>
  <inkml:trace contextRef="#ctx0" brushRef="#br1" timeOffset="409577.5135">14251 11125 9 0,'-3'-2'238'0,"3"2"-22"0,0 0-20 0,0 0-14 16,7-5-20-16,2 5-14 0,0-2-18 0,6 0-11 0,4 1-22 16,5-2-29-16,0 2-29 0,2-1-38 15,-3 0-40-15,4 0-51 0,0-1-156 0,-2 1-267 16,-1-2 118-16</inkml:trace>
  <inkml:trace contextRef="#ctx0" brushRef="#br1" timeOffset="410019.1079">14659 11175 204 0,'-4'2'249'0,"4"-2"-17"0,0 0-19 0,0 0-23 15,0 0-20-15,0 0-16 16,16-3-15-16,-6 1-15 0,5-1-9 0,6 0-16 0,2-1-17 15,1 0-10-15,2 0-12 0,-2 0-9 16,2-2-9-16,-3 1-8 0,0 0-7 0,-3-1-4 16,-5 2-6-16,-1-1-3 0,-4 2 0 0,-2 1 0 0,-2-1-3 15,-3-1-2-15,-2 0 0 0,-1 1-5 0,-2-1 4 16,-4-1 3-16,-1 1 2 0,-3 1 4 16,0-1 11-16,-3 2 2 0,3-1 10 0,0-1 0 15,0 2-1-15,1 0 4 0,1 0-2 0,3 1-4 0,0 0-3 16,1 0-7-16,0 1-1 0,4 0-3 15,0 0-1-15,0 0-4 0,0 0 1 0,0 0-3 0,16 4-5 16,-5-2-2-16,2-1-3 0,1 4-1 16,1-2-2-16,-1 1-2 0,2 0 2 0,-3 1-2 0,-3-2 2 15,0 0-2-15,0-1 0 0,-2 2 1 16,-1 0-10-16,-3-1 8 0,0 0 3 0,-2 1-4 0,-1 2-1 16,-3-1 3-16,-2 0-2 0,-3 3 2 0,-5 2-8 0,-5 2-18 15,2-1-17-15,-4 1-21 16,2-1-30-16,4-2-24 0,2-1-35 0,0 0-31 15,4-1-195-15,0-1-408 0,2 1 182 0</inkml:trace>
  <inkml:trace contextRef="#ctx0" brushRef="#br1" timeOffset="410545.4221">15339 11184 263 0,'3'-9'322'0,"0"-3"-17"0,-2 3-13 0,-1 0-17 16,0-1-12-16,0 2-20 0,-3-1-14 0,1 0-23 0,-2 2-25 15,0 1-15-15,0 0-18 0,-2 0-18 0,1 2-10 0,-1-1-17 16,-2 2-6-16,1 2-14 0,-1 1-7 16,-1 1-12-16,2 2-4 0,-3 2-5 0,3-1-7 0,-3 3-4 15,1 2-8-15,2-2 1 16,0 2-8-16,2 2-7 0,0-2-8 0,0 3-9 15,3 0-10-15,1-3 2 0,0 0-15 0,2 0-6 0,0 0-10 16,2-2-6-16,0-1 1 0,3 0-10 0,-3-3-4 16,6 1-3-16,0-3-6 0,1-1 1 15,6-2-5-15,-1-1-1 0,5-6 5 0,2-2 5 16,-1-1 2-16,0-5 11 0,-1 2 3 0,-2-4 6 0,1-2 21 16,2-9 5-16,-7 7 15 0,3-10 7 0,-4 1 3 15,-6 7 12-15,3 0 1 0,-3-2 7 0,-3 2 21 16,0 3 12-16,-4 1 6 0,3 7 2 15,-3 1-3-15,-1 0-6 0,1 6-10 0,-3 1-8 0,0 0-7 16,-1 5-8-16,-2 0-3 0,-3 2-7 16,-4 2 0-16,0 4-1 0,0 3-3 0,-2 5-6 0,1 2 1 15,1 0-3-15,3 4-8 0,1 3 0 16,3 1-3-16,2 0-8 0,0 1-10 0,4 2-9 0,0-2-10 16,3 1-8-16,3 7-7 0,-1-9-4 0,1-1-4 0,4 0-4 15,-3 0-12-15,3-4-8 0,0-2-2 16,-2-1-14-16,1-5-6 0,-2-1-18 15,0-2-17-15,0-2-23 0,2-2-27 0,-1-3-41 16,1 0-155-16,0-2-416 0,0-2 185 0</inkml:trace>
  <inkml:trace contextRef="#ctx0" brushRef="#br1" timeOffset="410943.0957">15723 11056 269 0,'1'-1'282'0,"0"-1"-20"0,-1 2-17 15,3-3-17-15,-3 3-20 0,3-1-23 0,-3 1-20 0,0 0-19 16,0 0-8-16,0 0-20 0,7 4-9 0,-4-1-12 16,-2 2-7-16,-1-1-11 0,0 0-10 0,0 3-9 15,0-2-8-15,-4 1-9 0,3 1-3 0,-2-1-6 16,-3 1-4-16,1-1-4 0,2-3-3 16,-2 0-1-16,1 0-2 0,-1 0 0 0,0-1-3 0,3-2 0 0,2 0-3 15,0 0 0-15,-10-3 4 16,8 1-8-16,1-2 1 0,-1 0-2 0,2-1 3 15,0 1 7-15,0-1-4 0,3-1 0 0,-1-1-4 16,2 4 0-16,2-3-3 0,-2 1 2 0,3 1 0 16,-1 0-5-16,0 0 0 0,1-1-3 15,-1 4 3-15,1-1-3 0,-3 2-3 0,1 0 0 0,-5 0 1 16,8 2-4-16,-7-1 7 0,1 2-9 16,-2-3 6-16,-3 7 1 0,-1-4-4 0,-2 3 2 0,-1-1 1 15,0-1-1-15,-1 1 2 0,1-1-3 0,0-1 0 16,0-1 2-16,4 0 4 0,-1 0 0 0,-1 0 2 15,2-1-4-15,3-1-5 0,0 0-16 0,-6-3-7 16,6 3-10-16,0-5-27 0,0 5-21 16,4-8-33-16,0 4-32 0,2-1-44 0,-1 2-65 0,1-2-134 0,-2 2-425 15,0 1 187-15</inkml:trace>
  <inkml:trace contextRef="#ctx0" brushRef="#br1" timeOffset="411188.8399">15962 11230 329 0,'0'0'359'0,"4"1"-29"0,-4-1-23 0,0 0-30 16,3 1-29-16,-3-1-27 15,4 2-23-15,-2-1-19 0,-2-1-16 0,2 6-17 0,0 0-22 0,-2 0-23 16,0 2-19-16,-2 0-23 15,2 3-20-15,-4-1-20 0,0 3-18 0,1 0-27 0,-1 1-27 16,-3-1-32-16,-3 1-31 0,0 1-39 16,2-2-33-16,-5 0-63 0,-1 3-134 0,4-6-417 0,-1-3 185 15</inkml:trace>
  <inkml:trace contextRef="#ctx0" brushRef="#br1" timeOffset="411958.1051">16406 11055 216 0,'5'-12'271'0,"-1"-2"-12"0,-1 0-17 16,0 1-11-16,1-1 3 0,-5-1-30 0,-2 2-4 0,0 4-8 16,0 0-16-16,-1-2-18 0,1 6-15 0,-4-3-13 15,0 3-13-15,0-1-11 0,-3 3-11 0,1 2-6 16,-3 0-12-16,0 3-8 0,-4 1-7 15,2 5-4-15,-3 0-5 0,0 5-10 0,-1 2-2 0,5 0-2 16,2 0-9-16,0 2 2 0,-1 0-4 16,5-1-2-16,2 4-6 0,1-7 2 0,1 1 20 15,1 1 0-15,2-3-7 0,2 1-2 0,-1-4 6 16,1 0-13-16,0-1 2 0,4 0-7 0,-2-5 0 16,2 1 2-16,1-1-5 0,4 0 0 0,-1-5-2 0,1-2-1 15,2-1 2-15,1-4-3 0,3-2-5 16,-3-2 3-16,0-1 9 0,0 0 8 0,-1-2 13 0,-5 4 6 15,1-1-1-15,-1 1-10 16,-1 1 13-16,-4 4-4 0,1 0 3 0,-1-1 1 0,1 3-4 0,-1 0-5 16,-1 1-8-16,0 2-2 15,-2-1-11-15,0 3-3 0,0 0 0 0,0 0 2 0,0 0-10 16,-7 10 3-16,3-1-7 0,-3 3-4 0,4 0 5 0,-4 3 4 16,0 3-5-16,4-4-1 0,-1 5-5 15,3-4-4-15,1 0-4 0,1-2 2 0,3 1-11 0,2-1 6 16,1-2-4-16,0-2 5 0,4 0 2 15,-1-2-2-15,0-4-4 0,4 0 2 0,0-2-8 0,2-2-6 16,-6-2 1-16,5 0-12 0,-4-3-3 16,2 0-22-16,-5 1-17 0,0-1-32 0,-3-3-36 0,-1 2-45 15,-2-1-61-15,-2 2-56 16,-6-2-249-16,-1 0-603 0,0 2 267 0</inkml:trace>
  <inkml:trace contextRef="#ctx0" brushRef="#br1" timeOffset="412999.0149">14406 11905 208 0,'0'-3'311'0,"1"1"-13"0,-1-1-12 15,0 3-15-15,0-4-27 0,0 4-20 16,0 0-25-16,0-3-21 0,0 3-20 0,0 0-17 15,0 0-16-15,0 0-17 0,0 0-4 0,2 9-7 16,-1-3-16-16,-1 2-6 0,2 4-6 0,-1 0-11 16,0 2-6-16,-1 1-5 0,2-2-8 15,-2 7-8-15,0-7-8 0,-2 0-2 0,-2 0-6 0,1-1-3 16,0 2-7-16,-1-3 4 0,-3 0-1 0,4-4 0 0,-1 0-2 16,-1 1 1-16,2-4 2 15,0-1 2-15,0 0 1 0,0-3-1 0,3 0 3 0,0 0-7 0,-7-7 4 16,4 1 0-16,2-3 15 15,0 0-8-15,1-5 0 0,1-1-9 0,0-3 3 0,4-1-1 16,-3 0-2-16,1 1 2 0,1 2-1 16,2-3 1-16,1 2-3 0,0 4-2 0,-1-2 0 0,2-3-1 15,-1 6-2-15,3-4 1 16,-1 3 3-16,1 2 0 0,-1-1-1 0,1 5 0 0,1-2-4 16,-5 3-3-16,5 1 3 0,-5 1-4 0,0 4-1 0,2-2-2 15,-4 3 4-15,2 0-11 0,-2 3-6 16,0 0 0-16,-1 3 0 0,-3 0 0 0,0 2-6 0,0 3-3 15,-3 0 0-15,1 1-4 0,-3 1 4 16,1-1-3-16,1-3 2 0,0 2 0 16,-1-4-2-16,1 0 2 0,1-1-5 0,-1-1 4 15,1 0 1-15,1-1-2 0,0 1 5 0,1-1 0 0,1 1 0 16,0 0 2-16,1-2 8 0,1 3-3 0,2-2 1 0,-1 3 2 16,2-1 0-16,3 3 4 0,0 0 0 15,1-1 3-15,0 2 2 0,0-1-1 0,-2 2 3 0,-1-2 5 16,3 3 4-16,-7-1-4 0,1 1 0 15,-1 0 1-15,-3-1 0 0,-3 0 1 0,-1 0 4 16,-2-1-3-16,-3 1 1 0,-3-1 3 16,-2-2-5-16,-3 1 0 0,-1 0 0 0,-2-2 2 0,6-4-2 0,-3-3 3 15,1 0-3-15,1-1 12 16,1-1-8-16,-1-2-2 0,2-1 2 0,2-1-15 0,2-2-16 16,1-2-23-16,2 2-26 0,2-2-30 0,1 0-38 0,5-4-44 15,-1 0-51-15,3 2-158 0,1 0-426 16,2 0 188-16</inkml:trace>
  <inkml:trace contextRef="#ctx0" brushRef="#br1" timeOffset="413457.0386">14773 12073 95 0,'0'0'335'15,"0"0"-33"-15,0 0-31 0,0 0-17 0,8-1-9 0,-8 1-16 0,0 0-20 16,0 0-21-16,0 0-16 0,9 0-19 0,-9 0-18 0,10 0-17 16,-1 0-12-16,2-1-16 15,3 1-14-15,2-1-8 0,0 0-17 0,6-1-6 0,1 1-8 16,-2-1-11-16,2-1-7 0,-2 0-6 0,-7 1-4 16,2 1 5-16,-2-2-7 0,0 0 0 0,-5 1-4 15,0-1 5-15,-4 1 5 16,0 0 0-16,-1-1 3 0,-1 0-3 0,-3-2 5 0,1 3 1 0,-2-3 4 15,0 1 3-15,-3-3-2 16,1 3 7-16,-1-1 10 0,1 2-12 0,-1-2 6 16,0 1-4-16,1 1 4 0,1 2 1 0,1-1-13 15,1 2-7-15,-4-4-8 0,4 4-7 0,0 0-4 16,0 0-2-16,0 0 5 0,0 0-6 0,9 7 6 0,-4-1-3 0,1 1 3 16,1 0-5-16,0-1 0 0,0 2 1 15,1 0 3-15,-3 0-5 0,0 0-1 0,0-1-3 16,-2 2 6-16,-2-1-5 0,-1 1 7 15,0-1-5-15,-4 2 0 0,-3 1 4 0,-2-3 3 0,-1 2-3 16,-1 1 0-16,0 0 2 0,-2-4-12 16,-1 2-12-16,2-3-21 0,-1 0-18 0,1 0-31 15,4-2-33-15,1 0-47 0,3-2-35 0,0-1-53 16,0 2-175-16,4-3-473 0,0 0 209 0</inkml:trace>
  <inkml:trace contextRef="#ctx0" brushRef="#br1" timeOffset="413978.6138">15348 12099 183 0,'7'-3'342'0,"-3"0"-26"0,0-1-17 0,-1 1-18 0,1-1-25 0,-2 0-14 16,0-1-24-16,1 1-22 0,-2 0-15 0,1 0-20 0,-2 0-15 16,0 4-17-16,0-7-11 15,0 4-7-15,0-2-13 0,0 5-14 0,-5-6-8 0,1 2-9 16,1 1-6-16,-1 2 5 0,-1-2-23 0,1 2-1 15,4 1-6-15,-10 0-7 0,1 0-2 0,2 1-3 16,0 2-2-16,-3 0-6 0,2 0-1 0,1 1-1 16,-1 2-6-16,2 0 0 0,-1 0 4 0,3 2-7 15,-3 2-9-15,4-2-3 0,-2-1 7 16,4 2-13-16,0-2 2 0,-1 0-14 0,4-1 0 16,-1 1-2-16,2 1-1 0,-2-4 3 0,5 0 2 0,1-1-1 15,2-3 1-15,5 0 3 0,-3-4 0 16,6-2 3-16,3-3 1 0,-1-4 5 0,1 0-1 0,-1-4 12 15,1 1-4-15,6-10 11 0,-8 7 7 0,4-9 6 16,-2-3 8-16,-3 0-7 0,0-5 4 0,-1 0-4 16,-5-1 9-16,2-1 3 15,-5 4 17-15,-2 8 5 0,-2 4 2 0,0 1 1 0,-2 6 12 16,-1 2-8-16,-1 5-7 0,0-1-14 0,-1 4 6 0,-1-1-16 16,-2 4-8-16,4 2-8 0,-17 2 0 15,7 6 5-15,-3 2 5 0,-2 6-20 0,0 2 2 0,0 5 0 16,3 0-13-16,2 2-3 0,-1 9-4 15,4 0-4-15,-2 0-10 0,4 2-7 0,3-10-5 16,4 8-3-16,-1-9-4 0,3 12 0 16,-1-2-3-16,4-9-2 0,0 7-5 0,-1-10-3 0,1 1-9 15,1-6-8-15,-1-1-6 0,2-5-12 0,-1 0-9 16,1-4-16-16,-1-2-20 0,5-3-26 0,0-1-46 16,3-4-38-16,-3 2-192 0,7-10-476 0,-2 0 212 15</inkml:trace>
  <inkml:trace contextRef="#ctx0" brushRef="#br1" timeOffset="414372.1097">15800 12011 259 0,'0'0'251'0,"0"0"-17"0,0 0-15 0,0-2-14 16,0 2-18-16,0 0-21 0,0 0-15 0,0 0-18 15,0 0-10-15,0 0-15 0,0 0-7 0,0 0-6 0,0 0-14 16,6 9-11-16,-6-6-6 0,0-3-5 15,0 7-9-15,0-7-8 0,-2 5-7 16,-2-3-3-16,1 1-4 0,2 1-2 0,-3-1-2 16,1-1-2-16,3-2-3 0,-6 3 0 0,3 0 6 0,3-3-1 0,-5-1 1 15,5 1-1-15,-6-3 6 16,3 1 1-16,3 2 2 0,-1-7 4 0,-1 3-4 0,2-1-4 16,2 1 0-16,-1 1-8 0,2-3-2 0,0 1-1 15,4 1-1-15,-3 1 3 0,2 1-8 0,-2-2-2 16,0 4-1-16,2-1-1 0,2 0-5 0,1 1 4 0,-9 0-5 15,5 2 3-15,-5-2-5 16,5 6-5-16,-4-3 3 0,-1 2-1 0,-1 2 11 0,-4-1-11 16,-2 0 3-16,-1 3-7 0,-2-1 7 15,2-2-7-15,2 0-5 0,-4-2 3 0,3 1-2 0,0 0-1 16,0-2-1-16,3-2-12 0,-1-1-19 0,5 0-25 0,0 0-20 16,-8-2-26-16,8 2-30 0,0-8-27 15,0 8-30-15,6-12-188 0,-2 9-422 0,1-3 187 16</inkml:trace>
  <inkml:trace contextRef="#ctx0" brushRef="#br1" timeOffset="414599.0175">16000 12149 208 0,'0'0'352'0,"0"5"-19"0,0-5-25 0,0 0-24 0,1 2-24 15,-1-2-28-15,0 0-24 0,2 7-17 16,-2-5-22-16,0-2-21 0,0 9-10 0,0-3-15 16,0 0-14-16,-2 2-27 0,1 1-24 0,-3 2-21 15,1-1-28-15,-1 2-34 0,1 1-45 0,-3-1-48 16,2-2-58-16,0-1-46 0,0 0-218 0,-2-2-477 0,2 1 212 16</inkml:trace>
  <inkml:trace contextRef="#ctx0" brushRef="#br1" timeOffset="415207.5088">16452 11970 115 0,'0'-5'323'15,"4"0"-13"-15,-4 1-9 0,0 1-1 16,2-1-12-16,-2 1-14 0,-2-1-25 0,2 4 1 0,-4-5-30 0,4 3-21 15,-3-1-18-15,-2 2-23 16,0 1-18-16,1-2-15 0,-3 4-11 0,-3 1-18 0,3 1-1 16,-5 2-15-16,0 3-3 0,1 0-14 15,-2 2-11-15,1 3 1 0,0 3 8 0,0 0-30 0,2-1-2 16,3 3 3-16,0 0-5 0,3-1 1 16,1-2-3-16,1-3-3 0,2-1 0 0,5 1 3 15,0-4-7-15,2 0 4 0,3-2 3 0,4-1-7 16,0-3 2-16,7-1 1 0,-1-4 7 0,1 0 3 15,3-3-1-15,0-2 7 0,-3 0 2 0,-1 1 0 0,-5-1-4 0,-3 4 6 16,-4-3-7-16,-1 1-9 0,0-3-9 16,0 3 5-16,0-1-8 0,-4 3-26 15,1-4-34-15,-4 3-52 0,0 0-57 0,0 1-72 16,-4 0-102-16,-4-1-338 0,-1 2-723 0,-5-2 320 0</inkml:trace>
  <inkml:trace contextRef="#ctx0" brushRef="#br1" timeOffset="421697.9762">16874 7880 9 0,'0'0'140'0,"0"0"4"15,0 0-7-15,0 0-5 0,0 0-17 0,0 0 6 0,0 0-11 16,0 0-7-16,0 0 2 0,0 0-11 0,0 0-4 0,0 0-5 16,-3 3 2-16,3-3-9 15,0 0 4-15,0 0-3 0,0 0 0 0,0 0-3 0,0 0 0 16,0 0-3-16,0 0-1 15,0 0-5-15,0 0 2 0,0 0-3 0,0 0 1 0,0 0-7 0,0 0-2 16,0 0-5-16,0 0 0 0,0 0-4 16,0 0-1-16,0 0 0 0,0 0-8 0,0 0 3 15,0 0 2-15,0 0-10 0,0 0-3 0,0 0-3 16,0 0 1-16,0 0-5 0,0 0-1 0,0 0-4 16,0 0-3-16,0 0-1 0,0 0 1 0,10 1-1 0,-10-1-3 15,7 2-1-15,2 0 2 0,2 1 1 0,3-1-5 16,9 1 0-16,3 1 1 0,12 2-3 15,5-2-4-15,3 0 1 0,21 3-1 0,1 1 2 16,1-2-1-16,6 5 4 0,-2-3-8 0,1-3 1 16,2 0 1-16,-2 2 0 0,7-3 11 15,-1 1-6-15,-4 1-2 0,1-1 0 0,-2-1-6 0,-6 3 7 0,0-3-4 16,-25-1-2-16,1 0-6 0,1 4-6 16,-1-4 4-16,0 0-5 0,-1-2-4 0,-2 6-7 15,-12-6-3-15,-3 2-1 0,-1-3 0 0,-4 5 3 0,-1-4 2 0,-6 1-4 16,-4 0 3-16,-3-2 4 15,1 0 2-15,-4 0-2 0,0 0 3 0,-1 1 3 16,-4-1 2-16,7 1 0 0,-7-1-3 0,3 0-8 16,-3 0-12-16,0 0-17 0,4 2-23 0,-4-2-26 15,0 0-36-15,-7 6-39 0,3-3-215 0,-3 1-421 16,-3-2 188-16</inkml:trace>
  <inkml:trace contextRef="#ctx0" brushRef="#br1" timeOffset="422439.4296">16929 8561 56 0,'-7'0'145'0,"7"0"-9"0,-10 0 2 16,5 0-9-16,0 2-11 0,5-2 3 0,-8-2-13 16,8 2-5-16,-7 0-11 0,4 2-7 0,3-2-7 15,0 0-3-15,-7 0-3 0,7 0-2 0,-5 1-6 0,5-1 1 16,0 0-2-16,0 0 1 0,0 0-3 0,-5 0-2 15,5 0-1-15,0 0 4 0,0 0 5 0,0 0 1 16,0 0 0-16,0 0-1 0,0 0-4 0,0 0-6 16,0 0-3-16,0 0 0 0,10-4-13 0,-3 3-5 15,3-1-4-15,4-1 0 0,9-3-5 0,3-1-1 0,1 2-1 16,13-5-3-16,3 0 0 0,5 0 3 16,22-4-8-16,3-2-1 0,-1-1-5 0,3-1-2 15,6-4 0-15,2 1-6 0,-3 0-6 0,3-5-4 16,-1 0 0-16,-3 2 3 0,-1 5-4 0,-6-1-1 0,2 3 9 15,-28 6-3-15,2-2-1 0,-2 5-3 0,-3 0 1 16,-4 3 4-16,-8 0 0 16,-4 1 1-16,0-2-2 0,-3 3 6 0,-5-3-1 15,1 3 6-15,-6-1 9 0,-3 2 8 0,-4-2 18 0,0 1 0 16,0 1 7-16,-1 0-1 0,-2-1 3 0,-1 1-6 0,1 1 3 16,-1-1-9-16,-3 2-1 0,3-2-8 0,-3 2 3 15,4-1-11-15,-4 1-5 0,3-1-14 0,-3 1-5 16,0 0-8-16,4-2-14 0,-4 2-7 0,0 0-9 15,0 0-13-15,0 0-11 0,0-3-12 0,0 3-19 16,0 0-15-16,0 0-13 0,0 0 5 16,0 0-17-16,0 0-19 0,4 6-26 0,-4-6-186 15,0 0-393-15,0 0 175 0</inkml:trace>
  <inkml:trace contextRef="#ctx0" brushRef="#br1" timeOffset="423618.9454">19033 7398 251 0,'2'-5'250'0,"-1"1"-17"0,-1-2-17 0,0 2-29 0,1 0-21 0,-1 0-11 15,0 0-1-15,0 2-20 0,2-1-12 0,-2-1-15 16,0 4-12-16,0-3-9 0,0 3-10 16,1-3-10-16,-1 3-8 0,0 0-4 0,0 0-6 0,0 0-11 15,-4 10 4-15,1-3-6 0,0 3-3 16,2 5-7-16,-5 5 3 0,3 4-3 0,1 10-2 0,-1 4-6 16,0 0 2-16,3 4-2 0,-2 1-3 15,0 20 1-15,-1-18-5 0,0 22 2 0,0-7-2 0,2 1 2 16,-2 3 5-16,1 0 0 0,1-3-3 15,-3 5-1-15,1-3-5 0,-1 1 0 0,1-4 1 16,-3-17-3-16,-2 20-2 0,3-17-2 0,-5 16 4 0,4-20-3 16,-1 1-2-16,1 0-3 0,1-2 5 15,1 0-4-15,1-5-3 0,1-8-2 0,1-2-2 0,1 0-4 16,-1-4-6-16,3 0-7 0,1-3-12 16,0-5-22-16,0-1-11 0,1-4-19 0,0-2-27 0,1-4-25 15,-1-1-47-15,0-2-174 0,-4 0-390 0,10-8 173 0</inkml:trace>
  <inkml:trace contextRef="#ctx0" brushRef="#br1" timeOffset="424597.5286">19087 7298 81 0,'-6'-5'206'16,"0"1"-12"-16,1 2-14 0,1 0-5 0,-1 0-3 0,1-1-9 15,2 2-8-15,2 1-10 0,-5-2-9 0,5 2-15 0,-3-3-12 16,3 3-7-16,0 0-10 0,-5-1-10 16,5 1-5-16,0 0-6 0,-3 0-4 0,3 0-2 0,0 0-5 15,0 0 1-15,0 0-3 16,0 0-10-16,0 0 2 0,0 0-3 0,0 0-2 0,0 0-2 16,0 0-2-16,18-2-2 0,-8 2-2 0,5-1 0 15,7-2-7-15,7 2-3 0,9-2-4 0,3 0 7 0,8 1-3 16,23-5-1-16,2 5-2 0,4-3 3 0,1 1-4 15,7 0-1-15,2-1 1 0,6 1-4 16,7 4-3-16,2-2-6 0,1-2-1 0,0-1-1 0,-1 1 2 16,-3-3-1-16,3 4-1 0,-2-1 3 15,-1 1-2-15,1 0-2 0,-5-2-2 0,-3 1 6 0,-4 1-3 16,-2 0-2-16,-8 0-1 0,1 0-2 0,-8-1-6 16,-3 1-2-16,-21 0-4 0,0-1 4 15,0 1-4-15,-2-2-5 0,-2 1-8 0,0 0 2 0,-5 1-4 0,-13 0 3 16,-1 1 5-16,-3-1 0 15,-6 1-1-15,-2 1 5 0,-4 0 0 0,-2-1 2 0,1 1 3 16,-5 0 0-16,3 1 2 0,-1 0 1 0,-3-2 4 16,-3 2 10-16,7-1-7 0,-7 1 0 0,4 0 0 15,-4 0-4-15,0 0 19 0,3-2 1 16,-3 2-6-16,0 0-2 0,0 0 0 0,2-1 0 0,-2 1-3 16,0 0-3-16,0 0 1 0,0 0 1 0,0 0-2 0,0 0-1 15,0 0-3-15,0 0 2 16,0 0 0-16,0 0-2 0,0 0 3 0,6 2-2 0,-6-2-4 15,3 2 3-15,-3-2-2 0,0 0-1 0,0 0 1 16,0 0 1-16,0 0 0 0,0 0-2 16,0 0 2-16,0 4-2 0,0-4 1 0,0 0-1 15,0 0 2-15,0 0-2 0,-4 5 0 0,2-3 2 0,1 0-3 16,-2 1 1-16,2 0 2 0,-2 0-1 0,0 3-1 16,-1 0 3-16,-2 1 2 0,2 5-4 0,-2-1 4 15,-1 7-1-15,-1 1 2 0,-1 0 4 16,2 4 3-16,-3 3 2 0,-1 10 7 0,-1 3 0 15,2 4 3-15,-7 17 3 0,1 3-2 0,1-2 3 0,1 2 1 0,-6 3-1 16,5 0-2-16,-1 0-5 16,3 3-2-16,2 2-5 0,-2-2 4 0,2 3-3 0,0-1-13 15,2-3 1-15,0-4 0 0,3-2-1 16,-5-2 4-16,6-19 2 0,3 23 4 0,2-21 8 0,-2-1 1 16,2-4 6-16,-1 2-9 0,-1-2-3 0,1-2 2 0,-2-9-1 15,3-1-1-15,-3-1 2 0,3-1-3 16,-2-2-3-16,0-2 5 0,2 0-2 0,-1-7-6 15,2 1-3-15,-2-1 4 0,0-4 4 0,-1 0-7 16,1 0-2-16,-1-2-3 0,2-3-9 0,-1 2-10 16,1-3 2-16,-2 2-8 0,4-1-12 15,-2-2-10-15,0 1-8 0,0-1-15 0,0-2-14 0,0 4-13 0,-2-1-20 16,2-3-19-16,2 4-27 0,-2-4-28 0,0 4-40 16,-2-2-204-16,2-2-470 0,0 0 207 15</inkml:trace>
  <inkml:trace contextRef="#ctx0" brushRef="#br1" timeOffset="425351.0674">18890 9015 61 0,'2'-4'238'16,"0"3"-12"-16,-1-2-12 0,-1 3-7 0,2-3-6 0,-2 3-8 15,2-3-10-15,-2 0-12 0,0 3-10 0,0 0-16 16,1-3-16-16,-1 3-12 0,0 0-12 16,1-4-12-16,-1 4-9 0,0 0-11 0,0 0-8 0,0 0-6 15,0 0-12-15,1 11 1 0,-1-6-2 16,0 4 2-16,-1-1-7 0,0 7-4 0,-2-1-4 0,0 7-2 16,-1 3-4-16,1 3 1 0,-1-1-4 0,-1-1-1 15,1 1-1-15,-2 10-2 0,1-11-5 16,-1 1 0-16,-1 8 1 0,4-10-2 0,-1 2 0 15,-1-1-5-15,3-3 1 0,-3-1-3 0,0 1 0 16,2-3 0-16,-1-6-7 0,1 0-3 0,-1-1-8 0,2-5-4 16,1 2-1-16,-2-4-4 0,2 2-4 0,0-5-3 0,-1 4-7 15,2-4-8-15,-1 1-10 16,0-1-19-16,1-2-23 0,0 3-29 0,0-3-37 0,0 0-22 0,0 0-225 16,-5 2-441-16,5-2 196 0</inkml:trace>
  <inkml:trace contextRef="#ctx0" brushRef="#br1" timeOffset="425735.8301">18709 9594 38 0,'0'0'266'16,"-7"1"-22"-16,7-1-18 0,-7 0-6 0,7 0-7 0,0 0-7 15,-7-1-14-15,7 1-11 0,0 0-13 16,0 0-12-16,0 0-14 0,10-6-14 0,-3 4-9 0,7 0-11 15,0 0-5-15,2 1-6 0,8-1-10 16,3 2-5-16,3-2 8 0,14 1-14 0,1 0-10 0,0 1-3 16,27 1-4-16,0-1 3 15,5 1 4-15,5 1 6 0,5-7-7 0,6 3-4 0,3 0-11 16,8-3-6-16,2-1-5 0,4-3-5 0,2 2-3 0,4-7-9 16,1 2-9-16,-3-1 3 0,0-1-8 15,3 0-3-15,-2-3 3 0,-5 5-3 0,-2 3-6 0,-8 2 5 16,-7 1-2-16,-8 5 4 0,-11 1-1 15,-6-1-2-15,-26 1 11 0,-3 1-11 0,-11-2-5 0,-1-1 2 16,-4 1-2-16,-1-2 6 0,-7 1-5 0,-2 0 5 16,-4 0-4-16,-3 1 3 0,0-2 2 0,-3-1-7 15,-1 2-3-15,-2-2-10 16,-2-1-10-16,-1-1-19 0,-4 1-23 0,-1-2-20 0,-4 2-35 0,0-3-44 16,-1 1-41-16,0 1-79 0,0-1-206 15,-1-2-533-15,2 2 235 0</inkml:trace>
  <inkml:trace contextRef="#ctx0" brushRef="#br1" timeOffset="428141.2051">18263 6696 284 0,'3'-4'306'0,"-2"0"-28"0,2 1-24 0,-2 0-20 16,1 0-19-16,-2 3-17 0,1-3-23 15,-1 0-13-15,0 3-19 0,3-3-18 0,-3 3-16 16,0 0-10-16,0 0-10 0,0 9-6 0,0-5-12 0,0 5-6 0,0-2-7 16,2 5-8-16,-2 1 1 0,1 2-7 15,-1-2-4-15,0 3-6 0,1 2-4 0,1 1-5 16,-2-4 2-16,1 1 0 0,-1-3-3 15,2 0-4-15,-1 2-7 0,-1-2-6 0,1-1-4 0,2 0 1 16,-4-3-3-16,1 0-4 0,-3-1-1 16,3 0 0-16,0-1-2 0,0-1 3 0,0-2 4 0,-1 0-4 15,1 1-2-15,-2-2 0 0,2-1 2 0,-3 1 0 16,3-3 1-16,-2 5 2 0,0-4 1 0,2-1-3 16,-6 1 3-16,1-1-1 0,-1 0 0 0,-1 0 1 0,0 0-3 15,0-1 6-15,-3 0-4 16,3 0 1-16,-3 1 7 0,3-2-7 0,-1 2 3 15,-1-2 2-15,2 1 0 0,2 2 1 0,-1-2-1 16,6 1 1-16,-8 1-3 0,2 0 1 0,6-1-1 0,-7-1 2 0,7 1-2 16,-4-1 1-16,4 1-4 0,0 0-1 15,-5 2-4-15,5-2-2 0,0 0 0 0,0 0 0 16,0 0 0-16,0 0 3 0,17 3-3 0,-7-3 3 16,6 0-5-16,-1 0 0 0,8-3 0 0,-2 0-6 15,4 0-7-15,-1-1-9 0,3-2-12 0,-3 1-16 0,1 0-27 16,-1 0-31-16,0-3-39 0,-4-1-35 15,-5 3-246-15,-5-3-471 0,0-1 209 16</inkml:trace>
  <inkml:trace contextRef="#ctx0" brushRef="#br1" timeOffset="428367.7674">18119 6645 192 0,'0'0'271'0,"0"0"-30"0,-5 0-24 16,5 0-22-16,0 0-19 15,0 0-16-15,0 0-17 0,14-2-11 0,-4 0-16 0,7 2-14 0,5-2-21 16,3 0-22-16,2-1-22 0,3 0-26 0,-1 2-28 16,9-2-38-16,-8 3-36 0,1-1-48 0,-1 1-167 0,-2-1-330 0,-3 0 146 15</inkml:trace>
  <inkml:trace contextRef="#ctx0" brushRef="#br1" timeOffset="428747.8386">18517 6877 2661 0,'2'2'214'0,"-2"0"-77"15,0-2-57-15,0 4-30 0,0-4-21 0,0 0 5 16,0 3 10-16,0-3 6 0,3 2 3 0,-3-2 4 0,0 0-5 16,0 0-10-16,0 0-4 0,0 3-6 0,0-3-9 0,0 2-2 15,0-2 2-15,0 7-6 0,0-1 1 16,3 1-2-16,-2 2-2 0,2 0-2 0,-3 6-3 0,4-1-1 16,-1 6-3-16,0-1-4 0,0 0 1 15,-2 0-2-15,-1 0-3 0,3-4-2 0,-3 3-1 16,0-5 0-16,3 1 2 0,-2-2 2 15,-2 0-1-15,1-3 0 0,-3 1-2 0,3-3 16 16,0-2-14-16,-3 1 6 0,2-2 0 0,-2 2-1 16,3-3 10-16,-3 1-9 0,0-1 0 0,-1 1 5 0,0-3-12 15,-2 0 5-15,-1 1-16 0,-3-1-8 16,1-2-12-16,-1-1-26 0,0 0-19 0,-3-1-28 0,-1-2-37 16,0-1-42-16,1-3-55 0,-1 2-233 0,0-6-514 0,3 2 227 15</inkml:trace>
  <inkml:trace contextRef="#ctx0" brushRef="#br1" timeOffset="428947.4054">18433 6887 36 0,'5'-2'313'0,"-1"-1"-32"15,-1 1-31-15,1-1-25 0,4 1-20 0,1 0-19 16,5-2-20-16,1 0-16 0,9 3-20 0,-4-1-12 15,5-1-18-15,-2 2-22 0,1 1-28 16,-2-2-28-16,2 2-29 0,-9 1-33 0,1 0-29 16,-2 0-36-16,-4-1-28 0,0 2-193 0,-6-2-354 0,1 1 157 0</inkml:trace>
  <inkml:trace contextRef="#ctx0" brushRef="#br1" timeOffset="429878.3346">17718 7549 50 0,'1'-3'299'0,"-1"3"-14"0,0-4-7 16,2 0-22-16,-2 4-12 0,-2-6-11 0,1 3-17 16,-2-2-20-16,0 1-18 0,2 0-16 0,-3 2-17 0,-1-1-10 15,0 0-12-15,-1 0-12 0,-1 0-10 16,0 1-9-16,-3 1-13 0,3 1-4 0,-3 1-12 0,1 1-7 16,0-1 2-16,1 3-12 0,-3 0-3 0,0 2-8 15,2 0-15-15,-1 1 0 0,1 1-2 16,1 0-3-16,-2 2-5 0,3 1 7 0,1-1-4 0,2 0-3 15,1-2-2-15,-1 1-6 0,1 0-3 16,3-1-8-16,-2 0-4 0,2 0-6 0,2 0 2 0,2-4 1 16,2 2-1-16,1-3 1 0,3 0 0 15,4-3 4-15,0-3-4 0,9-1 1 0,-3-5 2 0,1-2 2 16,-2-2 4-16,0-1-2 0,-4-4 7 0,-1 0 3 0,2-1 7 16,-2-4 3-16,-3-1 8 0,3-10 4 15,-7 8 2-15,-1 1 3 0,1-12 6 0,-2 5 0 16,-2 6 2-16,0 2 8 0,-2-3 14 15,2 6-1-15,-3-1 4 0,2 8 6 0,-2 2-2 0,1 5-14 0,-1-2-4 16,-1 2-4-16,1 3 0 16,0 0-16-16,0 1 14 0,0 0-27 0,0 3-7 0,0 0-8 15,0 0 7-15,0 0-5 0,-7 9 9 16,4 3-7-16,-1 2 2 0,-2 8 5 0,-1 0-15 0,0 1 5 16,-1 11-3-16,2-7-3 0,2 9 2 0,-2-2 5 0,2 1-4 15,1-9-10-15,6 0 20 0,-3 0-10 16,1-3-10-16,5-1 7 0,-2-1 5 0,5-2-3 0,2-4 7 15,3-1-5-15,3-1-1 16,0-6 7-16,2 0 2 0,2-3 0 0,2-2-7 0,-2-4 8 0,-1-2-3 16,1-2-8-16,-1 2 7 15,-6-2-7-15,1-1 2 0,-2 1 1 0,0 0-6 0,-5 0-2 16,-1 2-10-16,0-1-1 0,-4 1-21 0,1 0-19 0,-1 1-14 0,-3-1-21 16,0 1-29-16,0 3-32 15,-6-3-40-15,2 2-49 0,0 1-302 0,4 0-592 0,-10 0 263 16</inkml:trace>
  <inkml:trace contextRef="#ctx0" brushRef="#br1" timeOffset="430827.0094">19336 7684 124 0,'1'-5'326'0,"1"-1"-35"0,-1 3-27 0,-1 0-25 0,0-2-27 15,0 2-24-15,0 3-19 16,0 0-9-16,0 0-10 0,0 0-15 0,-4 16-12 0,2-3-12 16,-2 4-7-16,-2 3-11 0,2-1-6 0,-2 4-14 0,1-2-6 15,-2 1-4-15,1 3-6 0,0-3-5 16,1 0-5-16,-2-3-6 0,0 3-5 15,0-3-2-15,0-1-3 0,2-3-5 0,-1-3 3 0,-1 0-5 16,1 0-1-16,1-4-4 0,1-2 2 0,1 2 4 0,1-4 13 16,0-1 14-16,1-1 15 0,-1 2 15 0,0-2 16 15,2-2-5-15,0 0-7 0,0 0-17 16,-1-15-10-16,2 2-16 0,2-2 4 16,0-7-10-16,3-1-6 0,1-3-3 0,2-12-4 0,1 2-6 15,1 0 8-15,1-1-10 0,2 1-4 0,-1 1-2 0,-3 12-5 16,2 0 2-16,-4 2-3 15,2 4-2-15,-3 4 0 0,-1 2-4 0,-2 3 5 0,0 1 2 16,-1 0 5-16,0 3-16 0,-1 1 0 16,0-1 2-16,0 3-4 0,-2 1 4 0,6 5-7 0,-4-1 7 0,3 3 12 15,0 4-21-15,1 3 9 0,1 3 0 0,0 2 2 16,-2 3-2-16,0 0-1 0,1 2 6 16,-2-1-3-16,1-1 4 0,0 1 4 0,1 1-13 15,-1-3 4-15,-1 0-8 0,1-1-13 0,0-1-6 16,0-1-8-16,-2-4-12 0,1 0-15 0,-1-1-11 0,0-2-20 15,-2-2-20-15,2-1-21 0,-2-2-24 16,2 1-21-16,-3-3-12 0,1 1-23 0,1-3-29 0,-1 0-205 16,-1-2-488-16,0 0 216 0</inkml:trace>
  <inkml:trace contextRef="#ctx0" brushRef="#br1" timeOffset="431001.3212">19320 7877 163 0,'-8'-1'276'0,"1"-2"-27"0,-1 0-23 16,3 1-16-16,-2 1-20 0,3 0-18 0,0-1-16 16,4 2-15-16,-5-1-17 0,5 1-18 0,0 0-15 15,0 0-11-15,0 0-14 0,0 0-16 0,13 4-28 0,1-3-21 0,6 1-24 16,4-2-31-16,3 0-32 0,12 0-16 16,-1-6-39-16,-7 5-179 0,7-3-346 0,-11 0 153 0</inkml:trace>
  <inkml:trace contextRef="#ctx0" brushRef="#br1" timeOffset="431446.9894">19642 7877 157 0,'0'0'282'16,"-9"0"-23"-16,9 0-15 0,-5-1-18 0,5 1-19 15,0 0-17-15,0 0-19 0,0 0-18 0,0 0-15 16,0 0-16-16,0 0-5 0,0 0-18 0,23 3-11 16,-7-5-18-16,0 2-9 0,6 0-9 0,5-1-11 15,-5 0-7-15,2-1-8 0,2 2-8 16,-4-3 0-16,5 1-3 0,-6-2-1 0,-5 3-4 0,-1-2 1 16,-2 0-4-16,-3 1 4 0,-3 2 7 0,0-1 0 0,-5-1 2 15,1 0-4-15,-3-2-1 0,0 4-1 16,-5-5 4-16,0-1 6 0,1 3 0 0,-4-3 0 0,1 2 3 15,0-1-2-15,0 0 4 16,0 1-3-16,2 4 1 0,0-4 0 0,2 2-7 0,-1 0 1 16,1 0-9-16,3 2-6 0,-4-2-2 0,4 2 0 15,0 0-3-15,0 0-2 0,0 0-4 0,12 4-3 16,-3 0 6-16,1 0-2 0,-2-2-1 0,5 4-1 0,-2-1 2 0,2 0-1 16,-1 1 2-16,-2 1-4 15,-1-2 3-15,-1 1-8 0,-1-2-5 0,-3 1 0 0,1-1 1 16,-3 0 4-16,0 2 1 0,-2-2 5 15,-3 3 2-15,-4 1-3 0,1-2-2 0,-8 3-10 16,2 1-19-16,-7-2-22 0,0 2-19 0,2 2-25 16,3-5-26-16,1-1-20 0,3 0-30 0,3-3-210 15,0 0-422-15,1-2 187 0</inkml:trace>
  <inkml:trace contextRef="#ctx0" brushRef="#br1" timeOffset="431978.0686">20364 7839 129 0,'0'-6'301'0,"-1"-2"-22"0,-2 0-14 0,0 0-17 0,-1 1-13 0,-2 0-14 16,-1 0-17-16,-3 2-14 15,3-1-7-15,0 2-27 0,-7-2-16 0,4 3-13 0,0 1-10 0,-2-1-18 16,1 3-9-16,-2 2-10 0,0 0-7 15,2 2-6-15,1-1-16 0,2 1 2 16,-1 2-10-16,-2 2-3 0,4 0 1 0,0 0-10 16,4 0 1-16,-3 0-16 0,2 0 0 0,1 0-13 0,0 1 1 15,3-1-1-15,0-1-6 0,3 0-4 16,0 1 1-16,-1-3-3 0,3 1-3 0,1-2 0 16,1-1 13-16,1-1-10 0,1-1-3 0,2-2 5 0,4-1-3 15,0-2 13-15,4-3-10 0,1-2 3 16,-2-1 6-16,3-3 10 0,-4-2-1 0,0 0 9 0,-4-3 10 0,4 0 2 15,-3-4 2-15,4-8 0 16,-8 6 2-16,-1-3 4 0,-1 1 2 0,-1-8 2 0,-1 11 30 16,-2 1-15-16,-3-2 1 0,-1 4 7 15,0 7-2-15,0 1-11 0,0 3 1 0,-4 0-12 0,-2 2-3 16,-2 1-13-16,2 4-1 0,-4-3-6 0,2 5 1 0,-2 3-8 16,-2 1 2-16,-1 3-14 0,3 2-8 15,0 3-8-15,0 4 3 0,-1 1-10 16,4 3-9-16,1 3-2 0,3 1-5 0,3 2-6 0,3 8-7 15,3 2-8-15,-2-11-7 0,6 0-6 0,4 8-10 16,-7-8-2-16,6-1-12 0,-2 1-5 16,0-3-9-16,-1 1-11 0,1-3-12 0,-2 0-8 0,-2-2-16 0,1-5-11 15,-1 0-19-15,-1-1-41 16,-2-3-166-16,1-2-426 0,-3-2 188 0</inkml:trace>
  <inkml:trace contextRef="#ctx0" brushRef="#br1" timeOffset="432427.9299">20640 7816 128 0,'0'-6'272'0,"0"4"-21"0,4-1-21 0,-4 0-11 16,0 1-16-16,0 2-18 0,3-3-18 0,-3 3-17 0,0 0-16 16,0 0-16-16,3-2-10 0,-3 2-10 15,0 0-13-15,0 0-9 0,0 0-8 16,0 0-9-16,4 7-7 0,-4-7-9 0,4 4-6 0,-4-1-5 15,0-3-2-15,0 4-4 0,0-4-7 0,-4 4-1 0,4-2 3 16,-3 0-7-16,3-2 0 0,-4 1 1 16,4-1-1-16,-3 2 0 0,3-2 0 0,0 0-2 0,0 0-2 15,-7 0 0-15,7 0 0 0,0 0-1 0,0-7 2 16,0 4 0-16,3-1-3 0,-3 2-3 16,4-2 1-16,-1-1-2 0,4 1-1 0,0 1 2 0,0-2-1 0,2 3 0 15,-2-1-4-15,0 1-1 16,1 1 1-16,-3 1-1 0,0 0-1 0,-1 1 1 0,-1 1-3 15,1 0-2-15,-3 1 5 0,-1 2 1 16,-2-2-3-16,-2 3 1 0,-2 1 2 0,-2-2 1 0,-3 4 0 0,-1-3-2 16,-2-1 0-16,4 1 0 15,0-3 2-15,1 1 0 0,2-2 0 0,2 0-1 0,2 1 20 16,-2-2 2-16,3 0 2 0,2-1 1 0,0 0-3 0,0 0-2 0,-5-7-4 16,6 3-2-16,3-2-4 15,-1-3-1-15,4 2-2 0,-4 0-2 16,8-2 2-16,-4 1-7 0,0 3-4 0,0-3-7 15,-1 2-9-15,1 1-14 0,-1-1-22 0,-2 2-31 16,-3 3-37-16,2-1-31 0,-3 2-5 0,0 0-44 16,0 0-189-16,0 0-424 0,-1 9 187 0</inkml:trace>
  <inkml:trace contextRef="#ctx0" brushRef="#br1" timeOffset="432687.6366">20909 7901 141 0,'0'0'317'0,"4"0"-32"0,-4 0-29 0,4 3-26 16,-4-3-20-16,0 0-23 0,0 0-20 15,4 1-6-15,-4-1-27 0,1 4-10 0,-2-1-14 0,0 4-12 0,0-4-11 16,-1 8-15-16,-2-5-13 0,0 3-7 15,-2 1-28-15,0 1-13 0,-3 2-22 0,0 0-25 16,-2 1-22-16,-1 1-26 0,0 3-28 16,2-9-29-16,3 2-39 0,-1 0-171 0,2-4-379 0,-1 2 167 0</inkml:trace>
  <inkml:trace contextRef="#ctx0" brushRef="#br1" timeOffset="433042.2517">21248 7659 11 0,'0'-4'298'16,"0"3"-28"-16,-3-1-27 0,3 2-10 0,-8-2-19 0,2 2-13 0,-2 2-13 16,-1 1-22-16,-4 3-15 15,0 0-18-15,-1 1 0 0,1 1-21 0,-2 5-9 0,3-3-12 16,1 1-4-16,-1-1-2 0,4 1-19 15,-5 4-4-15,6-4-6 0,4 0-6 0,2 1-6 0,-2-3-1 16,4 1-8-16,2-1 1 0,1-1-5 16,5 2 5-16,2-3-5 0,3 1-2 0,8-1-4 0,-1-3 0 15,3 1-2-15,-2-2 2 0,1 1-3 16,-2-4 3-16,-4 0 7 0,0-2 5 0,-3 0-3 0,-3 2 2 16,-2 0 4-16,-1-2 2 0,0 2 0 0,-3-1 0 0,0 1-5 15,-2-2-10-15,-3 2 1 16,6-1-33-16,-6 1-20 0,0 0-27 0,0 0-29 0,0 0-47 15,0 0-48-15,-27 3-58 0,13 0-280 16,-7 2-555-16,-1-1 246 0</inkml:trace>
  <inkml:trace contextRef="#ctx0" brushRef="#br1" timeOffset="433908.1087">19373 8620 284 0,'1'-2'324'0,"-1"2"-26"0,2-3-19 16,-2 3-18-16,1-5-20 0,-1 5-21 0,0 0-19 0,2-2-17 15,-2 2-23-15,1-2-16 0,-1 2-15 0,0 0-12 0,0 0-19 16,0 0-12-16,3 7-2 0,-2-2-6 16,0 4-11-16,-1 2-4 0,2 3-14 0,-1 6-24 0,-1 0-14 15,0 0-3-15,-1 0-3 16,0 1-10-16,-2 1-5 0,-1-3-2 0,-1 0 9 0,0-2-8 0,2-4 0 15,-2 1-1-15,1-3 3 16,1-2 1-16,-1-2 1 0,1-1 5 0,0-2-1 0,2 0 15 16,-1 0 6-16,0-4-1 0,2 0 0 15,0 0-5-15,-6-5 15 0,5-2 3 0,-2-5-3 0,1-1 6 16,2-1 2-16,2-7-6 0,-1 1 6 0,3-4-7 16,2 1 1-16,1-5 10 0,0 3-17 15,6-8 0-15,-3 8-3 0,4 3-4 0,0 1-1 0,1 1 6 0,1 3-9 16,2 3-2-16,-1 3-1 0,0-1-3 15,1 2 3-15,-3 8-12 0,-3-2-12 0,-2 2-12 16,0 2-5-16,-1 3-6 0,0 0-9 16,0 0-7-16,-4 5-1 0,1-1-3 0,-2 4 7 0,-1 4-5 15,-4-1 5-15,1 6-2 0,-4 1-3 0,-1-3 3 0,-1 2-6 16,0-3 2-16,1-4 2 0,0 0 9 16,0-4 5-16,3-2 2 0,0 0 4 0,-1 0 7 0,4 1-2 15,-2-2 8-15,2-1 2 0,2 0 4 0,2 1 2 16,-1-3 1-16,4 4-1 0,2-1 4 0,2 3 3 15,-1-2 0-15,7 3-2 0,-4-1 2 16,0-2 2-16,6 3 3 0,-7-2 1 0,0 1 1 0,-1 0-1 16,1 0-1-16,-5 2 2 0,-2-2 0 15,-2-1 1-15,-2 0 8 0,-3 0 2 0,-3 1 1 16,-1-2-1-16,-5 2 2 0,-4 0-1 0,-5 0 4 0,0-2-3 0,-5-1-1 16,1-3 2-16,1 1-4 15,-1-3 4-15,0-1-6 0,1 0 3 0,-1-2-3 0,3-1 3 16,5 0-8-16,1-2-17 0,4 1-33 15,-1-2-49-15,4-2-48 0,2 0-68 0,1 1-189 0,2-6-435 16,4 2 193-16</inkml:trace>
  <inkml:trace contextRef="#ctx0" brushRef="#br1" timeOffset="434340.7714">19923 8783 222 0,'0'0'289'0,"5"2"-30"0,-1-1-30 0,-4-1-17 0,3 0-17 0,-3 0-13 16,0 0-23-16,8 2-11 0,-2-2-10 15,2 0-21-15,2 0-15 0,4-2-15 0,7 1-15 0,3 1-8 16,0-2-9-16,0 0-12 0,1 0-6 16,-2-4-8-16,-2 3-4 0,0-2-7 0,-7 3 2 15,2-2-5-15,-5 1-4 0,-1 0 9 0,-6 2 5 0,2-1 0 0,-2 0-5 16,-4-2 2-16,0 1 3 0,0 3-1 15,-3-6-2-15,-3 3 10 0,1 2 1 16,-2-3-1-16,0 2 9 0,0-1-10 0,0 0 3 0,1 1-3 16,2 0-5-16,-2 1-3 0,3-1-4 0,3 2-1 15,-4-2-4-15,4 2-1 0,0 0-2 0,0 0 6 0,0 0-7 16,0 5-4-16,3-1-1 0,4 2 2 16,0-1-1-16,4 4-1 0,1 0-3 0,-1-2 2 15,3 3 0-15,-4 0-3 0,1 0-1 0,0-3 1 16,-2 3 2-16,-2-2 0 0,-2-1 1 0,0 0-3 0,-4 1 3 15,-1 0 0-15,-3 0-4 16,-2-1 5-16,-4 2-4 0,-2 0 3 0,0-3-4 0,-3 0-1 0,-2-1-8 16,2-1-4-16,0-1-11 0,0-2-13 15,0 1-16-15,5 0-30 0,-1-2-23 0,5 0-34 16,-1 0-58-16,2-2-69 0,1-1-140 16,3 0-438-16,0 3 193 0</inkml:trace>
  <inkml:trace contextRef="#ctx0" brushRef="#br1" timeOffset="434840.8341">20616 8784 158 0,'4'-8'335'0,"-1"2"-29"0,-1-1-18 0,-1 3-29 16,-1-5-20-16,-3 3-20 0,3 1-16 0,-7-2-14 15,0 2-20-15,0 2-15 0,-1-2-18 0,-2 1-14 16,-3 3-17-16,-1-1-6 0,-1 2-13 0,-1 2-11 0,-4 1-2 15,5 1-7-15,-2 1-8 0,4-1-7 16,-1 1-7-16,3 4-4 0,1-1-3 0,-1 1-5 16,1 0-2-16,0 2-5 0,3-1-2 0,0 2-5 15,3-1-11-15,1 1 1 0,2-3-16 0,1 0-5 0,1 0 1 16,0 0-3-16,5-3-1 0,1-1-6 16,2 1 2-16,3-4 0 0,4-1 4 0,-1-2-6 15,6-2-1-15,-1-2 3 0,4-3 3 0,-3-2 2 0,2-3-2 0,-1-3 3 16,-1-2 3-16,8-7 4 15,-3-3 5-15,-3 1 16 0,-2-3-2 0,-6 7 12 0,2-11-2 16,0-1 2-16,-4 1 5 0,-5 1 7 16,-1 10 14-16,-3-1 5 0,-1 2 14 0,-1 4-2 15,-2 4-4-15,0 1 4 0,-2 6-14 0,2-2 4 0,-3 3-16 16,1 1-2-16,-2 4-5 0,-3-2-7 16,-2 4 2-16,-4 2-11 0,1 4 4 0,0 1-3 15,-5 5-3-15,3 3 0 0,0 5-10 0,4-3 6 16,-1 4-8-16,4 3-8 0,0 3 5 0,0 5-6 0,4 1-13 0,1-7-9 15,2 8 3-15,2-10-9 16,0 0-5-16,3 1-1 0,-2-2-5 0,4-1-9 0,0-2-6 16,0-4-14-16,0-2-8 0,-1-3-16 15,2 0-11-15,-1-4-21 0,3 0-24 0,-3-5-20 0,5 1-30 16,-1-4-16-16,1-2-233 0,1 0-490 0,1-5 218 0</inkml:trace>
  <inkml:trace contextRef="#ctx0" brushRef="#br1" timeOffset="435161.1898">20880 8745 247 0,'1'-4'262'16,"2"2"-15"-16,-2-2-16 0,0 2-17 16,1 0-16-16,-1 0-14 0,-1 2-23 0,0 0-13 0,3-3-10 15,-3 3-14-15,0 0-6 0,0 0-15 16,0 0-6-16,1 9-7 0,0-4-13 0,0 0-6 0,-1 1-7 16,1-2-6-16,-1 1-10 0,-1 0-9 0,0 0-10 0,-1 0-8 15,1-1 0-15,-3 0-5 0,2-1 1 0,-2-1-6 0,0 0 3 16,0-1-3-16,4-1 1 0,-7-1-1 15,7 1-4-15,-7-4 6 0,3 0-4 16,1 1 0-16,1-1-3 0,-1-2 1 0,2 2 3 16,-1 0 1-16,1-1-1 0,1 1-3 0,0 2 0 15,1-3 2-15,1 1-6 0,-1 3 0 0,-1 1-1 16,4-5-4-16,0 3-1 0,0 1 2 0,1 1-3 0,-1-2 0 16,2 1-2-16,-1 0-1 0,0 1-5 15,-5 0-7-15,7 0-8 0,-7 0-5 0,2 2 4 0,-2-2 4 16,0 3-4-16,0-3-14 0,-6 6-21 15,0-3-31-15,-3 2-27 0,1-2-32 0,0 2-33 16,-2 1-205-16,1-3-421 0,2 1 187 0</inkml:trace>
  <inkml:trace contextRef="#ctx0" brushRef="#br1" timeOffset="435388.0885">20982 8878 260 0,'6'0'344'0,"-6"0"-31"0,0 0-23 16,4-1-23-16,-4 1-20 0,0 0-26 15,0 0-29-15,4 4-15 0,-2 0-18 0,-2 0-11 16,-2 0-18-16,2 4-12 0,-1 0-22 0,-2 2-14 0,2-1-26 0,-4 3-20 16,1-1-24-16,-3 2-28 0,4 0-39 15,-3-1-35-15,1 0-36 0,-1-2-44 16,0 1-36-16,1-4-209 0,0 0-448 0,0 1 198 15</inkml:trace>
  <inkml:trace contextRef="#ctx0" brushRef="#br1" timeOffset="435847.6021">21386 8670 351 0,'2'-9'342'0,"1"0"-18"0,-3 4-22 0,0-2-17 0,-1 1-9 16,-1-1-31-16,-3 2-23 0,-2 0-27 15,-1 3-6-15,0-1-17 0,-5 3-23 0,0 0-12 0,-1 4-5 16,0 2-30-16,1-1-6 0,2 5-9 16,-1-3-8-16,1 3-11 0,3 4-11 0,-1-2-8 0,2 1-6 15,1 0-12-15,1 0-6 0,2 1-6 0,-2 0-9 16,4-2-10-16,-1 1-1 0,2-4-6 0,1 0-8 15,0-2-3-15,2 0 2 0,0-3 8 0,1-1-6 0,1 0-4 16,3 0 4-16,2-3-1 16,0-3 2-16,2 0 1 0,3-3 5 0,-1-2 2 0,2-3 6 15,-2 4 10-15,1-7 12 0,-3 5 14 16,0-2-3-16,-2 1 1 0,0 1 17 0,-3 2 2 0,-1 1 7 16,-1-2-14-16,-1 4-4 0,-1-2-2 0,1 3 2 15,-4-1 0-15,1 0-12 0,1 2 13 0,-2 2-24 16,0 0 2-16,0 0-6 0,0 0-1 0,-7 8-7 0,4-1-4 15,0 0-8-15,-1 2-10 0,1 4-13 16,-1-2 14-16,2 3-21 0,0-1-6 0,0 0-5 0,2 1 7 16,1-2-13-16,1-2-2 15,0-1-10-15,1-2-1 0,0 0-10 0,0-1-6 0,3-1-12 0,-3-1-16 16,2-2-28-16,-1-1-22 0,1 0-39 0,-5-1-48 0,7-4-251 16,-3 0-537-16,-1-1 238 15</inkml:trace>
  <inkml:trace contextRef="#ctx0" brushRef="#br1" timeOffset="435987.7108">21413 8793 205 0,'-8'0'154'0,"0"-2"-102"0,-7-1-121 0,1 1-74 16,-1-3 32-16</inkml:trace>
  <inkml:trace contextRef="#ctx0" brushRef="#br1" timeOffset="440087.5751">18601 8148 79 0,'0'0'97'0,"0"0"-3"0,0 0-3 0,0 0 1 15,0 0-7-15,0 0-1 0,0 0-9 0,0 0 4 0,0 0-6 16,0 0-7-16,0 0-10 0,0 0-8 0,0 0 2 15,-4-2 1-15,4 2-8 16,0 0 4-16,0-4-10 0,0 4-1 0,0 0-1 16,1-3-3-16,-1 3-7 0,0 0-7 0,4-4 2 0,-1 2-3 15,3 1-9-15,-2-1-2 0,3 1 0 16,3-1 0-16,0 0-2 0,3 0 2 0,-1-1-8 0,2 1 6 16,0-1-4-16,0 1-1 0,-1 0 3 0,-2 0-4 0,1 1 0 0,-3-2 5 15,1 2-4-15,-3-2 6 16,-1 3 4-16,-2-3 1 0,2 2 4 0,-2 0-7 0,-1-2 13 15,-2 2-14-15,1-2 3 0,-2 3 0 16,0 0-5-16,0 0 1 0,0 0 1 0,-6-4 2 0,6 4-6 16,-5-1 1-16,5 1-6 0,0 0-10 15,-7 1-5-15,7-1-26 0,-3 3-18 0,3-3-9 0,-2 3-58 16,1 1-79-16,0-2-224 0,1-2 99 0</inkml:trace>
  <inkml:trace contextRef="#ctx0" brushRef="#br1" timeOffset="446079.1824">16648 10924 157 0,'1'-5'220'0,"-1"5"-20"0,0 0-16 0,4-2-5 16,-4 2-11-16,0 0-9 0,0 0-13 0,0-2-20 0,0 2-3 0,0 0-16 15,0 0-7-15,0 0-14 0,0 0-11 0,0 0-8 16,0 0-8-16,0 0-7 0,0 0-5 0,0 0-5 16,0 0-2-16,0 0-10 15,0 0 2-15,0 0-3 0,0 0-2 0,3 7 0 0,-3-4 2 16,3-1-4-16,-3 1 4 0,0-3-4 0,2 7 0 0,-1-3-2 16,0-1-3-16,-1 0-1 0,2 1-2 0,-1 0-1 15,1-1-1-15,-1 1-1 0,0-1 1 0,-2 0 0 16,2 0-6-16,-1 1-2 0,2-2 1 0,-2 1 0 15,0-3-2-15,1 4 3 0,0-3-1 0,-1-1 3 16,0 0 5-16,2 3 4 0,-2-3 2 16,0 0 8-16,4 0-2 0,-4 0 0 0,0 0-3 0,9 0 0 15,-9 0 1-15,12-3-4 0,-5 0 1 0,0 1-6 0,7-5 0 16,0 2-1-16,0-3 1 16,6-1 9-16,1-4-11 0,0 2 1 0,1-3-4 15,0 1 1-15,-1 0-4 0,2-2 2 0,-1 2-1 16,-2-2-2-16,1 2-1 0,-3 3 7 0,-5 2-14 0,0 0 0 15,0 4 11-15,-1-2-10 0,-2 3 1 16,-3 1-2-16,0 0-5 0,-3 0-14 0,2 0-20 16,-6 2-9-16,4 0-7 0,-4 0-14 0,0 5-14 15,0-5-37-15,-10 9-43 0,0-2-58 0,-7 5-196 16,-1-2-452-16,-2-2 200 0</inkml:trace>
  <inkml:trace contextRef="#ctx0" brushRef="#br1" timeOffset="449157.7013">16795 11990 177 0,'0'0'170'15,"0"0"-8"-15,0 0-2 0,0 0-7 0,0 0-13 16,0 0-4-16,0 0-21 0,0 0-9 0,0 0-14 0,0 0-6 15,0 0-9-15,1 3-1 16,-1-3 2-16,1 4-8 0,-1-4-5 0,1 3-8 0,-1-3-6 16,2 4-1-16,-3-2-6 0,2 1 3 0,0-1 0 15,-1-2-7-15,2 3-2 0,-1 1 0 0,1-1-10 16,-2-3 4-16,2 6-3 0,-2-4-1 0,0 1-1 16,0 0-3-16,2 2 5 0,0-2-1 0,-2 1 0 15,0-2-1-15,0 2-1 0,0-1-2 16,0-3 3-16,1 6-4 0,-1-4-1 0,0-2 0 0,1 5-4 15,-1-5-2-15,1 2-1 0,-1-2 0 0,0 4 3 0,0-4-1 16,0 3 0-16,0-3 3 16,0 0 4-16,0 0-3 0,0 0-1 0,0 0 4 0,5 0 1 0,-5 0-4 15,0 0 2-15,0 0-3 0,7-5 6 0,-7 5-5 16,5-2-5-16,-1-2 1 0,1 1-2 0,0-3-2 16,2 0 0-16,-2-1 0 0,4-1 0 0,1-4-3 15,5-2 1-15,0 0 0 0,3 0 6 16,1-3 2-16,-1-3-2 0,2 3 0 15,-1-3-4-15,2 2 6 0,0 1 0 0,-3 2 3 0,1 1 6 16,-1 0-9-16,-2 1 2 0,1 2-3 0,-6 4-7 0,0 0 0 16,-3 3-4-16,0-1 3 15,-1 2-2-15,-2 1 1 0,-1 0-1 0,0 0-3 0,-1 0 2 16,0 1-1-16,0-2-3 0,-3 3-3 16,3-1 4-16,-3 1-3 0,4-2 1 0,-4 2 0 0,0 0-2 15,0 0-5-15,0 0-4 0,0 0-8 0,0 0-13 0,0 0-12 16,0 0-19-16,-14-1-23 0,14 1-32 15,-7 4-44-15,5-2-44 0,-1-1-261 0,3-1-503 16,-9 3 222-16</inkml:trace>
  <inkml:trace contextRef="#ctx0" brushRef="#br2" timeOffset="460307.6553">13526 10407 126 0,'-3'-3'185'15,"0"0"-9"-15,0 0-14 0,2-1-1 0,-2 2-15 16,0 1-15-16,-1-2-14 0,3 0-11 0,-2 2-5 15,-1-1-14-15,1 0-6 0,-2 0-10 16,1 2-4-16,4 0-9 0,-10 0-4 0,5 0-4 0,-2 1-4 16,-2 0-1-16,2 0 0 0,-3 0-2 0,1 2-4 15,1-1 6-15,-1-1-2 0,0 1-4 0,1 1 3 0,-2 0-5 16,0 0 0-16,3 1-5 0,-3 3 0 16,0-4-4-16,-1 3-1 0,1 0 0 0,3-2 4 15,-4 4-5-15,1 0-2 0,2-2-1 0,-1 2-3 0,2 0-1 16,-2 1-2-16,3-2 0 0,-1 4 1 15,0 0-2-15,1 0 1 0,0 1 0 0,0-1-2 16,2 1 1-16,0 2-5 0,1 0 3 16,-1-3-1-16,0 2 0 0,1 1-5 0,1-1 0 0,-1-1 0 15,0 0 4-15,1 2 0 0,1-1-4 0,-1 0 6 16,1 1 2-16,-2-1 4 0,2 1-5 0,-1-1-4 16,2 2 0-16,0-1 0 0,0 4 0 15,0-2-2-15,0 2 0 0,2-4 2 0,-2 0-6 0,0 0 1 16,0 0 2-16,1 1 3 0,1 0-6 0,0-2 5 0,-1 1-5 15,1 0 0-15,0-1-1 0,1 2-4 16,-1-4 3-16,1 1 2 0,1 1 1 0,-1-2 0 0,1 1-6 16,-1-2 2-16,0-2 2 0,3 2-1 15,-2-1 1-15,1-2-2 0,-2 0-1 0,1 2-1 0,2-2 2 16,-2-1 2-16,1 2-1 0,2-3-3 0,-1 1 3 0,0 1-2 16,1-2 1-16,-2 0-1 15,3-1 2-15,-1 2 1 0,3-2-1 0,-2-1 0 0,-1 3-3 16,3-1 4-16,-1-2-1 15,1 1 0-15,-1 0-2 0,0-1 21 0,3 1-5 0,1 0 1 0,0-3-4 16,0 2-3-16,0 0 0 0,-2-2 0 16,0-1 0-16,1 0-3 0,-2 0-1 0,4 0 0 0,-4 0 2 15,6 0-3-15,-5 0 1 0,3-1-2 16,-3-1 4-16,-1 1-8 0,1 0 2 0,-1-1 2 16,0 2-3-16,3-3-2 0,-3 1 9 0,2-2-3 0,1 0-5 15,0 1 0-15,1-3 4 0,-3 1-3 16,2-2 1-16,-1 2 0 0,0-3 2 0,0 2-5 15,0-2 8-15,0-2-1 0,-2 3-10 0,1-4 4 16,1 3 1-16,-3-1-2 0,3-1 0 0,-2 0 2 0,1-1 0 16,-4 1-1-16,3 0-1 0,0-1 2 15,-3-1 2-15,0 4 1 0,0-3 2 0,0 0 1 0,-2 0 4 16,1-2-2-16,0 1 1 0,1 1-1 0,-2-4 0 0,1 6 1 16,-2-3-2-16,0 0 2 0,1 0 0 15,-1-1-4-15,0 0 3 0,-1 1-3 0,1-2 0 16,-1-1-4-16,-2 0 6 0,2 1-6 0,-3-5 3 15,3-1-1-15,-3 2-3 0,0-1 0 0,0-1 5 16,0-1-7-16,-3-1 0 0,-1 1 5 16,-2-1-6-16,2 0 1 0,-4 1-2 0,-1 1 0 0,2 0 2 15,-3 0 1-15,3 2 2 0,-3-2-6 0,2 0 0 0,0 2-1 16,-1 1 3-16,1-1-2 0,2 5-1 16,-1 0 0-16,0 1 1 0,0-1 0 15,1 2-1-15,-4 0 0 0,2 2-3 0,-1-2-2 0,-2 2-5 16,0 1-6-16,-2-1-3 0,1 2-2 15,-4-1-3-15,1 2-8 0,-4-3-13 0,5 4-5 16,-1-1-15-16,-1 3-17 0,1-1-18 0,-1 1-24 16,1 0-29-16,1 3-35 0,0-3-55 0,0 2-135 15,5 2-413-15,1-1 182 0</inkml:trace>
  <inkml:trace contextRef="#ctx0" brushRef="#br2" timeOffset="461765.0498">18394 6429 45 0,'-7'-1'120'0,"7"1"-15"0,-7 0-1 16,-3 0-5-16,3 1-13 0,-1 0-6 0,1-1-6 0,-2 1 0 15,-1 2-3-15,0-1 0 16,-2 0-2-16,2 0-7 0,0 2-1 0,-1 1-3 0,1 0 0 0,0 1-11 15,0-1-2-15,3 1-3 16,-3-1-3-16,-1 5 1 0,4-3 2 0,-3 2-3 0,2 1 1 16,1 0 2-16,-2 2-5 0,2-2 6 0,0 3-1 15,0-3 2-15,1 3-5 0,2-1-8 0,-3 1 0 16,3 0 1-16,-2-1-2 0,2 2 6 0,0-2 7 0,1 2-4 16,0-1 1-16,-1 1-3 0,1 0-6 15,0-1-2-15,0 0 3 0,1 2 1 0,-1 3-1 16,0-4 1-16,2 1-2 0,-2 3 1 15,0 1-7-15,3-5 1 0,0 5 8 0,0 0-3 0,0 0-4 16,0-4-1-16,3-1-1 0,-2 1 4 0,3 3 1 0,2 1 1 16,0 0 0-16,-1-2-3 0,2 1-2 0,3 2-1 15,0-4 8-15,0 2-12 0,1-2-2 16,-1 1 2-16,0-4-5 0,1 2 1 0,0 1 0 16,2-2-2-16,-3-2 3 0,0 0-6 0,1-2 1 0,-1 0-2 15,4 1 2-15,-3-2-4 0,2 0-1 16,0 0 0-16,-1-2 3 0,1-1-2 0,1-1-2 0,0 0 0 15,0-2 1-15,3 0 4 0,4 0-8 16,-4-3 5-16,7 1 0 0,-3-2 4 0,0-1-1 0,1 1 1 16,-6-1-3-16,4-2 4 15,1 1 0-15,-4-1-5 0,3-3 2 0,-2-1-3 0,3-2 2 0,0 0-3 16,-1-4 4-16,0 1-2 0,-2-3-6 16,0-2 8-16,-1-2-3 0,0-1 0 0,2-9-2 15,-2-1-1-15,-4 6-3 0,-2-9 5 0,1 0-4 0,-4-3-1 16,-1 0 5-16,-1 1-5 0,-2 0-2 15,-4-2 0-15,0 2 0 0,-4-1 3 0,-2 1-3 16,-2 3 0-16,-2 8-5 0,1-3 4 0,-2 5-1 16,-3 2-1-16,-3-1-3 0,1 3-9 0,-1 3-9 15,-1 1-7-15,-1 2-8 0,1 3-15 0,2 5-11 16,-5-1-22-16,4 6-28 0,2 0-40 0,-1 2-38 0,2 3-59 16,-5 2-127-16,5 0-410 0,2 3 181 15</inkml:trace>
  <inkml:trace contextRef="#ctx0" brushRef="#br2" timeOffset="462627.6093">18674 7992 10 0,'-2'-1'195'16,"2"1"-14"-16,-5-2-6 0,5 2-11 0,-7 0-10 0,7 0-12 15,0 0-15-15,-3-1-9 16,3 1-16-16,0 0-8 0,0 0-12 0,0 0-6 0,0 0-6 0,0 0-8 15,0 0-6-15,-7 1 1 0,7-1 1 0,0 0-3 0,0 0-4 16,9 6 0-16,-4-6-5 16,-2 3-3-16,4-1-4 0,0-1-4 15,0-1-1-15,3 1-6 0,1 1 1 0,3-1-7 0,-1 1 0 16,1-1-1-16,0 0-3 0,-1 1 0 0,0-2-6 0,-2 0 1 16,-1 0 0-16,-2 1-3 0,3 0 1 0,-5-1 2 15,-2 0 11-15,0 2 7 0,0-2 5 0,-4 0 4 16,8-1-4-16,-8 1-4 15,1-2-1-15,-1 2-5 0,0-6-4 0,0 4-8 0,0 2-3 0,-4-7 1 16,1 5-3-16,0-2 2 16,-1 1-1-16,-1-2-5 0,0 2 0 0,3 0 2 0,-3 1-3 0,3-2 0 15,-1 1-1-15,1 1 0 0,-1 0-3 0,-1 0 3 16,2-1-1-16,2 3-3 0,-3-2 2 16,3 2 3-16,-5-2-1 0,5 2-1 0,0 0-5 0,-1-1 4 15,1 1 0-15,0 0-3 0,0 0-6 16,0 0-1-16,0 0-5 0,0 0-1 0,0 0-6 0,0 0 2 15,0 0 2-15,0 0 1 0,0 0-3 16,0 0 5-16,6 9-1 0,-2-8 1 0,1 1 2 16,-2 2 0-16,2-1-2 0,0 0 2 0,-1 0-2 0,0 0 1 15,0 1 3-15,1-2-1 0,-1 1 1 16,-1-2-2-16,-2 2-2 0,1-1 7 0,-2-2 0 0,-2 5 1 0,-4 0-2 16,-1 0-15-16,-5 3-25 0,-8 2-33 15,-3-3-49-15,-2 3-70 0,-11 4-146 0,-1 0-373 16,-1-3 166-16</inkml:trace>
  <inkml:trace contextRef="#ctx0" brushRef="#br2" timeOffset="467941.1675">17269 12512 92 0,'0'0'288'15,"-2"-4"-12"-15,2 4-16 0,0 0-11 0,0 0-18 16,0 0-19-16,-1-2-4 0,1 2-32 0,0 0-16 16,0 0-20-16,0 0-17 0,0 0-10 15,0 0-16-15,0 0-6 0,0 0-14 0,0 0-3 0,0 0-10 16,0 0-5-16,0 0-10 0,-1 12-2 0,2-5-8 16,-2 0-2-16,2 0-1 0,-1 2-10 0,-1 0 2 15,1 1-1-15,-2 2-6 0,1 1 1 0,0-3-3 0,-1 2-3 16,1 2-23-16,-2-2-8 0,3 1-11 15,-3 0-21-15,3-2-21 0,-1 1-17 0,-2 1-27 0,4-6-28 16,-1 1-39-16,2-1-25 16,-1 0-38-16,0-3-130 0,2-1-403 0,-1-1 178 0</inkml:trace>
  <inkml:trace contextRef="#ctx0" brushRef="#br2" timeOffset="468167.9758">17467 12424 128 0,'3'-9'347'0,"1"2"-28"16,-1 2-19-16,-2-1-31 0,1 4-22 0,-1-2-31 0,1 2-19 16,-1 0-18-16,-1 2-22 0,3-3-15 0,-3 3-10 15,0 0-10-15,3 12-8 0,0-4-7 0,-1 4 0 0,1 1-23 16,-3 3 1-16,0 3-10 0,1 2-10 0,0 0-9 16,0-2-9-16,0 1-6 0,0 2-4 15,-2 1-9-15,2-4-17 0,-1 2-6 0,0-1-18 16,0-2-15-16,-3 3-10 0,2-7 5 15,-2-2-31-15,0 2-35 0,-2-2-50 0,1 0-43 16,-1-5-46-16,0-1-223 0,-2-1-499 0,-1-1 221 16</inkml:trace>
  <inkml:trace contextRef="#ctx0" brushRef="#br2" timeOffset="468658.3792">17267 12487 155 0,'0'0'278'0,"0"0"-21"0,0 0-15 0,-5 10-19 16,4-3-13-16,1 1-16 0,0-1-15 15,2 4-15-15,2 2-17 0,1-1-13 0,1 1-11 0,2 0-12 16,0 0-13-16,5 5-9 0,1-2-8 0,1-1-5 16,0 0-10-16,2-5-15 0,2 1-15 0,2-2-16 15,-5-5-15-15,5 1-12 0,0-3-1 0,0-1-4 16,1-2-7-16,-1-6 5 0,-1 3 3 15,0-4 0-15,-1-1 3 0,-7 2 8 0,0-2 14 16,-1 1 17-16,-2-1 15 0,-2-1 19 0,-1 3-2 16,-1 1 17-16,-1-1-3 0,-2 4 1 0,1-3 3 0,-3 2-10 15,3 1-4-15,-4 1-10 0,1 2-3 0,1-3-6 16,-1 3-6-16,0 0-4 0,0 0-11 0,-8 10 1 16,5-7 0-16,0 6-1 0,0 3-10 0,0-2 0 0,2 4-11 15,1-2-7-15,3 1-10 16,0-1-8-16,-1-2-17 0,4 1-5 0,0-1-15 0,1-1 2 15,-2-3-5-15,4-1 9 0,-1 0 0 16,1-3 7-16,-1-2 2 0,2-1 8 0,1-1 3 0,-2-4 15 16,1-3 4-16,-2 0 6 15,-2-2 13-15,1-2 1 0,-2-6 16 0,1 0 8 0,-5 1-1 0,1 3-9 16,-4-4 3-16,-2 4-2 0,-1-3 3 0,0 6-7 0,0 0-3 16,-2 2-1-16,-3 0-8 15,0 3-13-15,-1 0-20 0,1 3-22 0,1 2-24 16,1 2-29-16,-2 0-38 0,0 3-45 0,2 1-57 15,-1 2-230-15,1 0-508 0,2 2 225 0</inkml:trace>
  <inkml:trace contextRef="#ctx0" brushRef="#br2" timeOffset="469788.5232">18283 12405 56 0,'4'-6'287'0,"-1"-1"-3"0,-2 2-13 0,1-1-14 16,-2 2-14-16,-2-3-9 0,2 2-12 16,0-1-16-16,-4 0-20 0,1 2-19 0,0-2-14 15,-1 3-17-15,0 0-11 0,-3 0-17 0,-2 1-8 0,1 2-9 0,-2 1-15 16,-4 3-6-16,0 2-9 15,-3 3-3-15,2 4-3 0,-4-1-9 0,5 3-6 0,-3 3-5 0,2 0-8 16,2 0 1-16,-1 2-1 0,3 1-3 0,-2 0-7 16,6 0 11-16,-4 1-9 15,2 1-3-15,4-3-4 0,-1 2-4 0,2-1 4 0,2-3-2 0,1 3-7 16,1-7-12-16,4 0 1 0,-1-1 32 16,4 0-11-16,0-4 1 0,3 0-19 0,1-3-12 0,2 0-11 15,4-4 0-15,4 0 3 0,0-3-2 16,-1-3 5-16,2-1 0 0,1-3 6 0,-2-3 7 0,0-2-12 15,-4-1 9-15,0-2-1 16,-2-2 7-16,-1-1 8 0,-1 4 19 0,-4-1 8 0,0 0 9 16,-3 2-1-16,-3 3 4 0,0 2 2 15,-2-2-2-15,1 3 1 0,-4-1-6 0,2 2-6 0,-1 3-1 16,-2-1-7-16,0 0-2 0,0 3 0 0,-4-2 5 0,0 2-5 16,2 2-6-16,-4 1-10 0,2 2-11 15,-1 1-2-15,-1 0-2 0,2 2-12 0,-1 0-4 16,1-1-3-16,1 3-16 0,2 1-6 0,1-2-3 15,2 0-1-15,-1 0-7 0,2-1-2 0,2 3-9 16,-1-3 3-16,-1-1 8 0,6-1 7 16,-2-1 8-16,0-1 3 0,-1 0 3 0,4-2 7 0,-7 0 9 0,11-4 14 15,-4 2 11-15,2-3 4 0,-2 0 15 0,1-1 9 0,-1-1 4 16,2 2 3-16,-2-3 2 16,1-1-3-16,-1 3-2 0,3 0-3 0,-3 0-8 15,0 0 8-15,0 2-7 0,0 0-4 16,0 1 0-16,0-2 6 0,-1 5-14 0,2-1-2 0,-3 2-8 15,0-1 7-15,1 3-2 0,0 1 0 16,-1 1-7-16,1 2-4 0,-3 1-4 0,2 3-10 0,-2 1 3 16,0 0-7-16,-6 1 2 0,0 1-2 0,0 0-4 15,-1-3 1-15,-1 2 3 0,-1-3-2 0,0-2 3 16,2-1-2-16,1 0 6 0,-1 0 3 0,1-4 6 0,0 1 12 16,2-2 7-16,-2-1-2 15,3-1-4-15,0 0 3 0,-1-10-2 0,1 3 4 0,1-3 8 16,3-1 1-16,-1-2 10 0,3-1-3 15,2 2-1-15,2-4-8 0,-1 3 9 0,-1 3-8 16,3-3 5-16,-1 3-5 0,1 1 1 0,-1 0-7 16,0 4 1-16,-3 0 1 0,3 2-4 0,0-1-3 0,-2 2-1 15,2 1-2-15,-1 1 2 0,-2 3-2 16,0 1-1-16,0 2 5 0,0 1-8 0,-2 3 0 16,2 1-6-16,-4 3-10 0,0 1 2 0,-3 5-6 0,-3-1-9 0,0-4-13 15,-1 4-13-15,0-3-20 16,-2 1-10-16,1 2-19 0,1-8-24 0,-1 1-20 0,4-4-23 15,0-1-7-15,2-2-11 0,0-1-177 16,2-2-400-16,1-1 177 0</inkml:trace>
  <inkml:trace contextRef="#ctx0" brushRef="#br2" timeOffset="470435.0075">18897 12468 67 0,'8'-25'299'0,"-2"3"10"0,-4 4-5 0,0-2-6 0,0 6-9 16,-1 0-19-16,-1 2-9 0,0 5-21 15,-1 0-21-15,-1-1-25 0,0 5-22 0,-1-3-20 16,0 2-19-16,-2 3-11 0,0 1-16 16,-2 0-30-16,-2 4 13 0,-1 3 2 0,0 4-17 0,-1 3-11 0,1 5-15 15,-1 2-8-15,1 0-11 16,3 3-10-16,4 2-3 0,-4 11-28 0,5-2 13 0,-1 2-5 16,5-1-8-16,-6 4-21 0,8-3 11 0,-8 2 0 0,4-4-15 15,-1 4-1-15,-3-2-10 0,-2-1-36 16,1-11-4-16,-1-1-2 0,-1-1-3 0,0-1-7 0,-4 0 5 15,1-4-10-15,1-5-5 0,-1-4-6 0,0 3 1 16,-1-3-2-16,1-2-6 0,3-4-9 0,-2-1 3 16,-1-2-7-16,1-4-17 0,3 0-4 15,-2-3-7-15,-2-3 7 0,3-3 17 0,0 0 21 16,4-6 34-16,-4 0 30 0,4-3 19 0,2-1 15 0,0-1 15 16,2 0-3-16,0 1 24 0,-1-1-12 15,5 2 0-15,-3 8-7 0,3-9 14 0,0 4-9 16,2 2 0-16,3-1 5 0,-1 5-3 15,1 1 4-15,4 0-4 0,-2 2 16 0,2 2 2 0,3-3 5 0,3 3-1 16,0 1 11-16,1 0 10 16,0 1 3-16,-1 1 4 0,2-1 0 0,-1 1 12 0,-5-1-2 15,6 1 5-15,-1-3 6 0,-1 3 4 16,-5 0 7-16,-2 1 4 0,4-1 8 0,-3-3-2 0,0 3 10 16,-1-4 0-16,-2 2-5 0,-1-1 4 0,1-3-1 15,-1 1-5-15,-1-2 0 0,-2-1-8 16,2-4-7-16,-2-1-9 0,1-1-4 0,-2 0-7 0,-1 2-4 15,-2 3-1-15,2 2 10 0,-5 2-8 16,2 1-1-16,-2 2-7 0,1-1-5 0,-1 3-5 0,1 0-12 16,-1 5 2-16,1-6-7 0,-1 6-3 15,0 0-4-15,0 0 1 0,0 0-7 0,0 0-1 0,-12 12 4 16,8 1-8-16,-1 0-1 0,0 6-3 0,0 0 0 16,1-2-6-16,0 4-8 0,0-2-1 15,-1 1-7-15,1 1-4 0,0-1-11 0,1 0-2 0,0-1-8 16,0 1-6-16,-1-1-17 15,2-4-8-15,0 0-16 0,-1 2-11 0,-2-4-14 0,3 1-12 0,0-2-18 16,-1-3-9-16,3 0-13 0,0-4-8 16,-1 1-7-16,1-6-1 0,3 7-154 0,-3-7-366 0,5 2 162 15</inkml:trace>
  <inkml:trace contextRef="#ctx0" brushRef="#br2" timeOffset="470606.8597">19099 12676 185 0,'13'-8'100'16,"-2"-2"31"-16,-1-1 24 0,0 1 15 0,-1 1 15 0,-4 2 12 15,2 1 13-15,-4-1 2 0,2 1-1 0,-2 1-4 0,2 1-14 16,-3 1-10-16,1 0-11 0,-3 3-24 15,3-6-14-15,-3 6-21 0,0 0-12 0,4-4-6 0,-4 4-13 16,0 0-9-16,0 0-19 16,0 0-8-16,3 15-11 0,0-8-21 0,-2 2-27 0,2 2-17 15,-1-2-13-15,-1 3-25 0,3 2-22 16,-1-2-21-16,0-2-18 0,1 2-23 0,1-5-20 16,0 1-29-16,1 0-22 0,0-4-140 15,1-1-393-15,0-3 175 0</inkml:trace>
  <inkml:trace contextRef="#ctx0" brushRef="#br2" timeOffset="471006.9626">19374 12615 5 0,'6'-15'217'0,"0"-2"7"0,-4 4 8 16,3-1-1-16,-3 2 2 0,0 0-7 0,-2 5-11 0,0-1-3 15,0 3-19-15,-1-1-10 0,0 1-18 0,0 3-16 0,1 2-18 16,-3-4-12-16,3 4-14 0,-7-1 0 16,7 1-24-16,-10 5-6 0,5 0-9 0,0 3-5 15,-2 2-5-15,0 1-4 0,4 1-7 16,-4 0-5-16,4 1-5 0,0 3-2 0,1-3-6 0,0 6-16 15,2-7-8-15,3 8-8 0,-3-7-14 16,3-1-7-16,1-3-4 0,0-1-8 0,3 0-6 0,1-4 0 16,0 0-2-16,6 0 1 0,1-3 3 15,1-3 2-15,0 0 5 0,4-4 2 0,0-5 5 0,0-2 3 16,0 1 2-16,-2-3 11 0,1-3 8 0,-2 0 12 0,-2-1 7 16,0-3 2-16,-1-1 15 15,3-9 12-15,-7 9-3 0,1-10-1 0,-4 8 8 16,2 2 16-16,-5 1-2 0,-1 2 12 0,0 5 9 15,-2 2-1-15,-1 3-12 0,0 1-5 0,-3 2-14 0,2 2-9 16,-2 1 1-16,-3 0-9 16,6 4 1-16,-11-4-18 0,11 4-4 0,-14 4-13 15,7 1-8-15,-1 4 1 0,1 2-15 0,-3 6-11 0,1 1-9 0,2 3-14 0,2 1-6 16,0 0-12-16,1 0-9 16,-1 1-13-16,0 0-17 0,2 0-16 0,-2-2-11 15,1 1-17-15,-2 0-14 0,3-2-8 0,-1-6-27 16,3 1-19-16,-2-3-137 0,0-3-391 0,0-1 173 0</inkml:trace>
  <inkml:trace contextRef="#ctx0" brushRef="#br2" timeOffset="471367.5866">19574 12595 109 0,'4'-5'190'0,"1"1"-16"16,1-2-18-16,2 1-17 0,-1 1-15 0,2 0-10 15,5 0-17-15,2 0-12 0,1 1-14 0,7-1-7 16,-3 0-16-16,6-1-10 15,-3 1-20-15,1 2 3 0,2-5 4 0,0 2-10 0,-1-4 1 16,1 1 10-16,0-3 15 0,-3-1 15 16,-3-3 6-16,0-1 10 0,-3-1 5 0,1-2 15 15,-1 0 3-15,-5-1 9 0,-1-1 5 0,-2-1-5 16,0 1 3-16,-4 0-1 0,-1 3 0 0,-3 0 4 16,-1 3-7-16,-2 2-3 0,1 6-13 0,-2-2-8 0,-3 3-11 15,0 0-7-15,0 0 1 0,-4 4-16 16,1 2-5-16,-3 0-5 0,2 4-4 0,-5 2 4 0,-3 7-13 15,3 3-4-15,1 3 1 0,-1 3-3 0,3 1-10 16,-2 13-9-16,4-2-12 0,-1 2-5 0,1-3-7 16,2 2 0-16,0-1-9 15,2-9 4-15,-1 2-4 0,2-1-15 0,-3 12-9 0,-2-5-7 16,2-10-9-16,2 3-9 0,-2-5-28 0,1-1-9 0,0 0-16 16,-1-1-10-16,0 0-13 0,1-6-19 15,2-3-15-15,3-2-146 0,-2-1-367 0,0-3 162 0</inkml:trace>
  <inkml:trace contextRef="#ctx0" brushRef="#br2" timeOffset="471957.5465">19835 12639 45 0,'2'-9'244'0,"1"1"-28"0,-3-1-16 16,4 1-19-16,2 2-26 0,-2-1-11 0,6-2-8 0,0 3-16 0,3-1-7 15,6 0-10-15,1-1-15 16,1 3-7-16,0-2-9 0,3 1-8 0,-1 1-5 15,-2-2-5-15,-1 3 9 0,-6-1 8 16,1 1 6-16,-1-2 9 0,-1 0 11 0,-5 2 7 0,1-2 4 16,-2 3-2-16,-3-1-7 0,-1-1-11 15,1 2-7-15,-2-1-10 0,-2 4-2 0,-5-7-8 0,3 5-6 16,-4-1 1-16,-2 2-14 0,-1 0-5 0,1 2-7 16,-5 3-1-16,2-1-6 0,2 3 1 0,-2 1-9 15,0 5-3-15,1-2-9 0,0 6-1 0,0-2-13 16,6 2-5-16,-3 4-11 0,4-6-7 0,0-1-5 15,3 0-14-15,0-2-3 0,3 2-1 0,0-5 4 16,0 1-1-16,1-4 6 0,-1 1 6 16,1-1 0-16,3-3 8 0,0 0 4 0,1-4 2 15,1-1 6-15,-1-1 7 0,5-2 5 0,-2-2 11 0,2-1 14 16,-2-1 3-16,2 0 8 0,1-3 7 0,-3 1 9 16,-1 2 3-16,0 0 1 0,1 3 10 0,-1-4 4 15,-4 4 1-15,1 1-3 0,-2 0-9 16,0 3-9-16,-1-1-1 0,0 3-8 0,-1-1-6 0,-3 2-2 15,7-1-11-15,-7 1-4 0,8 6-7 16,-3-2-9-16,-1 3-18 0,0 0-8 0,-1 2-2 16,-3 3 0-16,0-2-9 0,0-1-5 0,-3 4 0 0,-1-4-2 15,0 2 2-15,-2-2-5 0,0 0 3 16,1-3 6-16,-1 3 4 0,-1-6 4 0,3 0 9 0,-3-2 8 16,7-1 10-16,-10-1 7 0,10 1 8 15,-7-6 8-15,4 0 8 0,0-1 10 0,3-2 5 0,3-3 2 16,1-1 0-16,5-4 7 15,-2-3-13-15,7 2-2 0,-1-2-10 0,1 3-11 16,1-1-11-16,1 1-10 0,-1 2-9 0,2 4-12 16,-3 2-4-16,3-1-19 0,-3 6-17 0,-5 2-17 0,5-1-21 15,-6 3-32-15,2 2-25 0,-2 0-37 16,-1 2-171-16,-1 0-409 0,-5 0 182 0</inkml:trace>
  <inkml:trace contextRef="#ctx0" brushRef="#br2" timeOffset="473403.7497">20861 12443 202 0,'5'-13'273'0,"0"2"-6"15,-2-1 0-15,-2 4-7 0,3 0-10 16,-3 1-12-16,1 0-15 0,-2 0-13 0,-1 2-21 0,0 1-12 16,0-2-30-16,-3 3 9 0,2 1-21 0,-4 0-6 15,0 1-14-15,-1 1-17 0,-1 2-7 0,-2 1-21 16,-3 3 6-16,-4 3-3 0,0 3-10 0,1 2-5 15,2-2-10-15,2 4-6 0,-2 2-1 16,4-2-4-16,0 3-6 0,2-2-3 0,2 0-2 0,1 3 3 16,2-3-5-16,1 2-12 0,3-4-6 15,1-1 11-15,4 4 5 0,0-5-8 0,3-2 2 0,1 0-22 16,4-3 15-16,7 4 2 0,-1-8-11 16,5-2-15-16,1-2-9 0,2-1-9 0,-3-3-6 0,3-5-7 15,-1 2-5-15,-2-4 0 0,2-3 6 0,-4 0 4 0,-1-4 6 16,-3 1 2-16,-1-1 3 0,-2-2 7 15,0 2 11-15,-6 1 9 0,-2 0 3 0,-2 4 26 0,-2 1 11 16,-1 2 11-16,0 3-3 16,-3 0 2-16,1-1-4 0,2 5-4 0,-3-1-1 0,0 0-4 15,2 1-4-15,-2 3-8 0,1-3-3 16,-1 3-1-16,0-3-23 0,0 3 17 0,0 0 3 0,0 0-4 16,0 9-3-16,0-3 0 0,-1-1-6 15,-1 4 0-15,2 1 11 0,-1-1-7 0,-2 3-2 0,2 1-2 16,-2 1 2-16,0-2 1 0,1 3-12 0,-3-2 2 15,2 2-3-15,0-2 3 0,0-1-1 16,2 1-2-16,-2 1 10 0,2-5-8 0,1 0 5 16,-3-1 2-16,4-1-5 0,1-1 3 0,0 2-12 15,3-4-8-15,-1-1-21 0,4 1-17 0,5-5-28 0,2-2-17 16,2 2-12-16,5-7-6 0,2 0-8 0,0-2-7 16,1 1-1-16,-1-4 9 0,0-1 11 0,-3 0-3 15,-1 3 14-15,-1-2 8 0,-1 1 12 0,-6 3 15 0,-1 1 30 16,-3-3 23-16,-1 6 19 15,-1-3 20-15,0 1 22 0,-3 4 19 0,0-1 13 0,-1 2 8 16,0-2 4-16,1 1-7 0,-2 0-7 16,-1 3-7-16,0-3-10 0,2 2-6 0,-2 1-4 0,0 0-3 15,0 0 2-15,0 0-4 0,-5 9-2 0,4-4-2 16,1 2-5-16,-3 2 0 0,2-1-7 16,-1 0-1-16,1 4-3 0,-2 1-2 0,0-4 2 0,2 3-7 15,-2-3-1-15,3-1-1 0,-3 1 0 16,0-1-5-16,0 0-1 0,-1-2-2 0,3 1 1 15,-1-4 0-15,1 2 3 0,-1-4-2 0,1 3 0 16,1-4 1-16,-4 1 6 0,4-1-6 0,0 0 1 0,-3-5-4 16,3 0 3-16,0 1-3 0,0-6 2 0,0 1 14 15,0-1 1-15,5-8 0 0,0 3 3 0,-1-3 7 16,2 5 3-16,1-7 7 0,1 0-11 0,1-1-7 0,1 3 12 16,0-4-22-16,1 0 7 15,1 0-9-15,0 1-1 0,0 2-14 0,1 3 17 0,2 3-1 16,-5 3-6-16,0 2-1 0,3 2 1 15,-5 3-6-15,2 1 2 0,0 2-4 0,0 2 4 0,0 0 4 16,-3 2-8-16,3 3-3 0,-3 4 3 0,0-2-20 16,-4 3 2-16,-2 2 3 0,0-1-8 0,-3 2 0 15,-2-2-9-15,-3 4-1 0,-2-4-2 16,-4 3-3-16,-1-3-14 0,-3 2-3 0,-1-2 0 16,1-4 5-16,1-2 4 0,3-2 8 0,-1-1 4 0,4-1 2 15,0-1 4-15,0-2 7 0,2 1 3 16,-1-1 5-16,2 1 12 0,1-3 10 0,2 0 19 15,-2 0 9-15,2-1 4 0,1 2-8 16,-1 0 0-16,3-2-1 0,1 3 2 0,-3-2-5 0,3 2-2 16,0 0-5-16,0 0-7 0,0 0 2 15,0 0 0-15,13 6 1 0,-5-2-13 0,-1 2 5 0,0 0 0 16,3 1-2-16,2 2-4 0,1 0 0 0,3 0 7 0,-3 2-4 16,3 2 4-16,0-2-4 0,2 1-5 15,-2 0-9-15,5-1-13 0,-3 1-12 16,2-2-21-16,-2-2-30 0,1 3-30 0,-2-1-44 15,-3-5-55-15,1 0-57 0,-4 1-173 0,3-5-480 0,-2 1 213 16</inkml:trace>
  <inkml:trace contextRef="#ctx0" brushRef="#br2" timeOffset="474018.0826">21971 12305 195 0,'-4'-9'334'0,"1"3"-22"15,-4 1-27-15,1 2-5 0,-2 2-25 16,-1 1-12-16,-1 1-19 0,2 4-26 0,-5 0-13 16,2 3-36-16,1 3 8 0,-1 5-23 0,2-5-7 15,0 9-13-15,2-3-9 0,0 4-9 0,2-2-6 0,1 0-23 16,1-1-9-16,2 2 1 0,1-4-7 0,0 2 2 16,3-4-18-16,0-1-18 0,3-1 10 0,-1 0-11 0,2-1-11 15,0-4-18-15,1-1-18 0,5 1-23 16,2-3-23-16,7 1-23 0,-1-3-22 15,1-1-7-15,2-2-20 0,3-1-9 16,0-5-6-16,-1 0 5 0,1-1 13 0,0-4 29 0,-3-1 11 16,0 0 18-16,0-2 13 0,-4-1 28 0,-1-2 24 15,1-2 26-15,-2 2 24 0,-1-2 42 0,-7 2 32 0,4 3 33 0,-7 2 10 16,2 3 6-16,-2-2-9 16,-3 3 3-16,0 4-12 0,-1 0-8 0,-2 2-16 15,2 0-14-15,0 2 4 0,-3 1-28 0,0 0-3 16,0 0-8-16,0 0-9 0,0 0-8 0,-14 11 4 15,8-3-5-15,1 2-2 0,-2 2-7 0,1 1-6 16,2 1-6-16,-2-2-7 0,2 4-2 0,1-3-8 16,-4 6 1-16,4-6-13 0,0 1 4 0,2-3-3 0,-2 2-1 15,3-3-5-15,-3 0-1 0,3-3-6 16,0 1 9-16,0-3-2 0,0-1-2 16,-3 1 0-16,5-1 4 0,-2-2 0 0,-2 2 5 0,2-4 1 15,0 3 4-15,0-3-1 0,0 3-2 0,0-3 3 0,0 0 9 16,0 0-14-16,0 0 3 0,-12-3-1 15,8 1-3-15,-3-1 3 0,1 1-1 0,-3 0-3 16,1 1 2-16,-2-1-1 0,-1 2 3 16,0-2 1-16,-1 2-2 0,2 0 8 0,2 1-3 0,-3 0 2 15,4 0-22-15,-2 1 21 0,5 0-3 16,-3-1-2-16,4 2 2 0,-1-2 0 0,4 1-2 0,0-2-18 16,0 7-1-16,4-4-12 0,2 2-18 0,1-2-11 0,3 1-10 0,4-3-18 15,0 4-20-15,3-4-22 16,-2 1-15-16,5-4-39 0,1 1-43 0,-5 0-225 15,-1-4-493-15,5-2 219 0</inkml:trace>
  <inkml:trace contextRef="#ctx0" brushRef="#br2" timeOffset="474201.6269">22285 12332 265 0,'-6'-2'263'0,"2"0"-18"15,0 1-20-15,4 1-24 0,-6 0-21 16,6 0-20-16,-4-3-11 0,4 3-18 0,0 0-27 16,0 0-26-16,0 0-35 0,0 0-46 0,0 0-44 0,10 13-59 15,-6-12-68-15,3 0-112 0,-3 1-309 0,6-3 136 0</inkml:trace>
  <inkml:trace contextRef="#ctx0" brushRef="#br2" timeOffset="474397.1779">22554 12196 2783 0,'8'-4'198'0,"2"0"10"0,-3-1-33 16,-4 2-31-16,1 1-33 0,1-2-17 0,0 4-32 15,-2-3 0-15,-3 3-14 0,7 0-10 0,-7 0 19 16,13 7 3-16,-6 3 4 0,1 2-7 0,2 6-9 16,-4 5 9-16,2 13-26 0,-4-1 6 15,-5 5-24-15,-3-3 23 0,-5 1-29 0,-5-1-16 16,-3 3-24-16,-4-2-44 0,-7 0-65 0,-16 13-86 15,-1-5-121-15,6-20-243 0,-33 8-642 0,-1-9 284 16</inkml:trace>
  <inkml:trace contextRef="#ctx0" brushRef="#br2" timeOffset="477527.6766">22995 12379 288 0,'-2'-7'275'0,"0"2"-15"0,0 0-19 0,-3 1-16 0,0-2-18 15,0 3-12-15,-1 0-16 0,-1 0-17 16,1 2-12-16,-1-1 18 0,1 1-19 16,-2 1-15-16,2 1-6 0,-1 0-20 0,0 1-15 0,0 1-7 0,0 1-6 15,-2 1-7-15,2 1-5 0,2-1-9 16,0 3-9-16,1 1-1 0,-1-2-2 0,2 2-8 0,0-1-7 16,-1 1 2-16,4 0 0 0,-2 2-3 15,1-2-12-15,0 0 3 0,1-1-8 0,-1 0 0 16,2 0-9-16,0-1-8 0,0-1-9 15,1 0 0-15,1-3-11 0,-2 3-2 0,2-4-2 16,0 2 6-16,3-1-8 0,-1-3-2 0,2 2 7 16,-2-2 5-16,4-1 1 0,-3 0-2 0,1-1 6 0,0-2 4 15,0-1 1-15,0 0 0 0,0-2 7 0,-1-1 12 0,1-2 1 16,-3-2 4-16,1 4 19 0,0-3 1 16,0 2-4-16,-1-2 14 0,0 2 3 15,-1-2-16-15,0 2 13 0,-1 2 0 0,1-1 3 16,0 3-1-16,0-2-3 0,0 5-2 0,0-4-14 0,1 5 4 15,-1-2-6-15,2 0-7 0,-1 3-10 16,1 0 6-16,-5 0-2 0,13 3 2 0,-6 1-3 16,1 2-7-16,-1 1 1 0,2 4-9 0,1-3 9 15,-3 2 4-15,2 2-4 0,-4 0-17 0,2-1 14 16,-4 2-11-16,4-1-5 0,-4-1 7 0,-1-2 1 0,1 0-5 16,-3 0-8-16,1-2 0 0,-2-1 4 15,0 0-2-15,0 0-3 0,0-2 2 0,-1 0 5 0,-1 0 1 16,3-1 1-16,-2-1 1 0,2-2 4 0,-5 1-3 15,5-1 5-15,0 0 1 0,0 0-1 0,-8-5-1 0,6 1 2 16,-1 1 3-16,2-2 4 16,0 0-2-16,2 0-1 0,0-2-5 0,2-1 5 0,0 0-5 15,0 0 2-15,3-2 2 0,2-1-1 16,1 0 0-16,1 0-1 0,2-1-5 0,3 0-9 16,1-2-13-16,-1 1-4 0,3 2-17 0,-5 3-7 0,4-4-5 15,0 2-8-15,-2 3-18 16,0 1-20-16,0 0-26 0,-1 0-25 0,-1 3-39 0,1 0-38 15,-5 4-215-15,-1-2-486 0,0 1 216 0</inkml:trace>
  <inkml:trace contextRef="#ctx0" brushRef="#br2" timeOffset="477821.1688">23498 12259 289 0,'-1'-3'352'0,"1"0"-15"0,0 3-6 0,0 0-15 15,-2-7-21-15,2 7-32 0,0-5-27 0,0 5-18 16,0 0-47-16,-2-2 1 0,2 2-25 16,0 0-22-16,0 0-4 0,-2 14-3 0,1-6-11 15,-1 5-8-15,1 0-17 0,-2 5-4 0,1 1-18 16,-2 2-2-16,0-1-19 0,0-1 9 0,0 0-5 0,-1-1-5 16,3 1 4-16,1-7-10 0,0 3 3 0,1-4-13 0,-2-1 3 15,2-1-5-15,2 0-6 16,-2-3 4-16,2-1-8 0,0 1-5 0,2-3-11 0,0 1-7 15,1-1-8-15,4-1-22 0,0 0-14 16,5-2-28-16,1 0-18 0,6-2-13 0,-7-1-29 0,6-3-26 16,1-1-20-16,-2-2-30 0,0-1-16 15,-2-2-19-15,-1-1-195 0,0-1-487 0,0-2 216 16</inkml:trace>
  <inkml:trace contextRef="#ctx0" brushRef="#br2" timeOffset="478379.9283">23748 12387 589 0,'7'-10'47'0,"-3"2"57"0,1-3 11 15,-2 3 24-15,-1-1 4 0,-2 2 12 0,2 0 8 0,-2 1 9 16,0 2-1-16,-2 1 8 0,2-2-8 15,0 1-8-15,0 4-14 0,2-4-10 0,-2 4-21 0,-2-2-7 0,2 2-12 16,0 0-7-16,-5 6-4 16,3 2-5-16,-1 0-7 0,2 8-4 0,-2-1-10 0,0 5-2 15,2-1-8-15,-2 2-5 0,0 0-7 0,2 1 7 16,-1 0-15-16,1-8-3 0,-2 5-6 16,0-5-6-16,2-1-7 0,-2 0-14 0,2 0 4 0,-2-6 0 0,1 0-1 15,1-1-4-15,1-2 2 16,-2-1 3-16,1 0 0 0,1-3-2 0,0 0 3 15,0 0-2-15,0 0 0 0,0-10 4 0,-1 2-8 16,2-3 5-16,-1-1-2 0,4-8 1 0,-1 1-3 16,0-2 6-16,3-3-6 0,-2 1 2 15,3-1-4-15,0 0 3 0,0-2-4 0,0 0 3 0,7-7 5 0,-4 11-12 16,0 1 4-16,0 1 1 0,0 0 2 0,0 2 7 16,2 3-5-16,-3 4-4 0,3 4 4 15,-5 0-5-15,2 1 6 0,-1 3-5 0,-1 0 1 0,2 2-4 16,-1 2 5-16,1 1-3 0,-2 2 2 15,0 2 2-15,0 1-3 0,-3 0 1 0,0 1-13 16,-1 3 0-16,-2-1-9 0,-3 3 2 16,0-1 6-16,-2 2-2 0,0-1-6 0,-5 0 3 0,1-1-3 0,-2 0 4 15,0-2 0-15,-1-2 6 0,0-2 1 0,2-1 6 0,-1 0-4 16,1-3 1-16,0 1 1 16,1-2 4-16,3-1 1 0,0 2 9 15,1-2-1-15,4 0 6 0,-9 0-4 0,6 2 3 0,0-1-1 16,3-1-2-16,-4 1-1 0,1 0 3 0,3-1 3 0,0 0-3 15,0 5-3-15,0-5 4 16,5 7 5-16,-3-4-5 0,1 3-6 0,3 0 6 0,-1 1 2 0,1 0 5 16,3 3-8-16,-2-3-3 15,2 2 1-15,1 1-3 0,0-1 0 0,-1 0 2 0,-1-4-2 16,3 6-2-16,-1-2 0 0,3-1-13 0,-3 2-18 0,0-1-19 16,-3-3-24-16,3 3-25 0,-3-3-26 15,-3 0-34-15,3-1-28 0,-1-2-36 0,-1 2-175 16,-1-3-432-16,1 0 191 0</inkml:trace>
  <inkml:trace contextRef="#ctx0" brushRef="#br2" timeOffset="478827.9589">24162 12238 184 0,'0'-9'331'15,"2"5"-20"-15,-2-3-17 0,0 1-26 16,0 3-20-16,1-1-29 0,-1 4-22 0,0 0-16 0,-4-3 0 15,4 3-29-15,0 0-13 0,-9 9-11 16,4-3-10-16,-2 4-14 0,0 3-11 0,-2 5-12 0,1 2-1 16,1 1-11-16,-3-1-6 0,3 3-5 15,1 0-5-15,2 1-9 0,-2-1-5 0,1-1-3 0,2 0-7 16,1-1-7-16,2-2-6 0,-1-6-9 16,0 1-9-16,2-5-7 0,0 1 0 0,2-3-5 15,1-2-17-15,1 2-4 0,2-3-17 0,0 1-4 0,1-5-18 16,5 0-7-16,0-3-11 0,2-1 7 15,5-4 2-15,-2-1 13 0,0-1 7 0,2-2 5 0,-2-3 8 16,-1-2 7-16,2 0 9 0,-5-2 14 0,0 0 18 16,0-1 24-16,0 0 23 0,-3 2 17 0,-4 4 11 15,-1 2 15-15,0 1 9 0,-1 0 8 0,-2 4-2 16,-2 2-13-16,2 1-3 0,-3 1-18 16,2 0-2-16,-2 3-13 0,1-4 1 15,-1 4-8-15,0 0-1 0,0 0-12 0,0 0 2 0,-6 16-10 16,2-5 2-16,1 3-12 0,1 5-14 0,-3-5-12 0,1 6-10 15,1 0-6-15,-1 0 4 0,0-1-25 16,0 0-6-16,-2 1-11 0,2-7-6 0,-1 0-17 0,3-1-9 16,-4-2-20-16,3-1-13 0,2 0-28 15,-1-4-15-15,1-1-30 0,0-1-20 0,-2-1-202 16,3-2-459-16,0 0 203 0</inkml:trace>
  <inkml:trace contextRef="#ctx0" brushRef="#br2" timeOffset="479018.4724">24517 12290 155 0,'7'-7'316'0,"0"3"-23"0,-3-1-28 0,1 1-18 0,-3 1-20 0,4 1-12 15,-2 2-10-15,1 0-17 0,0 2-17 0,-1 3-15 16,2 4-12-16,-3 0-5 0,1 5-16 16,-4 5-17-16,3 3-20 0,-6-1 12 0,0 3-21 0,-7-2-31 15,-1-1-37-15,-3-2-47 16,-1 4-50-16,-2-1-71 0,-4-3-97 0,-2-2-199 0,-11 1-492 0,-4 1 218 15</inkml:trace>
  <inkml:trace contextRef="#ctx0" brushRef="#br2" timeOffset="488467.739">19261 8159 94 0,'0'0'112'0,"-5"0"-7"0,5 0-7 0,-5 0-6 0,5 0-11 16,0 0-2-16,-8 0-2 0,5 1-10 0,3-1-5 0,0 0-11 15,0 0 0-15,0 0-2 0,-6 0-6 0,6 0-8 0,0 0-5 16,0 0 0-16,0 0-6 15,-5 0-1-15,5 0-2 0,0 0 0 0,0 0-2 0,-2 3 6 16,2-3-6-16,0 0 4 0,0 0 0 16,0 0 5-16,-5 0-5 0,5 0-1 0,0 0 1 15,0 0 1-15,0 0-3 0,-5 1 2 0,5-1-4 0,0 0 0 0,0 0-1 16,0 0 4-16,0 0-1 16,0 0-2-16,-1 4-2 0,1-4 5 0,0 0 0 15,0 0 4-15,0 0 10 0,0 0-4 0,5 3 1 16,-5-3-1-16,6 2-2 0,-2-2-2 0,1 2-4 0,4 1-4 15,1 0 3-15,0-2-9 0,4 2 1 0,1-1 1 16,1 2-4-16,4-1-1 0,3-1 0 16,1 2-6-16,0 0 8 0,1-3-6 0,1 3 1 15,1 0-12-15,-1 0 9 0,2-1-5 0,-1 1 2 0,2-1-6 16,-2-1 1-16,0 1-3 0,0 1 1 0,0-1-1 0,1-1-7 16,-3 1 3-16,0-2-10 0,-1 1 6 15,-3 0 1-15,2 0 3 0,0-1-5 0,-8-1 2 16,6 2-3-16,-5-1 5 0,1-1 4 15,-2 1-3-15,2-2-1 0,-3 1 3 0,2 0 7 16,-4 0-2-16,1 0-1 0,0 0-6 0,-1 0 5 16,-2 0 1-16,0 0 2 0,0-1-4 0,-2 1 3 15,1 1-3-15,2-1 1 0,-3 0 5 0,4 0-5 0,-2 0 5 0,4 0-1 16,-4 1-7-16,2 1 10 0,4 0-2 0,-5-2-1 16,2 2-3-16,1 0 3 0,-2-1-9 0,1 1 6 15,1-4-3-15,-1 4-4 0,-3-2 11 16,2 2-2-16,0-1-2 0,-4-1-2 0,2 1-3 0,0 0 8 15,-2-1-3-15,-2 0-1 16,1-1 2-16,0 1-8 0,0 0 7 0,0 0 5 0,0 0-1 16,-3-1 2-16,2 2-4 0,-6-1 2 0,7-1-1 0,-1 2 2 15,-6-1-3-15,7 0 4 0,-3-1-6 16,-4 1 7-16,8 0 3 0,-3 0-3 0,-5 0-3 16,7 0 6-16,-7 0-5 0,8 0 1 0,-1-1 2 15,-3 1-3-15,3 1-3 0,-2-1 9 0,0-1-7 0,2 1 5 16,-7 0-8-16,10-2 10 0,-6 2-5 15,-1 0-1-15,4-2 4 0,-7 2 1 0,3 0 1 16,-3 0 12-16,7 0-4 0,-7 0 0 16,0 0 8-16,4-1-2 0,-4 1-1 0,0 0 5 0,0 0-5 15,0 0-1-15,0 0-7 0,0 0-17 0,6-2-9 16,-6 2-26-16,0 0-23 0,0 0-42 0,0 0-70 16,0 0-92-16,0 0-289 0,0 0 129 0</inkml:trace>
  <inkml:trace contextRef="#ctx0" brushRef="#br2" timeOffset="489696.9432">14293 11581 78 0,'-4'0'112'0,"4"0"-8"0,-6-2 7 0,6 2-5 15,-4-2 1-15,4 2-3 0,-3-3 6 16,-1 2-8-16,4 1-10 0,-3-2 10 0,3 2-11 16,0 0-4-16,-3-3-5 0,3 3-1 0,0 0-7 15,-2-2-10-15,2 2-1 0,0 0-5 0,0 0-9 16,-3-1-9-16,3 1 2 0,0 0-4 0,0 0-4 0,0 0-4 16,0 0-5-16,-2-3-4 0,2 3 2 15,0 0 2-15,0 0-6 0,0 0 4 0,0 0 4 0,0 0-3 16,0 0-4-16,0-5 0 0,0 5-7 0,0 0 1 15,0 0 5-15,6 0-4 0,-6 0-5 0,0 0 3 16,11 0 5-16,-8 0-5 16,6-2-1-16,-1 0 2 0,-1-1-2 0,7 2-5 0,0-1 2 15,2-1-7-15,1 2 6 0,4-5-2 16,0 1-2-16,1 1-2 0,-2 0-1 0,5 1-2 0,-1 2 0 16,3-2-6-16,1-2 5 0,-2 2 0 0,0 0 1 0,1-3 3 15,1 2 5-15,3 1-4 0,-2-1-2 16,-1 0 1-16,1 0 3 0,-1-1-1 0,-1 1-2 15,-1 1-2-15,0 0-2 0,-3-1 5 0,-1 1-5 16,2 0 1-16,-3 0-1 0,-6 0 1 0,-1-2 2 16,1 3 0-16,-3-1-3 0,-3 1 2 15,0 0-2-15,0 1 1 0,-5 0 2 0,2 1 4 0,-3-3 8 0,1 3 11 16,-4 0 2-16,0 0 6 0,7-1 1 0,-7 1-8 0,4 0 2 16,-4 0-1-16,0 0-4 15,0 0-3-15,0 0-3 0,0 0 1 0,0 0-1 0,0 0-3 0,0 0-1 16,0 0-3-16,0 0-7 15,0 0-4-15,0 0-10 0,0 0-6 0,0 0-8 0,0 0-3 16,0 0-15-16,0 0-13 0,0 0-8 0,-4 6-13 16,4-6-11-16,0 0-11 0,1 5-11 0,1-3-11 15,-2-2-12-15,0 4-29 0,0-4-116 16,0 3-302-16,0-3 134 0</inkml:trace>
  <inkml:trace contextRef="#ctx0" brushRef="#br3" timeOffset="505185.1439">14382 10784 76 0,'-7'0'110'0,"7"0"-4"15,-6 0-5-15,6 0-13 0,-7 0-4 0,7 0-8 0,-10 0 1 16,6 0-10-16,4 0-8 0,-7-2-8 0,7 2 2 15,-7 2-6-15,7-2-4 0,-4 0 0 0,4 0-2 16,-9 0 3-16,5 2-3 0,1-1-4 0,-1 0 2 16,1 0 8-16,-4 0-6 0,3-1 1 0,-3 1 2 15,1-1-6-15,1 0 5 0,-2 0 1 0,1 1-5 0,0 0-6 16,1-1-1-16,-1 1 1 0,1 0 0 0,-1-1-7 0,6 0 1 16,-10 3 0-16,6-2-2 0,-2 1-7 15,2-2 0-15,-2 2 3 0,2-1-7 0,0 1 3 16,0 3 0-16,-1-3-1 0,1 0-1 0,0 2 2 0,1-1-1 15,-1 1 3-15,-3-1 3 16,4 1 5-16,-4 0 2 0,0 0 4 0,1-1-6 16,2 2 7-16,-2-1-6 0,-1-1 3 0,0 1-7 0,3 0 4 15,-3 0-7-15,3 0 3 0,-3 1 0 16,1 0-3-16,2 2-4 0,-3-4-3 0,3 2 3 16,-2 1-3-16,2 1 3 0,-2 0-4 0,2 2 1 0,0-4-1 0,-2 3-1 15,2 0 3-15,-2 3 5 16,3-1 0-16,-2-3-2 0,2 2-2 0,-1 0-2 0,1-2 1 0,-4 3 5 15,4-1-3-15,-4 0-1 16,3 1 0-16,-2-1 1 0,-2 0-2 0,-1 1 1 0,5-2-1 16,-3 3 7-16,0-2-3 0,0 3-1 15,1-4 1-15,1 3-5 0,-4-1 3 0,5 0-5 0,-2 1 1 16,1 2 15-16,-2-1-5 0,2 0 1 0,1 0-3 0,0 1 0 16,0-1-5-16,0 1 0 15,1 0 0-15,-3 1-2 0,2-3 2 0,0 4-3 16,-1 0-3-16,1-1 0 0,0 0-1 0,0 0 1 15,0 0-3-15,-2 0 4 0,3-1-2 0,-1-1 2 0,1 1-2 0,-1 2 4 16,0-1-1-16,-1 0 1 0,4 5-3 16,-3-5 3-16,1 0-1 0,0 5 5 0,0-4-1 15,2 3-1-15,-2-4-4 0,2 1-2 0,-1-2 1 0,1 1-3 16,1 1 0-16,-2-2 0 0,2 1 1 16,0 1 0-16,-1-1-20 0,1 1 1 0,0 3 0 15,0-3 2-15,-1-1-2 0,1 5 0 0,-2-4 3 16,1 0 5-16,-1-1 3 0,2 1 1 0,-1-1 7 15,1 2 3-15,0-1 0 0,-1-2-2 16,1 3 4-16,-2-3 1 0,2 1-2 0,0-2 0 0,0 2 0 16,-1-1 2-16,1-1 0 0,1 1 1 0,-1 0 0 15,2-1-2-15,-1 1-1 0,-1-2 3 0,1 1 0 16,1-2-5-16,-1 2 0 0,-1 2 3 0,3-2-3 16,-2 0-3-16,1 1 9 0,-1 0-2 0,2-2-6 15,-3-2 4-15,3 3-3 0,0 0 1 0,-2 0 0 0,2 1-2 16,-3-1-3-16,4 0 2 0,-1-4-1 15,-3 7-1-15,4-5 2 0,-1 2-3 0,1-3 4 0,-1 4 2 16,3-2-7-16,-2 2 5 16,-1 0-5-16,1 0 3 0,-1 0 2 0,1-1 1 0,0 0-1 15,2 0-2-15,-3-1 3 0,2 0-3 0,0 1 2 16,-1 0-1-16,0-5 3 0,-1 2-4 16,1-2 0-16,-1 3 3 0,0-3-3 0,1 0 0 0,0 0 1 0,0 2-3 15,1-2 1-15,-1 0 1 0,0-1-1 16,0 1-1-16,0-1 1 0,2 1-4 15,-3 1 2-15,4 0 0 0,-3-1-1 0,6 3 4 16,-3-1-7-16,0 4 2 0,0-3-2 0,0 1 0 0,3-1 6 16,-3-1-1-16,0 2-3 0,3-2-1 15,-2 3 0-15,1 1 1 0,1-4-1 0,0 2 3 0,1 1 1 16,-1-1 1-16,5 2-1 0,-2-3 15 0,-2 0-16 0,-1 0 26 16,1-1 10-16,2 1 3 0,-3-1-7 15,1-2 1-15,-1 3-13 0,0-4 8 16,1 2 0-16,-2-2-12 0,-1-2-2 0,3 2 0 15,-2-2 0-15,-2 1-9 0,0-1 2 0,1 0 3 0,-1-1 0 16,3 1-4-16,0-1 5 0,-3 0-7 16,0 1 1-16,4 0-4 0,-2-2-17 0,-1 1 12 0,2 0 12 15,0-1-1-15,1 0 0 0,-1 0-3 16,1 1-1-16,-2-2 8 0,2 0-8 0,0 1 1 0,1 1 5 16,0-3 0-16,-2 3-4 0,0-3 3 0,1 0 2 0,-1 3-1 15,1-3-3-15,-2 0 1 0,2 1-27 16,-1-1 35-16,0 0-15 0,-2 0-1 0,2 0 11 15,1 2-6-15,3-2-5 0,3 0 0 16,-7 0 3-16,1 1 1 0,2-1 4 0,-2-1-8 16,3-1 0-16,-2 2 1 0,1 0 5 0,1-1 3 15,-1-2 3-15,0 2-3 0,1-3 2 0,0 3 3 0,0-3 0 16,-4 4 2-16,4-2-4 0,-1-1 2 0,0-1-6 0,0 1-17 16,-1 1 21-16,2-1-2 0,-1 1-3 15,0 0 1-15,0-1 1 0,0 0-5 16,1 1 4-16,-1 0 3 0,-1 0-1 0,-3 0-19 15,2-1 16-15,-1 1-5 0,0 0 3 0,0-1-2 0,4 0-6 16,-4 0 8-16,0 0-2 0,-1 0-2 16,4-1-1-16,-1 0 0 0,-3 1 3 0,1-2-2 0,-2 2-3 15,1-1 3-15,4-2-6 0,-5 2 17 16,2-1-6-16,-1 1 2 0,1 1-8 0,-1-2-3 0,-1 1 1 16,0 1 2-16,0-1-3 0,0 0 2 0,-2-1-1 15,1 3 1-15,1-2 1 0,1 0-4 0,-2-1 5 0,3 2-9 16,-3-1 2-16,0 0 3 0,3 1 1 0,-4-1-1 15,2 1-1-15,2-1 2 16,-3-2-3-16,2 3 11 0,-1-1-7 0,3-3-1 0,-3 3 0 16,0-1-3-16,0 0 9 0,0-2-1 15,1 3-3-15,-1-2-6 0,1 0 4 0,0 1 0 0,-1 0-1 16,3-2 4-16,-3 2-8 0,1 0 13 0,1 0-12 0,-3 0 2 16,1 1-1-16,0 0-2 0,0-1 5 15,1-1 3-15,-2 1-2 0,0 1 0 0,0-1 3 16,0 0-5-16,0-1 0 0,0 2 5 15,-2-1-4-15,0 2 3 0,0-3-3 0,1 2-2 16,0-1-4-16,-2 3 5 0,3-3 1 0,-4 1-6 16,2 1 8-16,-1-3-2 0,2 3-2 0,-2-1 1 15,2 0 2-15,-2 0 0 0,0 0 5 0,3 0-9 0,-1 1-4 0,0 0 9 16,-2-1 2-16,0 1-8 0,3 0 6 16,-1-1-20-16,1 1 16 0,-1-1 2 0,-1 1 1 15,-1-1 1-15,2 0-3 0,1 0 10 16,0 0-3-16,-1-1 2 0,1 1-2 0,0-2 4 0,-3 3-6 0,3 0 5 15,1-1-12-15,0 0-8 16,-1 0 13-16,1-1 2 0,-1 1 3 0,-1 1-5 0,-1-1 2 16,2 0-2-16,0 1 3 0,-1-3-3 15,4 4 7-15,-3-2-4 0,-1-1 1 0,-1 2 2 16,1 0 4-16,1 0-2 0,-2-1-18 0,0 2 16 0,0-1 1 0,0-1 5 16,0 0-3-16,1 1-6 0,-3 0-2 15,4-1 2-15,0 0 1 0,-3 0 4 16,2 0-4-16,1 0-9 0,1-2 6 0,-4 4-10 15,2 0 3-15,-2-3 7 0,0 2 2 0,1 0 2 0,-1-1-4 16,0 0 5-16,0 2-5 0,-1-2-2 0,0 1-2 16,1 0 5-16,-1-1 1 0,-2 2-3 0,2-2 2 15,0 0-1-15,0 1 1 0,-2-1-3 16,2 0-6-16,-3 1 8 0,3-1-3 0,-2 0-3 0,1-2 1 16,-1 1 4-16,2 0 1 0,-3 0-7 0,4-2 3 0,2 0-1 15,-2-2 10-15,-4 1-5 16,6 3-5-16,-2-4 5 0,0 3-3 0,-3 0 0 0,2-3-1 15,0 3 5-15,0-1-1 0,0 0-1 0,0-1-2 0,-2 1 3 16,3 0 0-16,-1 1-7 0,0-3 3 0,0 2-5 16,-1-1 7-16,0 0-1 15,1 2 3-15,-2-3-8 0,2 3 7 0,0-2 2 0,-2 3-3 16,2-3-7-16,-2 1 7 0,2 0-5 0,-3 1 1 0,2-1 6 16,-1 0-7-16,-1 2 6 15,1-1-6-15,1 0 4 0,-1-1-22 0,-1 0 19 16,2 0 1-16,-2 2 3 0,1-3-3 0,0 3 5 15,-1-2-16-15,0 3-5 0,2-2 18 0,-1 1-6 0,-1 0-5 16,0-4-3-16,0 3-3 0,2 1 12 16,-4-1-7-16,4 1 7 0,-1 0-2 0,-1-1 0 15,0 2 2-15,0-1-4 0,0 0 0 16,0 0 3-16,1-2 2 0,-1 2 6 0,0-2-5 0,2 3 3 0,-2-3-6 16,0 2 4-16,0 0-26 0,0-2 26 0,0 4 0 0,0-5 0 15,-2 3 0-15,2-1-5 16,-1 1 2-16,1 0 9 0,0-1-3 0,0 0 0 0,-3 2 3 15,3-2-3-15,0 0-20 0,-1 0 15 16,-1 0 1-16,1 2-7 0,0-2 4 0,-1 1-2 0,2 0 0 16,-1-1 1-16,-1 2 2 0,1-2-17 0,1 1 17 15,-1 0 9-15,-1-2-17 0,2 1 10 0,0 1 2 16,-3-2-7-16,2 1 0 0,0-1 2 0,1 0 7 0,-3 0-6 16,3-1 6-16,-3 1-10 0,3 0 6 15,-3 0 2-15,3-1-6 0,-3 1 2 0,2-1 0 16,-2 3 4-16,3-3-5 0,-3 2 3 0,2-3-8 0,-2 2 8 15,3-1 4-15,0 1-5 16,-3 0-2-16,3-2-2 0,-1 2-2 0,-1-2 6 16,1 0-6-16,1 2 3 0,0-3 4 0,-1 0-6 0,-1 0-3 15,2 0 8-15,-1 2-4 0,1-5 7 16,0 4-5-16,0 0 1 0,0-3 4 0,-2 3-6 16,1 1 1-16,1-2-15 0,0 0 27 0,-2 3-6 0,1-3-4 15,0 2 0-15,-2-1 8 0,3 2 4 16,0-2-7-16,-2 1-2 0,1 1-4 0,1 0 7 15,0-2-2-15,-3 2-5 0,2-1 9 0,1 1-9 16,0 0-7-16,-2 1 5 0,2 0 9 0,-1-1-1 16,1-1 7-16,0 2-30 0,-1 0 21 0,1-3 1 0,-2 2 4 0,1-2-5 15,1 2 5-15,-3-2-5 16,3 2 6-16,0-2-7 0,0 2 6 0,-1-1 2 0,-1-1-3 0,1 0-4 16,-2 0-6-16,3 0-16 15,0-1 27-15,0 1 1 0,0 0-18 0,-3 2-4 0,2-3 4 16,1 0 4-16,-3 1 2 0,3 2-5 15,-3-2 6-15,0 0-6 0,2-1 6 16,-2 2-22-16,0 0 19 0,-1-2 2 0,4 2-8 16,-6-1 1-16,2-3-20 0,-2 0 19 0,-1 1-9 15,0 1 6-15,0-1 2 0,3 4-4 0,-3-3 1 0,3 0 1 0,-2 3 0 0,1-1 3 16,-2 0 6-16,1 1 0 16,0 1-5-16,1-2 12 0,-2 1-11 0,1 0 5 0,-4-1-3 15,3 1 4-15,1 0-2 0,-2 1 3 16,1-1 1-16,-3-2 1 0,0 0-4 0,-1 3 8 0,0-3-2 15,-1 2-9-15,1 0 5 16,-3 0 0-16,0 0 3 0,1 1-5 0,-1 0-7 0,-1-1 2 0,1 3 7 16,0-1-9-16,-2 0 4 0,1 1-2 15,-1 0 14-15,-1 0-9 0,2-1-2 16,-6 1-3-16,2-1 4 0,4 2 2 0,0-1 0 0,0-1 3 0,1 1-4 16,-3 2 2-16,3-4 1 0,-3 2 1 15,3 0 2-15,-2-2-1 0,1 2 2 0,1-3-5 0,-2 3 0 16,2 0 5-16,-8-2 1 15,9 0 2-15,-4 2-7 0,3 1 4 0,0 0 2 0,-3 0-5 0,3 2 14 16,-2-1-12-16,2-1 1 16,-1 2-4-16,1-1-7 0,0 2 9 0,-1-1 0 15,-1 1 0-15,-1 0 1 0,1 0-1 0,0 0 5 0,-5 0-1 16,5 0 0-16,-5 0-2 0,0-2-1 0,0 2 0 16,-1 0-1-16,7 0 5 0,-7-2-3 0,1 2-2 15,5-2 3-15,0 1 1 0,1 0-3 0,1 0 3 16,-2 0-1-16,2 1 2 0,0 0 0 0,4 0-5 0,-1 0 8 15,1 0-5-15,-2 0-5 16,3-2 3-16,-4 5 1 0,2-3 0 0,3 0-1 0,-3 1 1 16,-2 0-1-16,-1 0 2 0,0 1 0 0,-2 0-3 0,2-2 2 15,2 3 0-15,-2 0 1 0,1-1-1 16,-3-1 1-16,2 1 0 0,0 0 3 0,0 0-6 16,-3-1 2-16,3 1 5 0,3 0-4 0,1-2 0 15,-3 0-3-15,3 1 4 0,1-1 4 0,0 1-5 0,-1 1-5 16,10-2 7-16,-14 0 1 15,7 0 0-15,7 0-16 0,-11 1 15 0,11-1-6 16,-9 0-23-16,9 0-30 0,0 0-34 0,-8 0-36 16,8 0-31-16,0 0-46 0,-3 4-60 0,3-4-215 0,0 0-519 15,0 0 230-15</inkml:trace>
  <inkml:trace contextRef="#ctx0" brushRef="#br3" timeOffset="508596.7062">19700 7329 136 0,'-5'-5'221'0,"5"5"-11"0,-3-3-10 0,3 3-6 15,-4-3-12-15,1 1-14 0,3 2-16 16,-5-2-13-16,2 2-11 0,3 0-15 0,-9-1-10 16,9 1-14-16,-7 0-7 0,0 0-6 0,2 1-11 0,-2-1 1 0,0 0-6 15,0 1 0-15,0-1-8 0,-1 3-4 16,-1-1-2-16,2-1-4 0,-4 2 4 0,0-2-1 0,2 2-5 15,-7-2-1-15,2 2-2 16,0 1 1-16,-3-1 0 0,3 1-3 0,-3 0-1 0,-2 2 1 16,4-1-2-16,-6 2-6 0,2 0 11 15,-1 0-3-15,-1 2-6 0,2-1-2 0,-1 1-2 0,0 0-3 16,1 0 5-16,2 1-7 0,-1 0-2 0,5 1-2 16,1-3-2-16,-4 5 0 0,5-3 0 0,-1 0-3 15,-3 5 1-15,0-2-4 0,5 0-2 0,-2 3 0 0,1-1 2 16,-1 2-5-16,1 0 3 0,1 0 0 15,0 0 1-15,1 2 2 0,-1-1 6 0,0 2-2 0,0 0 3 16,1-2 2-16,-1 2-4 16,0-2 3-16,0 0-5 0,-2 1-4 0,4-2 1 0,-4 2 3 0,3 0-2 15,-2-2-1-15,2 1-5 0,-2-2 0 0,4 2-2 0,-1 0 0 16,1-1 5-16,-2 1-2 16,4 4 2-16,0-3-1 0,-2 3-1 0,3-3-3 0,1 2 2 15,-1-1-5-15,1 1 7 0,-1-1-6 16,0 1 2-16,2-1 9 0,-2 2-10 0,1-2 1 15,2 0-6-15,-2 2 8 0,0-4-1 0,-1 2-6 16,1 0 1-16,1-2 2 0,-3 2-1 0,0-2 1 0,1-3 3 16,-1 3 0-16,2 0 1 0,-2-3-5 15,2-2 0-15,-3 6 2 0,4-5-2 0,-1-1 1 0,0 2 0 16,3-1 11-16,0-1-12 0,0 5 1 0,1-2 2 16,-1 2 2-16,0-4 2 0,2 1 2 15,1 0 2-15,-1 0 4 0,0-1 3 0,0 7 0 0,-1-4 3 16,0 3-6-16,-1-5-3 0,1 0 4 15,-2 4-3-15,0-5-1 0,0 5 5 0,-1-5-5 0,0 1-4 16,0 0 5-16,0-1 1 0,-1 0-6 16,0-1-1-16,2 0 11 0,-2 1-14 0,3 0 3 0,-2 5-2 15,1-5 2-15,0-1 5 0,0 1-6 0,1 0-1 16,0 1 0-16,2 4 0 0,-1-5-3 0,1 5 2 16,-2 0 0-16,5 0-4 0,-4 0 3 0,2 1-6 0,1 1 10 15,-1 0 4-15,0-2-11 0,-1 1 5 16,3 1 1-16,0-1-8 0,-1-2 7 0,-1 1 0 0,4 2-2 15,0-4 2-15,0 3 13 16,0-3-11-16,0 0-8 0,-1-2-3 0,-2-3 10 16,3 3-7-16,0-3 1 0,2 1 3 0,-3 0-4 15,1-2 7-15,1 1-1 0,0-3-1 0,-2-1 1 0,1-1-6 0,1 0 3 16,-1 0 4-16,3-1-2 0,-1 0 1 0,1 1 8 16,-1-2-13-16,1 2-3 15,3 0-1-15,0-4 3 0,-1 3 4 0,3-1-8 0,0-2 3 0,4 4 2 16,1-1 2-16,0-2-1 0,1 1 0 15,-7 0-6-15,7-1 4 0,-1 1-1 0,2 0 1 0,-7-1-2 16,1 0 1-16,-2 1 0 16,1-1-10-16,0 1 10 0,0 0-1 0,1-2 2 0,-2 0 4 0,3 0 6 15,-1-1-15-15,0-1-2 0,5 3 8 16,-4-3-1-16,3-2-1 0,1 3 1 0,2-1 8 16,-2-1-1-16,0 0 0 0,-1 0-1 15,-3 0 1-15,-1-1-1 0,5 2-1 0,-6-3-1 0,1 1 5 16,0-1-8-16,0 2 0 0,1-3 1 0,-3 1 6 0,3-2-6 15,-3 2 5-15,2-2 0 0,-3 1-5 16,2-3 1-16,-3 2 3 0,0-2-3 0,3 0 3 0,-2 1 5 16,-1-2-1-16,1 1 2 0,0 2-4 15,1-2 0-15,-3 1-2 0,2 1 0 0,1-1-2 0,-1 1 9 16,-1-2-11-16,2 2 4 0,0 1-5 0,-1-2 3 0,1 3-4 16,0-3 8-16,0 2-4 0,2 1-3 15,-2-2 1-15,0 1 3 0,1-1-3 0,1 2 0 16,-2-1-5-16,0 1 2 0,0-2 5 15,0 2-2-15,-1-2 1 0,1 1 1 0,2-2-3 0,-4 2 5 16,2-2 7-16,-1 0-9 0,1 0-5 16,0-1-1-16,0 0 10 0,0-1-1 0,-1-2-5 15,1 2 0-15,0 1-3 0,0-1 1 0,-1 1 6 16,2-1-3-16,0 2-2 0,-3-2 2 0,2 1 2 16,0 2-3-16,-2-2 2 0,0 0-2 0,-2 2 1 0,1-2 0 0,2 1-3 15,0-2 2-15,-2 4-1 16,3-3 0-16,-3 2-4 0,1-1 7 0,0-1-3 15,-2 1-3-15,1 0 10 0,1-1-9 0,0-1 2 16,2 0 1-16,-1 1 1 0,-2-2-3 0,2 0 3 0,-2 0 1 0,3 0-4 16,-2 1 1-16,-1-1 1 0,0 1 0 15,-4 1 1-15,2 0-1 0,-1 1 0 0,-1 0 1 16,2-1-5-16,-2 2 8 0,2-2 1 0,-3 0-8 0,1 3 3 0,0-1-3 16,0-2 1-16,0 3 1 15,-1 1-4-15,-2-3 8 0,3-1 1 0,-3 4 2 16,1-2-9-16,0-2 1 0,-1 2 2 0,1-1 6 15,-1 1-8-15,1-2 4 0,0 1 3 0,1-1-10 0,0-1 1 16,0 1 3-16,-2 0 5 0,3-1-2 16,-1 1-6-16,-2 0-1 0,2-1 10 0,0 3-11 0,0-3 5 15,-1 2 11-15,0-1-13 0,-1 3 3 0,0-4-4 0,0 1 7 16,1 1-2-16,-1 1-4 16,0-2 0-16,1-1 5 0,-3 2-2 0,4-1-2 15,-3 2 5-15,1-1-2 0,-1 0-1 0,1 0 3 16,-1 1-2-16,1 0 4 0,1 0-8 0,-2-1 2 0,1 0-2 15,0 1 3-15,-1 2 0 0,0-3-1 0,-1 1 5 16,1 0 1-16,-1-1 15 0,1 1-17 0,-1 1 0 16,0-2 6-16,1 1 1 0,-1-1-3 15,-1 0-5-15,1 2-1 0,0-1 3 0,-1-2-4 0,1 2 5 16,-1-2-1-16,2 2-6 0,-1-1 7 0,0 0-1 0,0-1-6 16,1 1 5-16,-1 0-2 0,2-1 4 15,-2 2-2-15,0-3-4 0,1 1 2 0,-1 1-1 16,-1 1-1-16,1 0 2 0,0-1 0 15,-1 0 5-15,1 1-2 0,-1-1-4 0,0 0 3 0,0 1-4 0,1-2-4 16,-2 1 2-16,3 1 3 16,-2-4 0-16,0 3 0 0,1 0-3 0,-1-1 4 0,1-1 0 15,-1 0 3-15,1 1 3 0,-1-1-8 0,0 2-1 0,1-2-1 0,-1 1 9 16,1 1-3-16,-1-4-4 16,1 4 7-16,-1-3-11 0,0 3 6 0,1-2 0 15,1-1 1-15,-2 2-4 0,2-2 2 0,-3 1 8 16,1-2-11-16,1 2 1 0,-2-1-4 0,1 0 3 0,1 2 0 15,-1-3-2-15,-1 1 11 0,-1 1-8 0,2-1 1 0,-1 0 0 16,-3 0-1-16,5 0 7 0,-4 0-3 16,4 1 0-16,-2-3-7 15,-2 3 0-15,1-2 8 0,2 0-5 0,-1 0-5 0,-1 0 3 0,1 0 4 16,0 1-6-16,0-1 5 0,0 0-4 0,0 2 0 0,-2-2 1 16,1 0 1-16,1 1-4 15,-1-2 6-15,1-1-10 0,-2 2 11 0,1-4 0 0,1 4 2 16,-2 0-6-16,1 0 5 0,-1-4-3 0,0 5-1 15,-1-2 5-15,3 2-4 0,-3 0-5 0,1-1 6 16,0 3 1-16,-1-3-10 0,0 0 11 16,2 1 2-16,-4 1-3 0,3 1 6 0,-1-3-6 0,1 4 4 15,1 0 4-15,0-1-8 0,-2 1 3 0,1 0-3 0,2-1 14 16,-2 2-15-16,0-1 4 0,-1 0 0 16,2-1-1-16,-1 2-4 0,-1-3-1 0,1 2 4 0,0-2 1 15,-1-1-5-15,0 3 3 16,-1-3 0-16,0 2 4 0,1-1-1 0,0-1-1 0,-1 0-2 15,-1 1 2-15,0-1-7 0,-1 0 1 16,1-3 5-16,0 5-2 0,0-2 5 0,0-3-6 0,0 2 5 16,-2-2-3-16,2 3-1 0,1-1-2 0,0 3 1 0,0 1 4 15,-1-4-5-15,2 4 5 16,2-3-9-16,-3 0 7 0,2 2 5 0,1-2-3 0,-3 1-3 0,4 0 2 16,-2-2-1-16,2 0 2 0,-1 2-5 15,1 0 6-15,0-4-6 0,0 4 1 0,0-2 1 16,-2 1-1-16,2-2-1 0,-1 0 5 0,0 3-5 15,0-2-4-15,0 0 2 0,0 0 7 0,-1 2-1 0,1-3-7 16,-2 2 7-16,2 1-5 16,-1-1 2-16,1 0 0 0,-1 1 3 0,0 0-3 0,1 0 3 15,1-1 1-15,-2 1 10 0,3 0-9 16,-1 0-2-16,0 0 2 0,0 1-6 0,1-2-1 0,0 0 10 16,-1-1-8-16,2 0 2 0,-2 2 3 0,2-1-3 0,-2 0 0 15,1 0 0-15,0-1 0 0,-1-3-4 16,0 3 5-16,0 0 0 0,0 1-2 0,-1-1-1 0,0-4-3 15,1 2 7-15,-4 3-3 0,3-1 6 0,-1-1 7 16,-2-1-14-16,3 2-1 0,-1 0 4 16,1 1-3-16,-2 0 0 0,1 0-3 0,0-1 6 15,0 2 3-15,0 0-9 0,0 0 2 0,-1 0 4 16,1-2-4-16,-1 2 2 0,0-2-5 0,0 2 6 0,0-1 3 0,-1 0-9 16,0-1 3-16,0 2 1 15,-1 0 1-15,0 1-2 0,-1-1 4 0,2-1 2 0,-2 1 7 0,2 0-12 16,-3 1 1-16,0 0-3 15,4 0 4-15,-4 0 0 0,0 1 0 0,4 0-7 16,-4 1 8-16,0-2-2 0,0 3-2 0,-2-2 3 16,2 0-4-16,-1 1 1 0,1-2 1 0,-2 3 1 0,1-1 0 15,0 0-4-15,-2-1-6 0,-2 1 10 0,3 2-4 0,-1-2 3 16,0 2-1-16,2 0 6 0,-5-1-7 16,3 1-2-16,-1 0 9 0,-2 0-2 0,-1-1-1 15,3 3-4-15,-2-4 8 0,4 2 1 0,-4-1 11 16,2 2-21-16,1-2 2 0,-3 1 7 0,3-1-4 0,2 1 2 15,-2-1-8-15,0 1 9 16,0-1 2-16,2 0-5 0,-1 0 1 0,1 1 0 0,-2-1 3 16,0 2-3-16,2-2-2 0,-1 0 5 15,1 0-1-15,-2 0-9 0,3 1 6 0,-3-1 2 0,2 0-2 16,-1 1 1-16,-1 0-1 0,-1-1-2 16,1 2 1-16,0-3 1 0,0 3 1 0,-2-1-2 0,2 0 3 15,-3-1 0-15,2-1-2 0,-2 3 2 0,3 0-12 16,1 0 6-16,-6-2 0 0,3 3 1 0,2-3-1 15,0 2 19-15,-3-1-17 0,2 2-1 0,1-1 2 0,-1 1-3 16,1-1 6-16,0 1-4 0,-1-1-3 16,-2 0 10-16,-1 1-3 0,2 0-4 0,-3 0-1 0,0-2 11 15,2 0-9-15,1 1-3 0,-2 1 3 16,1-1-3-16,0 0 4 0,2 1 2 0,-2-2-7 16,2 2 17-16,-3-1-15 0,1 0 3 0,3 0 0 0,-1 0 2 0,1-1 2 15,-1 2-3-15,1-1 0 16,0 1 1-16,2-2-2 0,-1 2 1 0,1 0 0 15,-1-1-3-15,1 0-1 0,0 0-1 0,-1 1 5 16,1 0-4-16,2-1-17 0,0 2-12 0,1-1-10 16,-1 0-10-16,0 1-18 0,1 0-14 0,-1-1-20 15,1 1-27-15,0-1-23 0,0 0-46 0,1 2-50 16,4-2-254-16,-9-2-546 0,4-1 241 0</inkml:trace>
  <inkml:trace contextRef="#ctx0" brushRef="#br4" timeOffset="513437.0188">8975 3432 264 0,'1'-5'312'0,"-1"1"-14"0,1-3-12 15,-1 3-19-15,2-1-10 0,-2 1-11 0,1-1-16 0,-1 0-14 16,0 3-17-16,2-1-16 0,-2 3-21 16,-1-4-10-16,1 4-13 0,1-6-24 0,-1 6 1 0,-1-2-33 15,1 2-7-15,0 0-13 0,0 0-6 0,-2 12-2 16,0-4 6-16,0 5-22 0,-3 7 3 0,1 0-10 0,0 3 1 0,-1 3-4 16,0 1-7-1,-1-1 0-15,3-1-1 0,-1 2-7 0,1 0 3 16,2-1-3-16,-1-2 1 0,1-1 1 0,2-1-1 0,2-6-6 15,0-2 1-15,1 1 5 0,1-4-22 16,0 1 4-16,1-4-1 0,1-2-7 0,1-1-6 16,6 1 1-16,1-3 4 0,8-3-5 15,1-4 5-15,0-1-5 0,2-2-4 0,1-4 21 0,6-5 5 16,-9 2-4-16,0-2 6 0,0-2-4 0,-4 0-4 0,-2 0 4 0,-4 0 11 16,-1 0 12-16,-4 7 8 15,-1-1 10-15,-4 4 13 0,0 0-5 0,-1 2 18 0,0-1 0 16,-1 2 6-16,0 2-18 0,-1 1-2 0,1-1-14 15,-2 3 1-15,0 0-16 0,0 0-2 0,0 0-6 16,-11 8-12-16,8 0-1 0,-4 2-3 16,0 1-9-16,1 2-8 0,-2 7-1 0,-1-5-7 15,2 3-4-15,0-4 2 0,0 3-22 0,1-3-1 0,-1-2 2 0,1-2 6 16,1 1-8-16,2-4 0 0,0-2 2 16,2-1 9-16,-2-1 2 0,3 0 18 0,-3-1 18 15,3-2-5-15,0 0 3 0,0 0-1 16,-2-8-1-16,4 1 10 0,1-1 1 0,0-7 14 0,1-4-12 0,3-3 4 15,0 0 14-15,0 0-4 16,3-3-7-16,0 1-3 0,3-1-3 0,-2 1-1 0,0 2 10 16,-1 3-9-16,3 0-4 0,-6 6 4 15,1 3-4-15,-1 3-2 0,-3 0-3 0,1 0-7 0,2 3 1 16,-4 3-5-16,2 1 7 0,-1 0-9 0,2 1 10 16,1 5-4-16,-1 0-9 0,1 4 12 15,-2 3-15-15,2 6 5 0,-2 0-12 0,-1 2-2 0,0 1 1 0,-1 2-11 16,0-1-10-16,-2 1-16 15,-1 0-24-15,2-1-26 0,-4 2-16 0,1-3-10 0,-3-3-19 0,2 1-32 16,-1-6-26-16,2-1-26 16,-3-1-32-16,-1 1-184 0,-3-6-493 0,2 0 219 0</inkml:trace>
  <inkml:trace contextRef="#ctx0" brushRef="#br4" timeOffset="514327.3432">9236 3750 228 0,'-3'-4'246'0,"2"1"-19"0,1 3-16 0,-2-2-22 16,2 2-10-16,2-4-23 0,0 1-24 16,4 1-14-16,3 0-11 0,1 0-10 15,5-1-10-15,8 0-11 0,1-1-5 0,1-1-8 0,3 0-5 16,0-1-6-16,-1 0-4 0,0-1-6 16,-1-1 4-16,-4 0 13 0,-1 0 12 0,-3-1 15 0,-4 2 8 15,-1-1 18-15,-2 1 16 0,-1-2 15 0,-3 0 3 0,-1 2-1 16,-2-1-6-16,0 0-11 0,-1 0 6 15,0 4-1-15,-2-1 0 0,1 1-7 0,-2 0-10 0,0 0-12 16,0 3-19-16,0 1-7 0,1-5-18 16,-1 5-22-16,0 0-15 0,0 0-9 15,0 0-17-15,0 0 0 0,-3 11-6 0,-1-2-10 16,4 3-3-16,-2 1-8 0,0 7-9 0,-1-2 10 0,2 2-4 16,-1 0 1-16,2 2-3 0,-1-2-3 15,1 0-2-15,0 1 5 0,1-2-9 0,-1-5-3 0,3-1-3 16,0-2-4-16,-1-2 1 0,-1 1 2 0,3-4-5 0,-1-1 2 15,1-1 4-15,1 0 3 0,0-3 0 16,3-2 0-16,2-1 3 0,3-1 0 0,1-4 0 0,0 0 3 16,4-6 6-16,-1 0-1 0,0-1 5 0,-3-1 7 15,-1-2 3-15,-2 1 18 0,2-2 8 0,-6 5 12 16,2-3 7-16,-1 3 16 0,-4 0 9 0,0 5 13 16,-1 1 15-16,1-1-12 0,-4 4 8 15,3 0-4-15,-2 1-18 0,1-1-15 0,-2 4-8 16,0 0-2-16,0 0-4 0,0 0-3 0,-2 13-3 15,1-4 3-15,-2 3 0 0,-1 2-6 0,-2 4 1 16,2-4-11-16,0 6-6 0,-2-1 9 16,2-1-13-16,-2 1-2 0,3-4-5 0,-2-1-7 0,-1 0-4 0,2-4-6 15,-3-3-1-15,4 2 2 16,-1-5 3-16,1 1 12 0,2-1 4 0,-2-1 7 0,0 0 0 16,3-3-7-16,0 0 0 0,-7-8-4 0,4 1 0 15,0-1 6-15,2-4 9 0,-2-1 11 0,2-2 3 16,1-4 4-16,0-1 0 0,4-2 13 0,-3 0-12 0,5-2 2 15,-2-1 1-15,5 0-7 0,-5 1-5 0,6-1 3 16,-2 3 0-16,2 0-2 0,0 6-6 0,3 0-2 16,-4 4-3-16,1 2 6 0,0 4-11 15,0 1-1-15,0 1-2 0,1 2-4 0,2 1-1 0,-2 2-7 16,-1 1-10-16,-3 0-5 0,3 4-3 16,-3-1-1-16,0 4-2 0,-1-3 0 15,-2 6 0-15,-4 0 7 0,0 1 1 0,0 2 2 0,-6-2 0 0,-5 7 2 16,-3-4-7-16,1-1 5 0,-4-2 4 15,0 0 1-15,-1-3 5 0,5-3 2 0,2-1 3 0,-3-1 4 16,3-1 1-16,-3-2 13 0,4 1 9 16,0 0 11-16,3-3 9 0,0 2 6 0,4-2 1 15,-4 0 7-15,4 1 2 0,3-1-4 0,-7 0 3 0,7 0-4 16,-6 2 3-16,6-2-4 0,0 0-13 0,-5 0-7 16,5 0-14-16,0 0 4 0,0 0-5 0,0 0 5 15,14 7-11-15,-3-3 3 0,2 1-9 16,1 2-8-16,6 0-13 0,-1 1-11 0,1 1-10 15,3 1-5-15,-4 0-14 0,1-1-9 0,-3 2-16 16,0-2-17-16,4 1-30 0,-8-3-23 0,1 0-30 0,0-1-27 16,0-2-237-16,-6 0-494 0,4-3 218 15</inkml:trace>
  <inkml:trace contextRef="#ctx0" brushRef="#br4" timeOffset="514787.3504">10194 3705 343 0,'3'-11'348'0,"-2"1"-1"0,-1 2-6 0,0 0-2 0,0 1-20 15,0 0-14-15,0 3-13 0,0-1-23 0,0 1-27 16,0 2-26-16,0-1-24 0,0 3-25 16,0-6-25-16,0 6-37 0,0 0-5 0,0 0-9 0,0 0-6 15,0 0-4-15,-1 20-16 0,1-12-16 0,-2 5 5 0,2 3-25 0,-1-2-21 16,2 0-12-16,-2 8-2 16,1-3-11-16,-2 0-14 0,1-1-22 0,1-3-10 15,-1-1-8-15,-1 2-16 0,-1-2-6 16,1 0-20-16,-3 0-13 0,1-2-4 0,1-5-4 15,-1 0 4-15,1 0 9 0,0-3 17 0,2 0 8 16,-2-4 15-16,-1 1 5 0,4-1 11 0,-6-5 11 0,2 0 13 16,1-4 17-16,-1 0 16 0,1-3 19 0,-1-2 18 15,1-4 16-15,3-2 5 0,-3-1 7 0,2-1 2 16,0-2 4-16,-1-4 10 0,4 3 6 0,-1-1-1 0,3-8-5 16,-1 7-1-16,4 0-10 0,0 2-13 15,0-1-5-15,0 2-8 0,3 0-5 0,1 3-7 0,2 1-4 16,-2 10-6-16,-1 0-13 15,1 3 1-15,5 3-5 0,-5 4-2 0,3 4-4 16,0-2-5-16,2 5-8 0,-5 0-7 0,0 4 4 16,1 5-1-16,-5-3 1 0,-2 2 4 0,0 2-1 15,-7 2 3-15,-2 1 4 0,-5 0 2 0,-2 0 0 16,-6 0 2-16,-1-2 2 0,-5 0-1 0,-9 3-6 0,8-7-12 16,-10 5-7-16,10-7-11 0,0 0-16 15,3-1-12-15,0-3-19 0,7-2-22 0,0 0-32 0,4-2-30 16,3-2-41-16,-3 3-195 0,3-4-445 15,3 1 198-15</inkml:trace>
  <inkml:trace contextRef="#ctx0" brushRef="#br4" timeOffset="515700.9586">10457 3667 153 0,'2'-7'372'0,"-2"-3"-5"0,-2 2-10 0,2 1-20 0,-3-1-7 16,1-1-39-16,-3 1-20 0,2 1-12 16,-2 0-22-16,-1 0-26 0,1 3-20 0,-2 0-23 0,2 1-10 15,0 2-40-15,-1 0 1 16,0 1-23-16,-2 2-23 0,0 1-7 0,0 3-18 16,1 0-19-16,3 2-9 0,-3 4-9 0,2 0-14 0,0 0-8 15,3 1-19-15,0 0 4 0,-1-1-5 0,3 0-3 16,0 0-3-16,3-3-9 0,0-1-7 0,1-1 1 15,0 1-4-15,3-2-2 0,-2-2 5 0,4-2 5 16,-1 0 7-16,1-1 5 0,0-2 12 0,-1-1 8 16,2 0 4-16,-1-2 15 0,-2-2 22 0,2 2 11 0,-2-2 27 15,-1 0 3-15,0 0-3 0,-2 2 12 16,-1-1 3-16,1 1-5 0,-2 1-3 16,0 0-5-16,-2 1-9 0,3-1-5 0,-2 2-18 15,-1 1-21-15,0 0-19 0,3-3-26 0,-3 3-9 0,0 0 1 16,0 0 4-16,5 6-9 0,-3-3-10 0,1 0-6 15,4 0-16-15,-1 2-4 0,2-1 0 0,2-1 4 0,-2-1 1 16,5 1 6-16,1-1 8 16,0-2 7-16,-5-2 7 0,1-1 9 0,-2 1 16 15,2-3 15-15,-3-1 19 0,-1 0 19 0,-1-1 13 0,0 0 7 0,-3-2-8 0,0-3 2 16,-2 3 7-16,-2-3 9 16,-2 0 3-16,0 3-2 0,-2-2 0 0,2 2-8 0,-2 2-5 15,-1 1-2-15,2 0-7 16,1 2-6-16,1 0-11 0,-1 1-12 0,1 1-24 0,0-2-7 0,3 4-4 15,0 0-2-15,0 0-2 0,-2 10-6 16,2-6-4-16,5 4-3 0,0 0-6 0,2 4-2 0,2-2 2 16,-1 3-5-16,3-2 3 15,3 4 0-15,-1-1-2 0,-2-5 3 0,-1 2-1 0,-2-2 4 16,-3-1 1-16,-1-1 7 0,3-1-2 0,-4 0 8 0,0 0 5 0,-2-3 5 16,2 0 7-16,-2 0 7 15,2 0 8-15,-1-1 4 0,-1 0 6 0,-1-2 3 0,3 3 5 16,-3-3 7-16,1 4 10 0,-1-4-3 15,0 0-21-15,0 0-18 0,10-7-7 0,-3 0-5 0,2 2-1 16,2-5 1-16,2 3 2 0,2-6 2 16,-3 2 1-16,3 0 2 0,-4-1 6 0,-1 2 20 15,1 0 9-15,-3-1 14 0,1 0 14 0,-2 1 5 16,-4 2 9-16,0 0 0 0,-2 2-4 0,-2 0-2 16,-1-1-4-16,-2 1-9 0,0 2 6 0,-3 1-12 15,-5 1 1-15,0 2-9 0,-2 0-3 0,-1 1-3 16,1 3-3-16,1 0-6 0,3 0-1 0,-1 1-4 0,1 2-7 15,4-1-3-15,0 1-12 0,4 2-2 0,0 0-6 16,4 0 0-16,0 1-9 0,4-1-4 0,1 0-1 16,5 2-4-16,0-1 1 0,0-2 2 15,1 1 7-15,-2-1-1 0,1 0 3 0,-1-2 0 0,-2 0 4 16,-1 0 5-16,-1-3 4 0,-4 0 8 16,1 1 3-16,0-1 8 0,-1-1 0 15,0 0 7-15,-2 2 6 0,-1-2 8 0,0 2 4 0,-3-2-4 0,1 2 5 16,-4 0 1-16,-4 3-6 0,1-3-3 0,-5 1 1 15,0 2-2-15,-6-1-14 0,4-1-16 16,2 1-13-16,-1-2-16 0,3 1-12 0,0-1-22 16,3-1-23-16,0-2-17 0,1 0-21 0,4 0-20 15,1 0-20-15,3-1-62 0,0-6-226 0,4 1-496 0,2-3 220 0</inkml:trace>
  <inkml:trace contextRef="#ctx0" brushRef="#br4" timeOffset="515877.6584">10834 3715 304 0,'34'-18'113'15,"-1"0"28"-15,-10 6 21 0,1 1 19 0,-3 2 18 16,-3 2 15-16,-6 2 12 0,-2 0 8 0,-3 3 7 0,-2 0-2 15,0-1-7-15,-1 3-7 0,0-2-17 16,-1 0-10-16,-3 2-21 0,6-1-14 0,-6 1-3 0,0 0-13 16,0 0-10-16,0 0-13 0,3 5-9 15,-5-1-8-15,-1 1-2 0,0 4-18 0,1-1-9 0,-4 3-8 16,3 1-14-16,-1 1-34 0,0 1-28 0,1 0-27 0,0 1-21 16,0 0-28-16,2-1-25 0,1 1-28 15,-3 1-31-15,3-3-34 0,0-2-36 16,0-2-30-16,1-2-40 0,1 0-207 0,-4-1-555 0,1-3 246 15</inkml:trace>
  <inkml:trace contextRef="#ctx0" brushRef="#br4" timeOffset="516766.8045">11143 3669 149 0,'4'-4'359'0,"-1"2"-19"15,-1-1-20-15,1 0-24 16,-1 2-26-16,-2 1-20 0,4-2-27 0,-2 0-23 15,-2 2-25-15,0 0-20 0,0 0-20 0,0 0-9 0,0 0-16 16,1 8-14-16,-3-4-17 0,1 1-8 16,1 2-5-16,-3 0-4 0,2-1-13 0,0 1-18 15,-1 0-6-15,1 0-12 0,1-2-9 0,0 1-4 0,1 1-9 16,-1-3-16-16,1 2-3 0,0-1-6 0,0-2-6 0,0 1-1 16,2 0 3-16,-1-1-4 0,0 1 0 15,-1-1 5-15,2-1 4 0,-1 0 4 0,-1 2 10 16,2-4 5-16,-3 0 15 0,3 4 9 15,0-4 10-15,-3 0-1 0,0 0 7 0,0 0 6 0,11-4 6 16,-7 2 1-16,0-2 5 0,1 1-2 16,-1-1 1-16,2-2 0 0,-2 1-3 0,0-4 7 0,2 2-2 15,-3 2-2-15,0-3 1 0,-1 5 3 0,1-3 3 16,-1 3 3-16,0-1-18 0,-1 1-8 0,0 0 4 16,0 2-9-16,-1 1-16 0,2-4-12 0,-2 4-15 0,0 0-16 15,1-3-14-15,-1 3 0 16,0 0 3-16,0 0 1 0,0 0 5 0,7 5-18 0,-7-5-6 0,4 6-2 15,-1-4 5-15,1-1 3 16,2 2 4-16,-1-2 5 0,4 1 4 0,-1-1 7 0,-1-1 12 16,1 0 9-16,0-1 10 0,-3 0 16 15,1-1 15-15,-2 1 12 0,2-1 15 0,-2-1 21 0,-1 0 7 16,0 0 8-16,-2-1-6 0,2 1 1 0,-3-3 2 16,0 3 0-16,0-3-5 0,0 1-1 0,0-2-6 15,-4 2 0-15,2 0-4 0,1 0-5 0,-2 1-3 16,3 1 2-16,-2-1-11 0,2 0 4 0,-2 2-15 15,2 2 0-15,-1-5-12 0,-1 3-6 0,2 2-17 0,0 0-18 16,0 0-6-16,0 0 15 16,0 0-13-16,0 0-1 0,-4 9 2 0,1-2 0 0,0 1-2 15,0 1 2-15,2 0 0 0,-1-1-2 0,-1 2 4 0,0-2-8 16,1 1 3-16,-1-1-2 0,3-1-1 16,-1-1 2-16,0 1 4 0,0-4 0 0,1 2 7 0,2-1-6 15,-2-1 11-15,4-1-4 16,-4 0 10-16,0-2-4 0,2 3 3 0,-2-3 5 0,5 2 7 15,-1-2 10-15,-4 0 3 0,0 0 5 0,7 0 1 16,-7 0 2-16,0 0-7 0,0 0 2 0,0 0-6 16,0 0 4-16,0 0-14 0,6 0 3 15,-6 3-16-15,2 0 6 0,-1 5-1 0,-2 1-1 0,2 5 17 16,-2 0-13-16,-3 6-1 0,2 5 1 16,-4 11 4-16,-1 1-1 0,1 0 0 0,0 0-2 0,0 0-2 15,-1-1-3-15,0-2 3 0,3 1-3 0,1-8-18 0,-3-1 0 16,1 1-5-16,-2-3-1 0,1-1 4 0,1 1 1 15,-5-3 2-15,1 1 3 0,-2-4-2 0,-2-3 3 16,-1 1 3-16,-2-4 2 0,-2 1-6 16,-2-4 4-16,-1-2 3 0,-4-1-3 0,0 0 1 0,-4-4 2 15,-10-1 1-15,-2-1 5 0,-1-1-18 0,2-4-6 16,-2-1-7-16,0-1-1 0,3-2-9 16,-1-3-19-16,4-1-23 0,-3-2-34 0,0-2-59 0,4 0-59 15,-2-5-61-15,-2 2-241 16,0-3-581-16,0 3 258 0</inkml:trace>
  <inkml:trace contextRef="#ctx0" brushRef="#br4" timeOffset="517128.1332">9021 4098 3316 0,'-22'0'102'16,"7"0"-57"-16,0-3-5 0,2 2-3 15,3 1-15-15,2-1-10 0,2 1-2 0,-3 0 4 0,5 0 0 16,4 0 2-16,-7 0 5 0,7 0 2 16,0 0 9-16,-4 1 9 0,4-1-7 0,10 5-3 0,4-1 3 15,7 0 0-15,5-1 1 0,17 4-11 16,26 0 0-16,5-1 7 0,8-4-10 0,12 3 6 16,-3-3-2-16,7 0-5 0,7 1-1 15,6-1-4-15,-1-2-15 0,1 2 9 0,-1-2-21 0,-2-2 1 16,-1 0 5-16,0-2-5 0,-8 1 4 0,-12-1-5 0,3-1 5 15,-12 4-1-15,-10-4-10 0,-25 3 2 16,-12-3 0-16,-5 3 1 0,-4 2 1 0,-8-3 11 16,-5 3 13-16,-2-2 0 0,-3 1-2 0,-3-2-5 15,-1 3-8-15,-11-6-18 0,-11 1-8 0,-4 3-11 16,-16-3-10-16,-5 4-24 0,-26 1-20 0,3 5-27 0,1-4-34 0,1 5-34 16,0 3-41-16,-1-2-64 15,2 0-151-15,-1 3-483 0,-1 2 213 0</inkml:trace>
  <inkml:trace contextRef="#ctx0" brushRef="#br4" timeOffset="517446.7461">8788 4432 332 0,'-48'2'354'0,"4"-2"-30"0,3 4-28 16,11-2-26-16,2-1-20 0,3 1-18 0,3-1-5 15,6-1 0-15,1 1 0 0,7-1 1 0,0 0-31 16,3 0-6-16,5 0-22 0,0 0-25 15,0 0 0-15,44-5-14 0,26 1-15 0,13 1-11 16,9 1-5-16,17-4-18 0,12 2 1 0,6 1-6 0,12 1-11 16,4-1-8-16,5 1-10 15,0-2-10-15,-3-1-9 0,-8-3-5 0,-11 0-2 0,-6-1 0 0,-11 0-18 16,-11-1-2-16,-12-1-3 0,-9-1 2 0,-11 0 4 0,-26 4-3 16,-13 2 6-16,-5-1 10 15,-1 2 1-15,-9 1 5 0,-3 2 3 0,-3 0 8 0,-1-1-9 16,-2-1-7-16,-3 0-16 0,-1 0-13 15,-3-1-30-15,-4 1-34 0,-1 1-32 0,-7-3-27 0,-4 3-41 16,-1 0-55-16,3 3-64 0,3 1-358 16,2 0-705-16,-3 0 311 0</inkml:trace>
  <inkml:trace contextRef="#ctx0" brushRef="#br4" timeOffset="518357.441">12415 3527 347 0,'4'-5'342'16,"-1"-1"-26"-16,-1 4-23 0,-2-1-23 0,3 1-21 0,-3-2-21 15,0 4-26-15,3-2-23 0,-3 2-21 16,0 0-6-16,0 0-20 0,-4 11-8 0,1-2-8 0,-3 3-16 15,-1 5-6-15,0 5-13 0,0 0-4 16,-1 2-12-16,2 1-3 0,-1-2-3 0,4 2-10 0,-2 0 1 16,-1-2-22-16,3-1-10 15,2 0-16-15,-2-2-11 0,0-1 0 0,3 0-10 0,0-6-14 16,0 0-15-16,0 0-12 0,0-2-13 0,0-2-3 0,0-1-3 16,0-3-8-16,-1-1-1 0,-1 1 2 15,2-1 8-15,0-2 7 0,-4 1-1 0,1-2-5 0,3-1 2 16,-7 0-1-16,0 0 9 0,0-2 5 15,-3 0 7-15,3-1 11 0,-2 0 21 0,-1 0 7 16,1 1 10-16,-1-1 13 0,0 1 13 0,1 0 5 16,0 1 2-16,-1-1 7 0,-1 1 6 0,1-1 3 15,3 4 2-15,-3-4 0 0,6 4 3 0,-3-1 0 16,1 0 0-16,2 1-1 0,0-1 0 0,-2 1-2 16,2 1-2-16,0 0-2 0,0-1 0 0,1 0-5 0,0 0-2 0,0-1-4 15,3-1-2-15,-4 3-2 16,4-3-2-16,0 4 13 0,0-4 11 0,4 5 3 0,-1-2 3 15,4-3-2-15,3 0-3 0,4 1-4 16,7-2-3-16,3-2-9 0,4 0 0 0,0-1-3 0,10-1-5 16,0-1-5-16,-8 0-8 0,8 0-2 15,-10-2-4-15,0 3-17 0,-1-2-22 0,-3-1-23 16,-3 1-30-16,-1 1-32 0,-6 1-43 0,-3-2-41 0,2-2-62 0,-8 2-218 16,2-4-523-16,-6-1 232 15</inkml:trace>
  <inkml:trace contextRef="#ctx0" brushRef="#br4" timeOffset="518690.1582">12237 3588 274 0,'0'0'348'0,"-3"1"-20"0,3-1-20 0,0 0-17 0,0 0-20 15,0 0-16-15,0 0-22 0,0 0-27 16,0 0-20-16,0 0-14 0,0 0-17 0,24-4-21 16,0 0-15-16,2 1-15 0,3-3-12 0,9-1-15 15,0 1-11-15,0 1 1 0,-7 0-12 0,7-2-8 0,-11 3-3 16,0 0-5-16,-1 1-6 0,-2-1-4 0,-9 2-1 16,0 0 9-16,-7 1-12 0,2 0-8 15,-6 0 0-15,2 1-1 0,-2-2-2 0,1 1 4 0,-5 1-7 0,0 0 2 16,0 0-6-16,0 0-10 15,0 0-5-15,-12 5-9 0,8-4-14 0,-2 1-22 0,2-2-24 16,-2 2-25-16,2 0-32 0,0 0-33 16,1 1-39-16,0 1-45 0,2-1-264 0,-2 0-557 0,3 0 247 15</inkml:trace>
  <inkml:trace contextRef="#ctx0" brushRef="#br4" timeOffset="520047.3478">12707 4068 254 0,'1'4'242'16,"-1"-4"-16"-16,0 0-5 0,-1 3-13 0,1-3-12 0,0 0-12 16,0 0-5-16,0 0-20 0,0 0-15 0,6-2-18 15,-6 2-7-15,11-5-12 0,-3 0-13 0,0-1-11 16,4-2-7-16,1-1-8 0,4-3-3 0,-1-3-11 0,3 0-2 16,-3-1-6-16,-2 2 3 0,0-4 3 15,-3-2 3-15,1 2 11 0,-2-1 1 0,-4 0 4 0,-1 0 5 0,-4 5 3 16,1-2 8-16,-2 3 17 15,0 1-16-15,-1 2 4 0,-1 1-5 0,0 3 0 16,0-1-26-16,0 3-3 0,-1 0-7 16,0 0-6-16,0 4 1 0,3 0-7 0,-8 1-8 0,3 3-1 15,-1 1-4-15,0 4-5 0,2 2 10 0,-2 1-13 0,2 2-16 0,1 0-21 16,0 1 4-16,2-1-6 16,2 0-7-16,2 5-5 0,0-5-9 0,1 0-9 15,2 0-4-15,0-1-7 0,2-3-9 0,1-1-19 16,0 0-14-16,0-5-20 0,2 2-28 0,3-3-21 0,-1-3-39 15,5-2-33-15,0-3-243 0,1-4-528 16,-1-4 234-16</inkml:trace>
  <inkml:trace contextRef="#ctx0" brushRef="#br4" timeOffset="520527.8029">13327 3810 242 0,'0'0'315'0,"-4"2"-12"0,2 0-16 16,2-2-4-16,-4 0-7 0,4 0-19 0,0 0-19 15,-1 3-21-15,1-3-20 0,0 0-16 0,0 0-25 0,18-3-4 0,-4 1-31 16,8-3-8-16,1 3-16 15,3 0-7-15,3-1-19 0,-1 1-10 0,13-3-16 16,0 2-15-16,-2 1-3 0,-9 1-12 0,10-3-9 16,-11 4 5-16,-2-2-8 0,-3 1-1 0,-3 0-1 0,-4 1 3 15,-3-2-4-15,-3 1 3 0,-4 2 2 0,0-2 11 16,-1 2 9-16,-2-1 2 0,-4 0 7 16,7-1-5-16,-7 1 1 0,3-1-13 0,-3 1-15 0,0 0-13 15,-7-7-12-15,1 5-24 0,-1 0-24 0,-1 1-30 16,-2-3-37-16,-3 2-45 0,3 1-52 0,-2-2-46 15,-4 1-203-15,2-1-523 0,-1-2 232 16</inkml:trace>
  <inkml:trace contextRef="#ctx0" brushRef="#br4" timeOffset="520720.954">13603 3590 229 0,'-1'-3'354'0,"-1"0"-14"0,0 0-10 0,2 3-24 16,-2-3-20-16,2 3-24 15,-1-2-32-15,1 2-27 0,0 0-3 0,0 0-39 0,0 0-13 16,-9 11-19-16,4 2-12 0,2 5-8 0,-2 4-8 16,1 1-8-16,1 2-40 0,-2 9-13 15,4 1-15-15,0 0-22 0,-1 0-38 0,-1 0-35 16,3 0-40-16,1-1-58 0,3-8-55 0,1 1-297 16,-2-2-561-16,-2-3 249 0</inkml:trace>
  <inkml:trace contextRef="#ctx0" brushRef="#br4" timeOffset="521637.9871">14535 3447 230 0,'3'-4'314'15,"0"3"-33"-15,-1-1-13 0,-2 2-29 0,2-2-23 0,-2 2-19 0,0 0-8 16,0 0-15-16,0 0-14 0,0 11-19 0,-1-2-17 16,-1 0-1-16,-2 4-20 0,3 1-13 15,-1 2-7-15,-2 6-5 0,1 2-10 0,3-1-4 0,-1 3-12 0,0-1 1 16,-1 0-6-16,4-2-7 0,-4-2-8 0,5-1-16 0,-2-1-3 15,-1-6-2-15,3 0-6 16,-3-1-4-16,0-2-3 0,0-2-6 16,-3 1 1-16,3-2 2 0,-2-2 0 0,-1 1 1 15,-1-2 0-15,-1-1 1 0,-2 0 7 16,0 0-7-16,-3 0-2 0,-1 1 5 0,1-4-1 0,-1 0-1 0,-2 0-1 16,-4 0 6-16,6 0 6 0,-3 0 5 0,4 0 8 15,2-1 4-15,-1-1-1 0,5 2 7 0,-3-1-7 16,3-1-4-16,-2 2-1 0,6 0-5 15,-7 0 32-15,7 0-9 0,-7 0-1 0,7 0-8 16,0 0-7-16,-7 0-2 0,7 0-4 0,0 0-3 0,0 0 2 16,0 0-9-16,0 0 1 0,21 0-1 15,-5 0-6-15,-1 0-1 0,8 0-1 0,3-1-10 0,1-2-9 16,4-1-8-16,-1 2-15 0,9-5-14 0,3 1-23 0,-2-1-26 16,-11 4-36-16,11-5-34 0,-11 2-43 0,-1-2-61 15,-4 0-162-15,-1-5-480 0,-5 0 213 0</inkml:trace>
  <inkml:trace contextRef="#ctx0" brushRef="#br4" timeOffset="521854.9554">14419 3472 269 0,'0'0'296'0,"0"0"-32"0,0 0-26 0,0 0-22 16,16-5-19-16,-3 0-24 0,4 1-14 0,4-1-19 16,6-1-15-16,2 2-26 0,2 1-29 15,7-4-33-15,0 3-43 0,1 1-56 0,-9 1-62 16,8 0-75-16,-13 1-117 0,1 1-341 0,-2-2 150 0</inkml:trace>
  <inkml:trace contextRef="#ctx0" brushRef="#br4" timeOffset="522187.5641">15030 3676 303 0,'0'2'332'16,"0"-2"-25"-16,0 0-26 0,0 0-26 0,-2 3-25 0,2-3-23 15,-1 4-19-15,0 0-16 0,1 1-19 0,-1 2-15 16,1 2-15-16,0 2-8 0,1 3-10 0,1 5-12 0,0-6-7 16,1 7-5-16,2-2-7 15,-2-4-1-15,0-1-6 0,-2 1-6 0,1-1-1 0,0 1 1 16,0-2-3-16,-2-3-12 0,0 3 1 0,-1-1-2 0,-3-2-5 16,0-2-6-16,-2 4 5 0,-1-1-17 15,-1-4 9-15,-3 2-2 0,-2-3-1 0,-2 0-4 0,-1-2 1 16,-1-2-2-16,-4-1-10 0,5 0-2 15,-5-1-20-15,0-6-16 0,1 1-25 0,5 0-30 0,-3-2-40 16,0-2-52-16,5 3-65 0,0-3-80 0,2 0-195 16,1-1-555-16,1-2 246 0</inkml:trace>
  <inkml:trace contextRef="#ctx0" brushRef="#br4" timeOffset="522420.17">14859 3639 212 0,'2'-2'316'0,"2"1"-25"0,2-1-22 15,2 2-24-15,5-4-19 0,2 2-26 0,6-3-17 0,2 0-17 16,1 3-17-16,0-1-15 0,2 0-9 0,0 2-19 0,-1-2-10 16,-3 0-12-16,1 1-7 0,-9 2-7 15,0 0-11-15,-3-1-11 0,-3 1-16 16,-3-2-7-16,0 2-5 0,-3-2-16 0,-2 2-21 15,0 0-32-15,0 0-38 0,-11-4-54 0,2 2-61 0,-6-1-239 0,0 1-476 16,-8-3 210-16</inkml:trace>
  <inkml:trace contextRef="#ctx0" brushRef="#br4" timeOffset="523837.363">15600 3674 118 0,'0'0'256'0,"-4"1"-8"0,4-1-6 16,0 0-8-16,-6 0-7 0,6 0-10 0,0 0-11 0,0 0-6 15,-3 2-15-15,3-2-15 0,0 0-11 0,0 0-11 16,0 0-5-16,0 0-11 0,0 0-9 15,0 0-1-15,0 0-14 0,0 0-13 0,0 0-7 16,0 0-7-16,19-3-16 0,-7 2-6 16,4-1-8-16,-2 0-9 0,3 0 3 0,3 0-10 0,5 1-5 0,-10 0 0 15,6-1-1-15,-5-1-4 0,-2 3-3 0,2-2-1 16,-5 2-2-16,-3-1 1 0,1 0-6 16,-4 1-2-16,0 0 6 0,-1-2 9 0,-4 2-2 0,8-1 7 15,-8 1 13-15,6 0-1 0,-6 0-2 16,5-1 9-16,-2 1-9 0,-3 0-4 0,0 0-7 0,0 0-4 15,0 0-9-15,6-2-21 0,-6 2-18 16,0 0-31-16,0 0-31 0,0 0-35 0,0 0-37 0,0 0-43 16,0 0-45-16,0 0-58 15,0 0-248-15,-9-5-593 0,9 5 264 0</inkml:trace>
  <inkml:trace contextRef="#ctx0" brushRef="#br4" timeOffset="524107.7517">15628 3812 3100 0,'-1'3'173'0,"-3"0"-62"15,-1 0-49-15,3-2-9 0,0 1 9 0,2-2 16 0,-6 2 8 16,6-2 10-16,-2 1-8 16,2-1 19-16,0 0-27 0,0 0-9 0,0 0-10 0,0 0-10 15,10-6 0-15,-2 4-23 0,6-1-7 0,1 1-5 16,2-2 0-16,4 2-12 0,2-1 7 15,0 1-23-15,-2-1 11 0,-4 1 3 0,4 0 0 16,-4 0-2-16,-3 2 0 0,0-2-2 0,-7 0 5 0,3 2-1 16,-3-1-1-16,-3 0 2 15,2 1 3-15,-1-1-11 0,-1 1 8 0,-4 0-2 0,5-1-7 0,-5 1-3 16,0 0-20-16,4-1-26 0,-4 1-30 0,0 0-38 0,0 0-38 16,0 0-49-16,0 0-64 15,0 0-306-15,0 0-628 0,0 0 278 0</inkml:trace>
  <inkml:trace contextRef="#ctx0" brushRef="#br4" timeOffset="524637.6297">16568 3475 3725 0,'5'-4'7'0,"-2"1"48"15,1 0 7-15,-1 0-26 0,-2 3-8 0,-1 0-10 16,3-3-2-16,1 0-1 0,-4 3 1 0,3-2-2 0,-3 2-3 16,0 0-3-16,0 0-2 15,0 0-2-15,0 10 5 0,0-3-6 0,0 2 5 0,0 0 0 0,0 5-2 16,-1-1-1-16,2 6 6 0,1-3-1 0,0 4-3 16,1-3-4-16,-1 2 6 0,-1-3-7 0,3 2 8 0,-2-4-3 15,-1 0-4-15,3 1-8 0,-2-3-10 16,-1-1-1-16,1 1-2 0,-2-3-3 15,0 0-3-15,0-2-4 0,0 1-2 0,-2-1-5 0,-1-1 4 16,-1 1 2-16,1-2 2 0,-2-1 0 16,0 1 3-16,0-2-2 0,-2 1 2 0,-2-1 4 0,-2-1 1 15,1 0 4-15,0-1 2 0,-4-1 1 16,5 1 1-16,-1-1-1 0,-2 0 3 0,3 0 0 0,-1 0 2 16,0-1 0-16,1 0 9 0,-2 1-2 0,5-1 8 0,-2 1 6 15,2 0 0-15,-1 1 6 0,3-1-4 16,4 0 1-16,-10 0 3 0,10 0-9 15,-5 0 9-15,5 0-6 0,-5 0-7 0,5 0 5 0,0 0-5 16,-7 0-2-16,7 0 7 0,0 0 1 0,0 0-4 16,0 0 2-16,0 0-1 0,0 0 1 15,14 5-2-15,-7-4 2 0,9-1-5 0,1 2-3 0,5-3-13 16,1 1-15-16,2-1-18 0,3 0-24 0,-1 1-20 0,1-2-26 16,-1-1-30-16,1 1-38 0,10-6-59 15,-10 4-258-15,-2-5-538 0,-4 0 239 0</inkml:trace>
  <inkml:trace contextRef="#ctx0" brushRef="#br4" timeOffset="524856.889">16428 3472 3060 0,'-7'-1'144'0,"1"-1"-47"0,2-1-16 0,1 1-21 15,-1 0 2-15,1 0-13 0,3 2-15 0,-2-4 0 16,7 1-12-16,-1-1-2 0,2-1-5 0,12 1-5 0,5 2-8 16,1-4-19-16,5 3-20 15,2 3-26-15,7-3-38 0,6 1-39 0,-4 3-54 0,2-1-61 16,-13 0-226-16,1 1-521 0,-1-1 232 0</inkml:trace>
  <inkml:trace contextRef="#ctx0" brushRef="#br4" timeOffset="525708.1044">16829 3882 38 0,'-6'0'281'0,"6"0"-20"0,0 0-14 0,0 0-15 16,0 0-19-16,0 0-19 0,0 0-19 16,-6 0-15-16,6 0-9 0,0 0-10 0,0 0-9 15,0 0-8-15,0 0-13 0,0 0-8 0,0 0-10 0,0 0-10 0,17-3-7 16,-10 0-8-16,2 1-2 16,1-3-10-16,-2 2-4 0,5-1-6 0,-4-2 0 0,1 0-5 0,1-1 5 15,-1-1 0-15,-2-1-3 16,2 0 3-16,-1-2 1 0,-1-1 6 0,-1 1-5 0,0-2 8 15,-2 0 9-15,0 1 10 0,-2 4 8 16,0-1-2-16,0-1-7 0,-3 2 5 0,1 1-8 0,-2 1 2 16,1 2-1-16,0-1-3 0,0 1 3 0,-1 1-40 15,1 0 6-15,0 3-6 0,-4-1-5 16,4 1-2-16,-8 2 0 0,5 2-7 0,-2 1 8 0,0 1-9 0,0 2-16 16,0 0 2-16,1 3-15 0,1 0-14 15,0 0-10-15,-1 2-3 0,4-3-7 0,0 0-11 0,2 2-7 16,0-4-3-16,4 4-2 15,-1-4-7-15,5 0-13 0,0 0-14 0,4 1-10 0,1-5-7 16,1 1-13-16,4-1-3 0,4-2-2 16,0-3 7-16,1 0 13 0,1-2 12 0,-3-2 14 0,0 0 15 15,-2-2 21-15,-3-2 27 0,-3 3 23 0,-2-1 24 0,-1-2 26 16,-3-1 19-16,-1 2 21 16,-2 1 23-16,-1 1 9 0,-1-1-2 0,-2 1 5 0,-1 2 22 0,0-2-26 15,-1 0 0-15,-1 4-13 0,0-2-4 16,0 1-15-16,-1 1-5 0,2 2-13 0,-5-2-10 15,5 2-8-15,-7 5 0 0,2 1-12 16,-2 1-12-16,5 1-11 0,-3 4-4 0,2 1 10 0,-1 2-21 16,1 5 0-16,1-1 5 0,0 1-15 15,1 0-5-15,-1 2 2 0,2 2-1 0,2-2 10 0,-2 1-2 16,1-1-3-16,-1-1 0 0,0-2 0 0,3 0 9 0,-2-6-2 16,-1 0 3-16,0-1 2 0,-1-3 8 15,1 1-7-15,0-4 1 0,-1 1 2 0,-1-2 6 0,1-3-1 16,-1 2 4-16,-2-2 3 0,-2-1 0 15,-1 0-13-15,-3-2-6 0,-3-2-17 0,5-1-36 0,-8-3-26 16,-5-3-36-16,0-4-51 16,-1 1-67-16,4-2-59 0,-2-1-268 0,1-2-609 15,1-1 269-15</inkml:trace>
  <inkml:trace contextRef="#ctx0" brushRef="#br4" timeOffset="525868.151">17215 3723 47 0,'8'-2'319'16,"1"-1"-23"-16,0 0-29 0,-1 0-23 0,2 0-27 0,0-1-22 15,-1 1-28-15,1-1-40 0,-1 0-47 16,-1 0-50-16,1-1-62 0,-1 1-73 0,-1 1-204 0,-2-3-335 16,-3 1 148-16</inkml:trace>
  <inkml:trace contextRef="#ctx0" brushRef="#br4" timeOffset="527697.7641">17268 3693 145 0,'0'0'202'0,"0"0"-18"0,0 0-12 16,0 0-19-16,0 0-13 0,-5-1-19 0,5 1-11 16,0 0-9-16,0 0-14 0,0 0-10 0,0 0-4 0,0 0-7 0,0 0-7 15,0 0-7-15,-5 2-6 0,5-2-3 16,0 0-4-16,0 0-3 0,0 0 0 0,0 0 4 15,0 0-3-15,0 0 7 0,0 0 1 16,0 0 0-16,0 0 1 0,0 0 2 0,0 0 1 0,0 0 5 16,0 0-3-16,0 0 7 0,0 0 0 0,0 0-5 0,0 0-6 15,0 0-3-15,0 0-7 16,0 0-3-16,22-5 13 0,-14 4-6 0,2 0-5 16,0 1-1-16,1 0-4 0,-1-2-4 0,0 1-3 15,0 1-1-15,1-1 4 0,-3 1 6 0,1 0 5 0,-3 0 12 0,-2 0 12 0,0-2 6 16,-4 2 3-1,6 0 5-15,-6 0 0 0,4-1-8 0,-4 1-10 0,0-3-7 0,0 3-16 16,0 0-9-16,-10-6-31 16,4 2-26-16,-1 2-39 0,0 0-59 0,1 0-76 0,1 1-97 15,1-2-198-15,-2 1-539 0,2 1 238 0</inkml:trace>
  <inkml:trace contextRef="#ctx0" brushRef="#br4" timeOffset="528697.8278">17717 3658 150 0,'0'0'235'0,"0"0"-12"0,1 3-4 0,-1-3 4 0,0 0-7 15,0 0-8-15,0 0-15 0,0 0-13 16,1 3-17-16,-1-3-15 0,0 0-12 0,0 0-17 0,0 0-9 15,3 3-7-15,-3-3-15 0,0 0 0 16,0 0-16-16,0 0-10 0,7 0-5 0,-2 0-7 0,0 0-7 16,2-2-2-16,2 1-6 0,0 1-2 0,1-1-2 0,0 1-2 15,3-2-7-15,-2 2 2 0,-2-1-5 16,0 1 1-16,-4 0-5 0,2 0 0 0,-3 0-4 16,-4 0 0-16,7 0-2 0,-7 0-3 15,7-2 2-15,-3 2-1 0,-4 0-2 0,0 0 0 16,7 2-5-16,-7-2 2 0,0 0-10 0,0 0-7 15,0 0-9-15,0 0-14 0,4-2-18 0,-4 2-23 0,0 0-24 16,0 0-21-16,0 0-20 0,-1 5-40 16,1-5-41-16,0 0-181 0,-7 2-439 0,0-2 193 15</inkml:trace>
  <inkml:trace contextRef="#ctx0" brushRef="#br4" timeOffset="529027.0898">17660 3809 250 0,'0'0'294'0,"-2"3"-5"0,2-3-16 16,0 3-5-16,0-3-8 0,2 3-16 0,-2-3-7 0,0 0-21 0,0 0-14 16,0 0-15-16,0 3-7 0,0-3-25 15,0 0-23-15,7 0-5 0,-7 0-18 0,12-4 1 16,0 3-21-16,2-1-16 0,0-2-7 15,3 2-4-15,6-1-4 0,-1 1-5 16,0-1-10-16,-1 1 0 0,1 0-8 0,-8-1 12 0,2 2-19 16,-2-1 3-16,-6 1-4 0,2 1-6 0,-1-1 2 0,-2 0 1 15,-3 1 8-15,-1-1 2 0,-3 1 1 0,7 0 10 0,-7 0 1 16,5-3 3-16,-5 3-2 16,0 0-3-16,0 0-7 0,2-2-16 0,-2 2-11 0,0 0-31 0,0 0-22 15,-10-2-34-15,10 2-33 16,-7-1-30-16,3 0-45 0,4 1-64 0,-9-1-71 15,5 1-266-15,4 0-633 0,-4-4 280 0</inkml:trace>
  <inkml:trace contextRef="#ctx0" brushRef="#br4" timeOffset="532787.8294">18650 3616 2460 0,'0'-13'216'0,"0"1"-122"0,0 0-38 0,-1 4-15 15,0 0 4-15,1 3-15 0,0-1 6 16,0 2-7-16,0-1-2 0,0 3 2 0,-1-1-4 0,1-1-2 15,0 4-1-15,0 0-6 0,0-4-2 16,0 4-3-16,0 0-4 0,0 0 3 0,0 0-5 0,0 0 0 16,0 0-2-16,-4 17 2 0,4-8 2 0,-2 3-3 0,0 1 2 15,-1 7 1-15,0-1-1 0,-2 2-2 16,-1 2 2-16,2 0 0 0,-2 2-3 16,3 2 1-16,-4 7 0 0,2-1-2 0,-1 4 1 15,-1 1 0-15,4 2 3 0,-4 1-3 0,3 3 2 0,-9 16-1 0,8-17-1 16,-4 17 4-16,2-14-2 15,0 17 1-15,0-19-2 0,-5 21 14 0,3 0 0 0,3 1 9 16,-5 1 0-16,6-2-3 0,-3 5-1 16,0-4 2-16,2 1-5 0,2-3 6 0,0 3-12 15,-3 0 3-15,0-1-5 0,1-4 1 0,-1-17-8 0,4 0 1 0,-2 0 1 16,-1 0-2-16,-1-3-4 0,3-5 2 0,-6 0-2 16,7-11 1-16,0 0-4 15,-1-2-1-15,-3-3-6 0,7-3-16 0,-3-5-7 16,3-4-13-16,0-3-12 0,0 1-7 0,-3-3-9 0,3-1-13 15,0-3-38-15,0 0-33 0,0 0-48 16,13-9-58-16,-10-2-148 0,-2-2-446 0,2-5 197 0</inkml:trace>
  <inkml:trace contextRef="#ctx0" brushRef="#br4" timeOffset="534044.7954">18753 3451 174 0,'0'0'195'0,"0"0"-10"0,-6-2-9 16,4 0-11-16,2 2-6 16,0 0-9-16,-5-2-5 0,5 2-10 0,-4-2-8 0,4 2-8 15,0 0-8-15,0 0-12 0,-4-1-4 0,4 1-9 16,0 0-6-16,0 0-6 0,0 0-9 0,0 0-2 0,0 0-7 16,0 0-5-16,0 0-10 0,0 0-2 15,0 0-5-15,0 0-1 0,0 0-4 0,0 0-1 16,0 0-3-16,0 0-2 0,16 0-5 0,-8 1 0 0,8-1 2 15,0 1-6-15,8 0-4 0,4-1 2 16,10 0-1-16,1 2-4 0,5 0 0 0,0-2-1 0,1 0 1 16,24 0 0-16,-20 0-3 15,19 3-2-15,-19-4-3 0,20-1-2 0,-1 0 3 0,2-1 6 16,0 1 8-16,3-1-1 0,0-4 3 0,6 4-1 0,0 0-7 0,2-1 3 16,1 2 17-16,0-1-7 15,2-2-1-15,2 2-2 0,-1 5 1 0,-1-4-6 0,6 3 3 0,0 2-7 16,0-2 5-16,-1 1-7 15,-4 0 0-15,-4 4 0 0,1-5 2 0,-3 5-3 0,-4 1 2 16,0 0-2-16,-3-3-2 0,-3 2 1 16,-1-2 1-16,-21-3-4 0,3 1 3 0,23 2-4 0,-25-3 1 15,3-1 2-15,-3 1-3 0,21 0 1 0,-24-2 3 0,0 0 1 16,1-2 2-16,-2 2 0 16,-2-6 0-16,-2 4 3 0,1-3-1 0,-15 5 1 0,2-5 1 0,-1 2 5 15,0-1 0-15,3 3-1 16,-5-2-3-16,-1-1-1 0,1 1 2 0,-1-1-5 0,-3 1 2 15,3 0-3-15,-4 1 0 0,3 1-1 16,-2 0 1-16,0-2-3 0,1 3 3 0,-1-1-2 0,2 1 0 0,-2 1-2 16,2-1-3-16,-2 2 2 15,1-1 2-15,-1 0-1 0,-4 0 0 0,-3-1 1 0,3 1 0 16,-1-2 2-16,-1 4-2 0,1-1-2 16,-1 0 8-16,-1 1 3 0,2-2-3 0,-3 0 6 15,1 2-6-15,-4 0 1 0,-1-1 2 0,1-1 4 0,-3-4 6 16,-3 3 3-16,3 1 11 0,-3 0 2 15,2 0-5-15,-6 0-5 0,4-3 0 0,-1 3 1 0,-3 0-4 16,0 0-1-16,5-3-4 0,-5 3-1 16,0 0-7-16,0 0 3 0,0 0-3 0,0 0-7 15,7 0 2-15,-7 0-3 0,0 0-2 0,0 0-2 0,0 0-2 0,0 0 5 16,3 3-1-16,-3-3 4 0,0 0-11 16,0 0-1-16,0 0 2 0,0 0 1 15,0 0-6-15,0 0 10 0,0 3-10 0,0-3-1 16,1 7 6-16,-1-4 1 0,-1 3-2 0,1-1 1 15,-1 1 2-15,-1 2-2 0,0 5 4 0,-1 1-5 16,0 6 13-16,-2 0-15 0,3 3-1 0,-5 2 12 0,-1 8-5 16,-2 2 7-16,0 3 1 0,0-1-2 15,0 5 2-15,-1 0-2 0,-10 18 4 0,4 0 2 16,3 0 4-16,-3 3-5 0,5-1-8 0,-4-1 6 0,6 4-2 0,0-2 2 16,-1-1 11-16,4 1-16 0,-3 1-4 15,3 1 7-15,-3 3 1 0,2-3-1 16,2-2 4-16,2-1 4 0,1-16 15 0,-1 16-8 15,0-18-14-15,1 2 2 0,0-2-3 0,-2 17 2 0,-1-20-4 16,-1-1 8-16,1 1-7 0,3 1 1 16,-1-5 3-16,-1 3-3 0,2-5 3 0,1-8 1 0,0-1-8 0,-1-1-2 15,1 0 5-15,-2-6-4 0,3 0-2 0,-1-3 8 16,-1-5-4-16,3 1-2 0,0-2 3 16,-1-3 1-16,-2-2-3 0,3-1 2 0,0-1-7 0,0-3 12 15,0 7 2-15,0-4-6 0,0-3-9 16,0 0-12-16,0 0-12 0,0 4-12 0,0-2-19 15,0-2-21-15,0 0-25 0,0 0-32 0,0 0-39 16,0 0-54-16,0 0-43 0,0 0-290 0,-10-6-608 16,3 3 269-16</inkml:trace>
  <inkml:trace contextRef="#ctx0" brushRef="#br4" timeOffset="534777.9506">18529 5674 174 0,'-24'-2'224'16,"3"2"-27"-16,0-1-17 0,1 4-16 0,3-3-17 0,3 0-6 0,-1-2 9 15,-1 4-1-15,2-2 2 16,-3 0-7-16,3 0-3 0,4 0-5 0,2 0-10 0,0 0-5 16,2 0-12-16,0 0-8 0,1 0-10 0,0 1-4 0,5-1-15 15,-5 0-8-15,5 0-4 0,-6 0-2 16,6 0-4-16,0 0 1 0,0 0-3 0,0 0 3 0,0 0-4 15,13 8-3-15,-3-7 3 16,2 2-7-16,4 2-6 0,11-2-4 0,-1-1-4 0,17 2 5 16,2 0-2-16,5 0 7 0,25-3 3 15,3 2-7-15,4-3 3 0,7 0 0 0,4-1-6 0,6 1 3 16,2-4-3-16,9 4-3 0,7-6-10 0,1 3 4 0,6-2-6 0,6-2-2 16,2 0-5-16,5 2 0 15,1 0-12-15,4-1-3 0,-3 0 1 0,6 2-12 0,-2 0-2 16,-5 0-3-16,-5 3 13 0,-5 1-3 15,-4 1-7-15,-9-2 10 0,-10 1-3 0,-5 3 3 0,-15 1 7 16,-11 2 4-16,-26-6-3 0,-4-2 3 16,-3 1-2-16,-13 1 14 0,-2-1-8 0,0-1-5 15,-5 0 5-15,-7-1 1 0,0 1-6 0,-5 2 3 16,-1-2 2-16,-2 2-1 0,-2 0 1 0,0-1 5 0,-4 1-3 16,4-2 2-16,-2 0-7 0,-2 2 3 0,0-4-2 15,0 4-19-15,-3-7-15 0,-1 3-18 16,1 0-37-16,-1-1-41 0,-3 0-53 0,1-3-79 0,-1 1-293 15,0-2-595-15,-3-2 263 0</inkml:trace>
  <inkml:trace contextRef="#ctx0" brushRef="#br4" timeOffset="535638.5295">19047 3715 343 0,'0'-2'328'16,"0"2"-30"-16,2-3-30 0,-2 3-26 0,0 0-24 0,0 0-12 0,0 0-18 16,0 0-10-16,1 9-17 15,-1 0-12-15,-3 2-10 0,1 2-14 0,-3 1-13 0,4 5-9 16,-2-1-7-16,-3 2-6 0,1 0-11 0,-1 1-7 0,3 0-9 0,-3-1-7 16,1 3-9-16,2-3 4 15,-1 0-11-15,-2 2-4 0,2-8 1 0,1-1-3 0,-1-2-5 16,1-2 6-16,1 0-15 0,0-3 4 0,2-2-3 15,-1-1 1-15,-1 1 1 0,2-1 26 0,-2-1 23 16,2-2 3-16,0 0-6 0,0 0-15 0,-5-11-1 16,5 3-2-16,0-5-15 0,2-2 7 15,3-7-3-15,-2 0-10 0,2-3 3 0,2-1-16 16,5-8 3-16,-2 8-9 0,-2 1-4 0,5-8 0 16,-2 10-2-16,1 1 8 0,3 2-14 0,-4 5 1 0,3 0-9 15,-6 7 4-15,1-1-2 0,-1 3 1 16,0 1-6-16,0 3 4 0,0 0-1 0,-2 1 0 0,2 2-2 15,1 2 3-15,-2 0-1 16,0 4 3-16,0-1 1 0,3 3-1 0,-3 3 0 0,2 1-11 0,1 4 7 16,-2 0-4-16,-2 3-2 0,-2-3 9 15,3 1-6-15,-2 2-1 0,0 1 6 0,-2-7-5 0,1 7-10 16,-1-2 1-16,0-2-12 0,0-2-4 0,-2-1-8 0,1-2-19 16,1 1-7-16,-2-1-21 15,-2-4-21-15,2 0-26 0,-2-1-29 0,0 0-34 0,1-2-28 16,0-2-36-16,-1 1-212 0,-2-3-519 15,-1-1 230-15</inkml:trace>
  <inkml:trace contextRef="#ctx0" brushRef="#br4" timeOffset="535837.781">19060 3897 94 0,'-3'0'281'0,"1"-4"-24"0,-1 3-19 16,3 1-20-16,-2-2-15 0,2 2-22 0,0 0-16 0,0 0-23 0,0 0-11 15,0 0-14-15,15-2-24 16,-1 2-26-16,2 1-24 0,6-1-32 0,4 1-34 16,2-1-42-16,2 0-33 0,8 0-67 0,-10 0-150 15,1 0-342-15,-1-2 151 0</inkml:trace>
  <inkml:trace contextRef="#ctx0" brushRef="#br4" timeOffset="536257.2898">19405 3909 69 0,'-5'-1'291'16,"-1"1"-21"-16,2-2-25 0,4 2-20 0,0 0-22 16,-7 0-25-16,7 0-23 0,0 0-21 0,0 0-20 15,0 0-19-15,30 0-18 0,-7 0-19 0,2-1-16 16,2 0-13-16,0 1-11 0,0-2-11 0,4 1-9 15,-4-1-3-15,-1 1 2 0,-2 0 0 16,-3-2 5-16,-4 1-4 0,-4 2 10 0,-3-2 19 0,-2 1 17 16,-2 0 20-16,-1 1 4 0,0-3-3 15,-4 0-11-15,0 1-4 0,-1 2 0 0,-4-5 0 0,-1 3-1 16,-3-2-1-16,0 3 2 0,0-2-7 0,-2 1-4 0,1-1-2 16,2 2-6-16,0 1-4 15,3-2-1-15,0 2-3 0,-1-1-10 0,5 1-13 0,0 0-6 0,0 0 4 16,-4 3-3-16,4-3-3 15,0 0 4-15,10 7 0 0,-3-5 0 0,0 3-1 0,2-3 1 16,-1 2 1-16,1-1 1 0,-1 0-2 0,2 2 2 16,0-3-1-16,-2 3 3 0,1-1-3 0,-4-2 2 15,0 1 7-15,-1 1 1 0,0-2 1 0,-3 2-3 0,-2-1 7 16,0 1-1-16,-2 0-3 0,-3 1 1 0,-1 0-5 16,-1 1-12-16,-5-1-15 15,2 2-19-15,-2-3-18 0,0 3-20 0,5-3-29 16,-1-1-39-16,4 0-41 0,1-1-46 0,-1 1-129 0,2-2-393 15,3-1 174-15</inkml:trace>
  <inkml:trace contextRef="#ctx0" brushRef="#br4" timeOffset="536747.46">20073 3888 147 0,'1'-3'352'0,"-1"-2"-31"15,-4 1-30-15,1 0-20 0,-4 0-15 0,0 0-14 0,-3-1-22 0,-4 3-20 16,-3 1-23-16,3 0-15 16,-2 1-20-16,1 2-14 0,-3 0-9 0,4 3-14 15,-6-1-12-15,6 3-9 0,1-1-13 0,2 1-6 0,0 1-7 0,2 1-3 16,1 0-11-16,-1 3-15 0,6-1-6 0,2 2-8 16,1-1-9-16,0-3-11 15,3 1-11-15,1-3-4 0,2-2 2 0,1 1-3 16,0-3-3-16,4 0-1 0,-1-1 0 0,5-2-4 0,-1-3-1 0,8-1 5 15,-3-1 2-15,1-5 4 0,0 1 0 16,1-3 9-16,-4-2 3 0,1-1 21 0,-1-1 11 16,-2 0 19-16,0-2 10 0,-3 1 1 0,2-4 8 0,-2 0 2 15,-3-2 1-15,4 0 11 16,-6-3 7-16,0 1 1 0,-1 1 7 0,-2 3 5 16,-1 8 4-16,-2-1 3 0,-1 4 3 0,0 0-14 0,2 2 0 15,-5 0-8-15,0 3-7 0,0 2-13 0,-1 0-11 0,1 2-1 16,-4-1-20-16,7 2-7 15,-11 5-2-15,2-1-9 0,1 6-10 0,-2 2-10 0,3 0-17 0,-3 3-11 16,2 4-8-16,2 2-17 16,3-1 2-16,2 1-1 0,1 1-10 0,1 0-5 0,4 0-11 15,-1 0-10-15,6 0-2 0,-2-2-10 0,1 1-7 0,-1-2-4 16,3-3-5-16,-1-4-8 0,0 0-18 16,0-2-19-16,-2-2-28 0,5-1-35 0,0-4-55 15,-5 1-188-15,6-4-512 0,-4-3 227 0</inkml:trace>
  <inkml:trace contextRef="#ctx0" brushRef="#br4" timeOffset="537170.4843">20474 3864 311 0,'0'0'312'0,"0"0"-32"0,0 0-18 15,4-1-23-15,-4 1-21 0,0 0-24 0,0 0-19 0,0 0-18 16,0 0-17-16,0 0-8 0,0 0-14 15,0 7-13-15,-3-3-24 0,1-1-17 0,-3 0-11 0,1-1-15 16,-3 4-12-16,1-2-3 16,1 0-5-16,-2-1-1 0,1-1-1 0,3-1-4 0,-1 1 3 15,1 0 1-15,0 0 2 0,3-2 4 0,-4 2 0 16,4-2-3-16,0 0 2 0,-4-6 16 0,4 6 3 0,1-6-2 16,2 1 1-16,0 0-2 0,0-1-2 15,1 2-5-15,0 0-3 0,-1-2-6 0,0 3 0 16,3 0-3-16,-1-2-2 0,1 3 0 0,-2 1-7 0,2 0-2 15,-1 0 0-15,-2 1 1 16,-3 0-16-16,10 1-10 0,-9 1-8 0,2 0 1 0,0 1 4 0,-3 2-2 16,0-2 1-16,-3 2-1 0,-1-1-1 0,-3 1 3 15,1 1 7-15,-3-2-1 0,0 1-1 16,1-1 5-16,-1-2 0 0,2 0 1 0,0-1 6 0,3-1 12 16,-2 3 3-16,2-3 3 15,4 0 3-15,-7-3 0 0,4 0-2 0,0-1 2 0,5 1-1 16,-2-3-9-16,1-2-8 0,3 3-11 0,-1 0-17 15,1-1-23-15,2-1-31 0,-2 4-40 0,-1 0-53 0,1 0-65 16,-4 1-200-16,0 2-477 0,3-1 211 0</inkml:trace>
  <inkml:trace contextRef="#ctx0" brushRef="#br4" timeOffset="538607.6945">19036 4623 136 0,'0'0'289'0,"-1"-5"-32"15,1 5-24-15,0 0-23 0,0 0-21 0,0 0-11 0,0 0-6 16,0 0-12-16,0 0-8 0,1 18-11 16,-1-10-9-16,0 7-13 0,1 0-12 0,2 7-9 15,-3 0-8-15,0 1-11 0,0-1-4 0,2 1-9 0,-2 0-6 0,0-2-5 16,1-1-5-16,-1-2-6 15,-3-2-4-15,3 3-3 0,-3-6-2 0,2-3-6 0,-2 1-2 16,0 0-2-16,2-3 1 0,0-2-4 16,-2 0-3-16,1-2-1 0,1-1 5 0,-1-1 12 0,2-2 0 15,-4 1-8-15,4-1-1 0,-6-3-1 0,5-3-7 0,-3-1 0 16,1-3 3-16,-1-7-1 0,-1-3 2 16,2-2 0-16,1 0 2 0,2-2-6 0,1 0-5 15,0-3 8-15,2 3 0 0,3-1-1 0,-2 2 1 16,3 0-2-16,1 1-1 0,0 4-9 0,2-2 6 15,1 6 6-15,3-2-9 0,0 8-6 16,-1 0 0-16,1 0-1 0,0 3-3 0,1-1-1 0,-1 3-1 16,2 2-3-16,0 2 2 0,-2 2 2 15,-3 2-5-15,1 0-9 0,-1 4-12 0,-3 1-2 0,-1 3-7 16,-2 0 10-16,-2 6-10 0,-2 1 1 16,-5 0-4-16,-2 2 3 0,-3-3 1 0,-2-1 9 15,-3-1-4-15,3-2 6 0,1-4 1 0,-3 0-2 0,3-3 7 0,3-3 3 16,1 2 2-16,1-5 8 0,0 1 6 0,3 1 7 15,-1-2 3-15,3-2-4 0,0 2-4 0,0-2 8 16,0 0-11-16,11-4 2 16,-1 2-2-16,0 0 6 0,3 1-10 0,-1 1 1 0,4 0-2 15,0 3 8-15,6 1-9 0,-2 1 4 0,-5 1-2 0,4-1 1 0,1 6-4 16,-5-4 1-16,2 2 2 16,-5 1 2-16,-2 2 1 0,0-3-2 0,-3 4 3 0,-2-1-4 15,-1 0 3-15,-5 2-4 0,-5-2 5 0,-3 0 0 16,-5 2-4-16,-4-1 7 0,-2-1-2 15,-4 1-1-15,0-6 5 0,-3 2-8 0,-1-5 1 16,1-1 2-16,0-2 2 0,2-1-2 0,1-1-7 0,2-4-13 16,6 3-12-16,-3-3-14 15,6-3-28-15,0 1-39 0,3 0-39 0,3-1-47 0,3-1-60 0,1-1-184 16,3-3-477-16,3-1 211 0</inkml:trace>
  <inkml:trace contextRef="#ctx0" brushRef="#br4" timeOffset="539047.5148">19481 4877 157 0,'0'0'293'0,"0"0"-30"0,0 0-21 16,7 0-16-16,-7 0-7 16,0 0-23-16,7 0-13 0,-7 0-18 0,6 0-21 0,-1 0-8 15,1 0-18-15,5 0-14 0,4 0-11 16,6 0-13-16,0-2-15 0,-1 2-13 0,3-1-7 0,-1-3-5 0,-6 2-6 15,8 0-5-15,-4-1-2 16,0-1-6-16,-5 2-5 0,-1 0-5 0,-4 0 3 0,-1 1-4 16,0-1 5-16,-3 0 9 0,-2 1 0 0,-1-1-4 15,-1 0 1-15,0-1 1 0,-2 3-2 0,-4-4-2 16,1 1-3-16,-2-2 4 0,-4 2-1 0,-1-1-1 0,1 2 4 16,-4-5 10-16,2 5-9 15,-1-2 2-15,3 1 4 0,0-1-3 0,2 2 0 0,1 1 4 0,1-1-4 16,1 1 0-16,-1-1-2 15,1 1 6-15,4 1-5 0,-3-3-7 0,3 3-4 0,0 0 1 16,0 0-3-16,0 0-5 0,14 0 0 16,-7 1 6-16,-1 2-6 0,3 1 0 0,0 0 2 0,0 1-7 15,1 2 2-15,0 1 2 0,-2-2-1 0,-3 2 2 0,3 2 0 16,-1-1-1-16,-2 3 0 16,-2-4 12-16,-1 1-10 0,0 0-5 0,-6 0 2 0,3-2-8 0,-5 2 0 15,-1 0-4-15,-3 1-9 16,0 0-9-16,-1-2-11 0,0-2-17 0,1-2-16 0,2 2-24 0,-1-3-24 15,2 0-36-15,1-2-35 0,2-1-37 16,-2-1-226-16,6 1-490 0,-4-6 218 0</inkml:trace>
  <inkml:trace contextRef="#ctx0" brushRef="#br4" timeOffset="539603.3145">20188 4922 292 0,'4'-7'313'0,"1"0"3"0,-4 1-26 0,2-2-20 0,-3-2-17 0,-3 0-11 16,2-1-18-16,-4 0-14 16,1 3-8-16,-6-2-4 0,0 1-35 0,-1 0-4 15,0 2-14-15,-3 1-10 0,-2-1-21 0,1 4-8 16,-2 0 1-16,1 1-20 0,1 1-7 0,-2 2-10 15,0-1-4-15,0 3-12 0,3 2-6 16,0-2-1-16,1 6-11 0,-1-2 6 0,3 1-8 0,3 2-1 0,-2 0-8 16,3 0-5-16,2-2-17 0,3 1-10 15,-1 3-5-15,3 0-3 0,0-2 5 0,3-1-19 16,1-1-3-16,6 1 5 0,0-2 0 0,4 1 0 0,1-4 0 16,1-1-3-16,6-2 5 0,1-1 0 15,2-1 3-15,-1-3-2 0,-2-2 4 0,1-2 3 0,-2-3 1 16,0 0 2-16,2-2 8 0,-3-2 4 15,-2-3 12-15,0-1 10 0,-1-1 0 0,-1-1 2 0,-1-3 11 16,-4 0-3-16,2-9 13 16,-3 7 0-16,-2 0-11 0,2-9 15 0,-7 9-4 0,1-9-9 15,-4 14 7-15,0 1-2 0,-1 5 14 0,-2 3-3 0,0 3-2 0,-4 1-12 16,4 2 3-16,-4 1-7 16,0 0-7-16,0 1-1 0,-3 3-9 0,-1 1 0 0,1 2 2 0,-1 3-7 15,1 3 0-15,-1 4-5 0,-2 4-2 16,2 2 1-16,1 3-22 0,3 2 11 0,3 4-20 15,1-2 1-15,0 12-7 0,3-11-9 16,3 11-6-16,1-9-1 0,2 6-5 0,-2-8-8 0,4-2-4 16,1 0-7-16,-2-1-10 0,1-3-12 0,2-3-13 0,0 5-6 15,-3-9-19-15,0-1-13 16,2 0-16-16,-2-4-11 0,-2 0-13 0,1-3-20 0,2 0-26 0,2-2-213 16,-3 0-483-16,3-3 214 15</inkml:trace>
  <inkml:trace contextRef="#ctx0" brushRef="#br4" timeOffset="539978.1793">20606 4871 7 0,'3'-3'339'16,"1"-1"-29"-16,-4 1-28 0,2 0-22 0,-1 1-19 0,-1 2-17 16,0-4-20-16,0 4-16 0,0-3-13 0,0 3-19 0,0 0-20 15,0 0-13-15,0 0-12 0,0 0-11 16,0 0-9-16,0 0-10 0,0 0-21 0,0 0-12 15,-3 10-12-15,-1-6-7 0,1-1-15 0,-1 2-7 16,-3-1-5-16,3 0-6 0,-3 0-4 0,0 0 7 0,0-1 0 16,0 1 0-16,1-4 1 0,0 3-2 15,2-3 2-15,4 0 6 0,-7-3-4 0,3 2-2 16,1-2 3-16,2-3 4 0,-1 3-4 0,2-1 7 16,3-3-4-16,-1 2-1 0,3-1 1 0,-1-1-1 15,2 2-3-15,3 0 5 0,-4-1-4 0,5 3 2 16,-3-2-2-16,0 2-1 0,3 2 1 15,-4 0 8-15,-1 1-8 0,-1-2-2 0,-4 2 4 16,7 0 4-16,-7 0 1 0,5 2 2 0,-5-2-2 16,0 0 3-16,-4 4 5 0,-2-3 0 0,-1 4-9 0,-2-4 5 0,0 2-1 15,0-1-16-15,-2-1-16 16,2 2-21-16,-1-3-38 0,3 1-52 0,0-1-58 0,0-1-99 16,3-3-161-16,1 1-485 0,-1-3 215 0</inkml:trace>
  <inkml:trace contextRef="#ctx0" brushRef="#br4" timeOffset="540378.4273">20834 4059 81 0,'5'-3'361'0,"-2"0"-17"0,-1 2-22 16,1-2-13-16,0 3-24 0,-3 0-25 0,5-3-25 15,-5 3-21-15,2-2-17 0,-2 2-21 0,0 0-23 16,0 0-9-16,0 0-7 0,4 8-14 0,-4-3-12 16,0 2-19-16,-2 2-18 0,-1 3-29 0,-4 7-46 15,-2 0-43-15,-4 2-54 0,-1 3-106 0,-9 5-349 16,5-7-599-16,-3-3 265 0</inkml:trace>
  <inkml:trace contextRef="#ctx0" brushRef="#br4" timeOffset="542168.4834">16532 10801 152 0,'-7'-6'229'0,"-1"2"-14"0,-1 1-10 15,-5-1-13-15,0 2-11 0,0 0-12 0,0 1-7 0,0 0-19 0,-3 2-13 16,4 2-12-16,-3-1-15 16,0 2-7-16,2 0-7 0,0 5-11 0,-2-4-5 0,1 7-4 0,-2 2-7 15,0-2-3-15,3 4-3 16,-3 3-6-16,0 2-1 0,-4 9-2 0,1 2-3 0,2-3 3 16,5-5-10-16,-5 11 1 0,1-1-8 0,3-2 14 0,1 2-1 15,5-8-5-15,1 0-3 16,5 0 1-16,1 0-4 0,1 0-4 0,3-3 0 0,4 1-5 15,0-3-1-15,7-1 3 0,3-3-5 16,3-1 0-16,4-5-7 0,2 1-9 0,11-2-5 16,5-4-13-16,-2-5-7 0,-1-2-10 0,6-4-4 15,0-3 3-15,3-3 4 0,-3 0 8 0,0-8 10 0,0 0 11 16,-4-2 11-16,-6-3 10 0,-4 2 9 0,-3-4 4 0,-8 8 5 16,-7-4 5-16,-5 0-9 15,-3-1-7-15,-7-4-4 0,-5-8-7 0,-6 2 1 0,-8-2-9 16,-3 2-5-16,-4 0-3 0,-3 0-14 0,3 1-22 15,-8 0-28-15,0 2-34 0,2 2-35 0,2 5-39 0,10 5-48 16,2 1-241-16,4 3-496 0,5 4 220 16</inkml:trace>
  <inkml:trace contextRef="#ctx0" brushRef="#br4" timeOffset="543050.661">21418 7456 202 0,'-5'-3'229'0,"-3"0"-17"0,-2-2-20 16,-3 1-14-16,0 3-22 0,-1 0-5 0,-2 2-17 0,-4 1-6 16,0 5-11-16,0-2-6 0,0 6-11 15,2 0-11-15,-1 1-7 0,0 4 2 0,1 0 7 16,0 5-12-16,-8 5-4 0,6 4-10 0,-2 0-10 0,4 1-1 16,-1 3-4-16,3 1-7 0,1-1-8 15,4 0 2-15,0 1-5 0,4-8-6 0,0 7 2 0,4-7-3 16,0-3-4-16,5 0 0 15,1-1-1-15,1-1-2 0,2-2 3 0,3-1 0 0,5 0 4 0,0-4 6 16,4 1-6-16,2-5-7 0,4 0 3 16,3-4-2-16,1 0-2 0,10-4-5 0,0-2 0 15,1-2-5-15,1-5 4 0,-1-2-3 0,-1-1-1 16,-1-2-1-16,-10 1 2 0,10-7-2 0,-13 3 1 16,-2-3-2-16,-1-4 1 0,-3 0 12 0,-2-1-1 0,1-9 3 0,-9 7-3 15,2-11 1-15,-7 1-5 16,-3 0 1-16,-3-3 0 0,-5 4 2 0,-5 1-24 0,3 6-20 15,-7-4-31-15,-5 2-31 0,3 8-42 16,-3 1-34-16,-8-5-50 0,5 8-232 0,1 1-483 16,0 0 214-16</inkml:trace>
  <inkml:trace contextRef="#ctx0" brushRef="#br4" timeOffset="544337.4272">21479 3763 281 0,'-2'-3'268'0,"-3"0"-9"0,1 2-14 0,-2-2-19 15,-1 0-12-15,0-2-18 0,0 3-21 0,3 0-16 16,-5-1-14-16,1 0-15 0,-1 0-17 0,1 3-5 0,-1 0-14 16,-1 0-9-16,-3 2-7 0,-1 1-8 15,-1 1-5-15,0-1-9 0,0 3-2 0,-5 1-5 16,6 1-10-16,1 1-3 0,-4 0-1 0,-1 2-1 15,7-2-5-15,1 0-5 0,2-2-3 0,2 1-3 0,0-1 3 16,1 0-2-16,1-1-3 0,-1 1 2 16,4-2-3-16,1-1-1 0,1 1 3 0,-1 0-6 15,4-3 2-15,1 0 3 0,0 0-5 0,4 0 3 0,1-4-1 16,4 0 1-16,2-2-4 0,4-3 5 16,-2-2-1-16,2 0-4 0,-3 1 17 0,-4-1-8 0,-2 0 6 15,2 1 16-15,-2 1 17 0,-4 1 6 16,-1 1 2-16,-1-1 0 0,-2 2 7 15,0 1 2-15,0 0-17 0,-2 1-7 0,2 0 5 16,-3 2-5-16,1-3-4 0,-1 3-16 0,0 0 1 0,0 0-9 16,0 0-4-16,-13 7-11 0,8-1-21 0,-1 0-4 0,0 2-16 0,-2 2-5 15,3 1-4-15,0 2-9 16,2-2-4-16,2-1-3 0,1 0-17 0,3 3-11 16,3-2-9-16,1-2-6 0,4-1-4 0,3-1-14 15,5 1-17-15,4-5-12 0,3-3-2 0,-1-1 4 0,1-1 11 16,-1-3 9-16,2 0 15 0,-3-4 18 15,2-3 17-15,-3 1 22 0,-2 0 26 0,0-3 24 0,-3 1 17 16,-4-3 16-16,1-1 22 16,-4 1 19-16,-1 0 12 0,-2 3 11 0,-1-1 8 0,-3-1 10 15,2 2 23-15,-3 0 1 0,-2 5-8 0,1 1-1 0,-1-1-15 0,0 4-13 16,-1 1-11-16,2-2-16 16,-1 3 3-16,-1 2-25 0,-1-4-7 0,1 4-10 0,0 0-10 15,-6 8-2-15,2-3-2 0,1 2-3 16,-4 4-5-16,2 1-8 0,0 3-1 0,-2 3-2 0,-3 2-13 15,1 0 0-15,0 0-8 0,-2 1 0 16,0 3-13-16,-3-3-17 0,-3 13-4 16,3-10-10-16,-5 8-12 0,1-1-19 0,2-9-24 15,0 2-22-15,1-3-24 0,-1 1-22 0,5-4-30 16,1 0-46-16,2-6-157 0,3-3-455 0,1-3 202 0</inkml:trace>
  <inkml:trace contextRef="#ctx0" brushRef="#br4" timeOffset="544707.389">22092 3859 340 0,'0'-2'340'0,"0"0"-7"0,0-1-20 0,0 3-19 15,-3-5-23-15,-1 2-28 0,0 2-19 16,0-1-25-16,-4 2-17 0,-1 0-24 0,2 0-12 0,-2 2-14 15,-2 0-12-15,-2 3-17 16,-1 1-11-16,0 2-6 0,3 1-15 0,-2-1-5 0,0 1-2 0,4 2-9 16,-3-1-7-16,1 5-5 15,4-4-4-15,-1 5-6 0,1-3-2 0,2 0 6 0,0 1-14 16,5-1 6-16,0-1-5 0,4 0-3 0,-1 0 4 16,5-1-2-16,3-1-1 0,2 0-6 0,7-1 10 15,1-3-11-15,6-1 3 0,-2-4 1 0,2-1 1 0,2-1-7 16,-2-2 0-16,0-3 8 0,-6 2 0 15,3-3-4-15,-10 2-1 0,0 0 10 0,-3 1-10 16,-4 0 13-16,-1 1-11 0,-2-2 4 16,-1 2-17-16,0-1-19 0,-3 0-17 0,-2 1-28 0,0 0-28 15,-4 1-36-15,-4-2-39 0,0 2-42 0,-4 3-63 0,-1 0-81 0,-1 3-197 16,1-1-589-16,-1 1 260 16</inkml:trace>
  <inkml:trace contextRef="#ctx0" brushRef="#br4" timeOffset="546207.7674">16421 11845 132 0,'-10'0'127'16,"10"0"-10"-16,-7 0-5 0,7 0-10 0,-5-1-2 15,5 1-8-15,-5-2 1 0,1 0-4 0,4 2-5 0,-3 0 0 16,3 0 10-16,-7-3-10 0,4 3-6 16,1-2-1-16,2 2 3 0,-6-1-5 0,3-1-1 15,-1 1-2-15,4 1-1 0,-11 0 0 0,2 1 0 0,1 0 2 0,-1 2-17 0,-2-1-1 16,-3 5 8-16,1-1-9 16,-5 4 1-16,4-2-3 0,-3 4 2 0,-3 1 1 0,5 1 5 15,-2 0-3-15,0 2 2 16,4 2-4-16,-1 1-3 0,3 4-2 0,4-3-2 0,-3 2 3 0,3 3-6 15,3-1 0-15,1 1 2 0,3-1-1 16,1 1-9-16,5-1-4 0,-2 1-1 0,3-1-1 16,3 0-4-16,3-3-1 0,1 1-3 15,4-2-3-15,-1-1-1 0,4-3 0 0,0-2-2 0,2-5-4 16,2 0-2-16,-1-2-5 0,2-5-1 0,0-2-2 0,12-4-7 16,-11-3 2-16,1-2 1 0,6-8-2 15,-2-4 3-15,-8 5 2 0,-2-2-1 0,4-5 1 0,1-3 10 16,-10 5 5-16,3-11 3 15,-8 8 2-15,-1-1 4 0,-1-11 5 0,-3 1-6 0,-6 11 0 16,-2-1-2-16,-3 0 2 0,-3 0-2 16,-1 4-3-16,-4-1-12 0,-2 3-15 0,-1 0-17 0,-5 2-22 15,0 3-30-15,-1 4-42 0,-3 0-49 16,5 2-52-16,3 2-56 0,1 1-188 0,2 1-500 0,0 0 221 16</inkml:trace>
  <inkml:trace contextRef="#ctx0" brushRef="#br4" timeOffset="547098.7518">21424 8605 42 0,'-4'-6'225'16,"1"1"-23"-16,-1 1-11 0,-2-1-18 0,0 1-18 0,1 2-13 15,0-1-8-15,-3 3-7 0,-1-1-12 0,-2 1-9 16,2 2-7-16,-3 3-14 0,-3 1-6 0,1 0-3 15,-3 6-8-15,0 4-6 0,1-1 1 0,1-1-4 0,-3 7-2 16,1-2-5-16,0 2 0 0,2 1-3 16,-1 1-4-16,-5 8-4 0,8-6-1 0,2-1-1 0,-6 8-4 15,4-7-1-15,4 0-4 0,3-2 1 16,2 0-5-16,4 0-4 0,1-4 1 0,6 2 7 16,0-4 4-16,3-1 0 0,4-2-1 0,6 0-1 0,1-4-3 0,6-3-3 15,11 0-2-15,1-4-2 16,2-3-7-16,0-3 2 0,-1-3-1 0,-3-1-1 0,0-5-2 15,-11 2-3-15,0-2 1 0,-3-2 10 16,0-3-11-16,-4-4 3 0,-3 1 0 0,-3-4-1 0,2-8-3 16,-10 5-2-16,-3-9 1 0,-2 0-7 15,-6-1-14-15,-4-1-13 0,-1 1-24 0,-8 3-16 16,2 4-26-16,1 6-35 0,-1 4-33 0,-2 2-34 0,0 2-224 0,-1 1-452 16,0 4 199-16</inkml:trace>
  <inkml:trace contextRef="#ctx0" brushRef="#br4" timeOffset="548147.5692">21339 4678 81 0,'-3'-4'270'16,"3"4"-17"-16,0 0-14 0,-3-4-13 15,3 4-19-15,-3-2-21 0,0 0-13 0,3 2-19 0,-8 0-9 16,8 0-17-16,-10 3-8 0,0 0-12 0,1-1-10 0,1 3-11 16,-2-1-6-16,-1 1 1 0,-1 3-15 15,0-2-5-15,1 4-2 0,0-1-7 0,1 0-4 16,1 2-8-16,0 0-5 0,1-1-2 0,2 2-3 15,1 0 1-15,0-2-6 0,3 1-1 0,-1-2-7 16,3 0-10-16,3 2-15 0,1-4-11 16,2 0-6-16,4 1-10 0,2-2-21 0,3-2-16 0,7-2-20 15,4-4-17-15,1 0-4 0,13-5-8 0,-4-3 1 16,-8 0-1-16,8-6 7 0,-9 3 5 0,7-7 8 16,-5-4 14-16,-2 1 14 0,-8 3 26 0,-1-3 18 0,-2 3 40 15,-3-1 26-15,-2 2 31 0,-1 2 25 16,-3 4 16-16,-2 1 6 0,-3 2 4 0,0 3 0 0,-1-2 0 15,-1 2-6-15,0 1-12 0,2 1-9 16,-4 1 3-16,2 1-23 0,0 3-10 0,0 0-9 0,0 0-3 16,-10 6-8-16,6 6-8 0,-4 5-3 15,3-3-1-15,-2 6 8 0,-3 3-11 0,2 3-8 16,-5 7 1-16,0 2-12 0,1 0-4 0,0 3 5 0,0-1-4 0,-4-1-26 16,1 2-18-1,2 0-13-15,-5-3-16 0,4 1-30 0,-3 0-28 0,2-3-20 0,6-8-22 16,1-4-15-16,2 1-28 0,3-5-185 0,-1-4-429 0,5-6 190 15</inkml:trace>
  <inkml:trace contextRef="#ctx0" brushRef="#br4" timeOffset="548606.5925">21825 4836 36 0,'-2'-11'380'0,"2"2"-29"15,-3 2-4-15,0 0-15 0,-1 1-30 16,1 1-14-16,-4 1-29 0,3 1-38 0,-2 0-21 0,-2 3-21 16,-2 0-17-16,-3 5-16 0,-1 2-12 0,-5 4-3 0,0 1-26 15,0 5-7 1,2-1-10-16,3 0-19 0,0 0-6 0,2 0-32 0,4 0-11 0,2-1-9 0,5-3-22 16,-1 0-4-16,5 2-13 15,0-3-5-15,1-2-10 0,3-2 3 0,3 0-7 0,0 0 2 16,7-3 6-16,-2-3 3 0,2-1 2 15,-1-3 6-15,4-3 5 0,-1-2 13 0,-5-1 21 0,-1 2 17 16,1-6 22-16,-3 0 0 0,-2 2 18 16,-3-1 10-16,-1-1 6 0,1 2 4 0,-2-1 10 0,-3 5-2 15,1-1-8-15,-2 1-6 0,0 1-5 16,0 2-7-16,-2 0-13 0,1-1-3 0,1 2-11 16,-1 1-10-16,1 2-18 0,-2-4-5 0,2 4-7 0,0 0-15 0,0 0-5 15,-1 12-5-15,1-5-19 16,0 1 11-16,3 5-19 0,1 0-13 0,0 0 0 0,3 5 2 15,0-5 5-15,6 3 1 0,1-1 0 16,1-1-7-16,5-1-8 0,3-5-7 0,2 1-8 0,0-3-3 16,2-2-6-16,0-1-1 0,1-4-9 15,-3-2-4-15,-1-1-9 0,0-2-16 0,-1-2-17 0,-5 0-5 16,0-4-16-16,-1 0-16 0,-3-1-36 0,-7 3-159 0,-2-5-412 16,-4 3 182-16</inkml:trace>
  <inkml:trace contextRef="#ctx0" brushRef="#br4" timeOffset="552117.522">17849 3648 56 0,'0'0'117'0,"-4"-1"-15"0,-1-1-4 15,5 2-1-15,-4-4-11 0,1 3-5 16,3 1-5-16,-4-2-3 0,4 2-1 0,-4-3-4 16,4 3-14-16,-3-1-1 0,3 1-7 0,0 0-7 15,-5-2-1-15,5 2-3 0,0 0-2 0,-6 0-2 16,6 0-7-16,0 0 1 0,-6 2 8 16,6-2-5-16,0 0 2 0,0 0-1 0,0 0 1 15,0 0-2-15,-5-2 8 0,5 2-3 0,0 0-5 0,0 0 10 0,0 0-4 16,0 0 1-16,0 0 1 0,-5-2-4 15,5 2 7-15,0 0-1 0,0 0-1 0,0 0-1 16,0 0-5-16,0 0 0 0,0 0-4 0,0 0-4 16,0 0-2-16,0 0 0 0,0 0-1 0,0 0-7 0,0 0-1 15,0 0-3-15,0 0 3 0,0 0-5 0,0 0 4 16,0 0-4-16,0 0-2 0,17 4 2 16,-8-4 0-16,-1 0 0 0,5 0 0 0,1 0-3 0,0 0 2 15,0 0 1-15,2 0 6 0,-1 0-1 16,1 0-1-16,-2 0 2 0,1 0-3 0,-2 0-1 0,1-2-1 15,-1 2 2-15,-4-2-5 0,0 4 0 16,-2-4 0-16,-1 2 1 0,-1 0-2 0,-5 0 8 0,7 0 3 16,-7 0 0-16,6 0 5 15,-6 0-7-15,0 0-1 0,4 0-2 0,-4 0-3 0,0 0-3 16,0 0-13-16,0 0-13 0,0 0-13 0,-14 4-15 0,11-3-21 16,-1 0-35-16,0 1-25 0,1 0-37 15,-1 0-137-15,1 1-329 0,2-1 145 0</inkml:trace>
  <inkml:trace contextRef="#ctx0" brushRef="#br4" timeOffset="552487.5049">17741 3868 196 0,'-2'-2'212'16,"-1"1"-6"-16,3 1-6 0,-4-3-23 15,1 0-11-15,3 3-17 0,0 0-14 0,0-4-15 0,0 4-14 16,0-3-2-16,0 3-20 0,7-5-5 0,-4 3-9 0,3 0-8 16,-2 2-6-16,6-2-8 15,-3 2-5-15,3-1-6 0,4 2-10 0,6-1-6 0,-2-1-6 0,2-1-6 16,2 1-4-16,2 4-5 0,0-6-7 15,3 3 0-15,-3 0-3 0,1-2 3 0,-1 1 3 16,-2-2 1-16,1 3 1 0,-9-3 1 16,2 2 4-16,-7 0 6 0,0-1 13 0,-1 1 14 0,-2 1 7 15,-2-2 2-15,0 2-3 0,-4 0-5 16,2-3-2-16,-2 3-3 0,0-4-7 0,0 4-1 0,-9-4-20 16,1 4-29-16,0-1-30 0,-2 1-42 0,-3 0-50 0,2 1-61 15,-2-1-145-15,2 2-380 0,2-4 169 16</inkml:trace>
  <inkml:trace contextRef="#ctx0" brushRef="#br5" timeOffset="565188.0255">17315 3705 112 0,'0'0'144'15,"-3"-2"-5"-15,3 2 1 0,0 0-8 0,-2-2-5 0,2 2-10 16,-2-3-3-16,2 3-11 0,-4-2-4 15,4 2-11-15,0 0-12 0,-4-2-4 0,4 2-7 0,-4-1-13 16,2-1-2-16,2 2-3 16,-4-2-3-16,4 2-6 0,-5-1-1 0,5 1 0 0,-5-1-6 0,5 1-5 15,-4-2-4-15,4 2 3 0,-7-1-8 0,7 1-4 0,-8 0 1 16,8 0 1-16,-5 0-1 16,5 0-3-16,0 0-11 0,-7 0 17 0,7 0-7 15,-6 0-4-15,6 0 1 0,0 0-13 0,-4 1 14 16,4-1-2-16,0 0-3 0,0 0 3 0,-6 2 0 0,6-2 0 15,0 0-1-15,0 0 3 0,0 0 6 0,0 0 0 16,0 0-8-16,0 0 5 0,0 0 3 0,0 0-10 16,0 0 5-16,0 0-4 15,0 0 5-15,0 0-1 0,0 0-1 0,0 0 7 0,13-6-3 16,-10 5 5-16,-3 1 1 0,4-1 5 0,-4 1 1 0,3-1 2 16,-3 1 2-16,0 0 6 0,6 0 0 15,-6 0 4-15,0 0-1 0,0 0-1 0,3-2-1 16,-3 2-1-16,0 0-3 0,0 0-5 0,0 0-2 15,0 0-6-15,0 0-6 0,0 0-11 0,0 0-9 16,0 0-16-16,0 0-21 0,0 0-21 0,0 0-27 16,0 0-35-16,3-2-42 0,-3 2-196 0,0 0-397 15,2-2 175-15</inkml:trace>
  <inkml:trace contextRef="#ctx0" brushRef="#br5" timeOffset="566841.102">18974 4191 29 0,'0'0'123'0,"0"0"-3"0,0 0-13 0,0 0 0 0,0 0-13 16,0 0-13-16,0 0 2 16,-3 3 6-16,3-3-10 0,0 0-6 0,0 0-3 0,0 0-13 15,0 0 0-15,0 0-6 0,0 0 1 16,0 0 0-16,0 0-4 0,0 0-4 0,0 0 4 15,0 0-3-15,0 0-1 0,0 0-2 16,0 0 3-16,0 0 2 0,0 0-4 0,0 0-2 0,0 0-2 0,0 0-4 16,0 0 3-16,0 0-1 0,0 0-2 0,0 0-7 15,0 0 1-15,0 0-6 16,0 0 0-16,0 0-1 0,0 0-5 0,0 0-4 16,0 0 2-16,0 0-6 0,0 0 4 0,0 0 0 0,0 0-3 15,0 0-3-15,0 0 1 0,0 0-3 0,0 0 4 0,0 0-3 16,0 0 2-16,14 0-4 0,-14 0 0 15,7 0 3-15,-3 0-3 0,2-1-1 0,0 1 2 0,2 0-10 16,1 0 7-16,1 0-2 0,0 0 0 0,2-2 1 0,5 2-4 16,-1 0 6-16,0 2 0 15,5-2-3-15,0 0 1 0,-5 0 2 0,1 1 1 0,4 0-4 16,1 0 1-16,-1 1-1 0,-4 0 1 0,4-2-2 16,0 4 6-16,1-2-7 0,-7-1 1 0,1-1 3 15,1 2-1-15,-1-2-2 0,6 1 5 16,-7 2-3-16,7-3 2 0,-2 2-2 0,-4-1-1 0,1-2 0 15,4 2-3-15,-1-1 6 16,3 2-5-16,-8-1 4 0,2-1 0 0,3 0 0 0,-2 0-1 0,-3 1-3 16,5-1 1-16,-3 0-2 0,-1 2 4 0,0-2-1 0,-1 0 2 15,1 0-4-15,-3 0 2 16,3 0 3-16,-2-2-6 0,1 4 9 0,-2-1-6 16,-3 0-1-16,1-1 2 0,-2 0-1 0,0 0-1 15,3 0-1-15,-4 2 2 0,2-2 2 0,0 1-1 16,-3-1 0-16,3 1 1 0,-3-1-2 0,1 3 2 15,1-5-3-15,-2 4-2 0,1-2 2 0,-2 0 0 16,-2 0-2-16,2 1 5 0,-1-1-1 16,1 0-3-16,-2 0 4 0,2 0 0 0,-6 0-2 0,8 0 1 15,-5-1-1-15,-3 1-1 0,10 0 3 0,-6 0-1 16,2 0 0-16,-6 0-3 0,7-2 3 0,-3 2-4 16,-4 0 0-16,10-1 2 0,-6 1 0 15,-4 0 2-15,10-1 2 0,-7 1-4 0,1 1 2 0,-4-1-1 16,8-1-1-16,-2 0-6 0,-6 1 11 0,6 0-8 0,-6 0-5 15,5 1-8-15,-5-1-5 0,3 1-5 16,-3-1-8-16,0 0-10 0,0 0-9 0,0 0-4 0,0 0-13 16,0 0-25-16,0 0-6 0,0 0-19 15,0 0-32-15,-18-4-90 0,8 4-261 0,-4-2 116 0</inkml:trace>
  <inkml:trace contextRef="#ctx0" brushRef="#br5" timeOffset="567556.8921">18978 4195 82 0,'-3'1'120'0,"3"-1"-10"0,0 0-9 0,-4 2-1 0,4-2-7 15,-5 2 4-15,5-2-13 0,0 0-7 0,-3 0-4 16,3 0-4-16,0 0-3 0,0 0 4 0,-6 2-12 16,6-2 0-16,-2 2-1 0,2-2 6 0,0 0-3 0,-4 2-6 15,4-2-2-15,0 0 0 16,-2 1-4-16,2-1-1 0,0 0 1 0,0 0-3 0,0 0-2 0,0 0 0 16,0 0-2-16,0 0 2 0,0 0-2 0,0 0-3 0,0 0 3 15,0 0-1-15,0 0-2 16,-4 2 5-16,4-2-3 0,0 0 3 0,0 0-6 0,0 0 1 0,0 0-2 15,0 0 2-15,9 2 1 0,-4 0-4 0,4 0 3 16,1-1-3-16,4 2-1 0,9-2 2 16,-1 1 0-16,4 0 4 0,1 0-2 15,13 0-3-15,1-1-1 0,0-1-1 0,3 2-5 0,3-4-1 16,1 4 14-16,22-2-4 0,-24 0-5 0,23-4-4 16,-24 4-1-16,4 0-2 0,-1-1-3 0,1-2-5 15,2 0-1-15,-3-1-1 0,0 1-4 0,-3 1-6 16,-1 1-3-16,-1 0-7 0,0 1-5 15,-15-2-1-15,0 2-2 0,0-1 4 0,-4 1 0 0,0 0 1 0,-7 0-2 16,-2-2 4-16,-2 2-2 0,-3-1 4 0,0 2 1 16,-3-2-1-16,-1 0 2 0,-1 1 1 15,-1 1 4-15,-4-1 3 0,7 0 2 0,-4-3 0 0,-3 3-1 16,4 0-1-16,-4 0-2 0,0 0 3 0,0 0-17 16,0 0-5-16,0 0-2 0,0 0-14 0,0 0-7 15,0 0-13-15,0 0-12 0,0 0-16 16,0 0-14-16,-18 2-12 0,14-1-13 0,-3 0-17 15,3-1-3-15,-5 0-16 0,1 0-13 0,-2 0-155 16,-4 2-347-16,1-2 154 0</inkml:trace>
  <inkml:trace contextRef="#ctx0" brushRef="#br5" timeOffset="568047.5136">19151 4169 8 0,'-11'0'136'0,"2"0"-5"0,2 0-7 16,-1 0-8-16,2 2-4 0,1-2-17 16,0 0-4-16,5 0-4 0,-6 0-13 0,6 0-7 0,-4 1-6 15,4-1-1-15,-5-3-2 0,5 3-6 16,0 0-5-16,0 0 4 0,0 0-6 0,-3 5 3 0,3-5 1 15,0 0 4-15,0 0 1 16,0 0 1-16,0 0 3 0,0 0 3 0,7 3-1 0,-7-3 13 0,4 0-10 16,-4 0 2-16,4 1-2 0,-4-1 2 15,7 0 0-15,-2 1 1 0,0-1 2 0,1 1-9 16,4-1 0-16,-2 1-2 0,2-2 1 0,6 1-3 0,0 0-1 16,9-2-2-16,1 2-4 0,13 0-2 15,0 0-7-15,2-1-2 0,3 1-7 0,1 0 0 0,1 0-4 16,0 0-2-16,0 0-3 15,3 0-3-15,-4 2-1 0,2-1-6 0,-4 0 2 0,0-1-9 0,-4 1-9 16,2 1-4-16,-13-2-2 16,2 2-1-16,-2-1-2 0,0 2-3 0,-1 0-5 0,-6-2 1 0,0 2 1 15,-6-2 2-15,-2-1 2 0,-3 0 4 0,-2 1-2 0,-2 0 2 16,0-1 1-16,-2 0 7 16,0 2 9-16,-4-2 6 0,7 0 0 0,-7 0-3 0,0 0-1 15,0 0 2-15,0 0-8 0,0 0-7 16,0 0-6-16,0 0-11 0,-18 0-8 0,8 0-10 15,-1 0-18-15,-3 0-17 0,0 1-21 0,-2-1-23 16,2 1-20-16,-3 1-28 0,-4-4-39 0,0 2-126 0,-2-2-359 16,-3 0 159-16</inkml:trace>
  <inkml:trace contextRef="#ctx0" brushRef="#br5" timeOffset="568494.7917">19023 4179 113 0,'-18'1'138'16,"5"1"-8"-16,-3-2-5 0,2 0-3 0,5 0 1 15,0 0-6-15,3 2-8 0,0-2-4 0,0 0-10 16,3 1-6-16,3-1-11 0,-7 1-7 16,7-1-10-16,0 0-2 0,-7 0-5 0,7 0-5 0,0 0 1 15,0 0 0-15,0 0 0 0,0 0-2 16,0 0-1-16,0 0-4 0,15 2 2 0,-10-2 0 0,3 1-4 15,0-2-1-15,1 1 4 0,1 0 0 16,2 0 4-16,4 0 1 0,0-2 0 0,6 0 2 0,3 3-3 16,0-1 3-16,4-1-10 0,2-1-5 15,10 2 0-15,2-1-1 0,1 1-7 0,-2-1-2 0,5 1-4 16,-1-1 1-16,2 0-1 0,0 0-2 0,1-1-6 0,-2 2 3 16,-2 2-6-16,0-2 1 15,-2 0 0-15,0 0-5 0,-5 0-4 0,-7 0-2 0,-1 1-3 0,-2 1-2 16,-1-1-2-16,-3 0 4 15,1-1-2-15,-4 2 1 0,-7-1-2 0,0-2 4 16,-2 1-1-16,-4 0 0 0,-1 1 9 0,-1-1 7 16,1 0 6-16,-3 0 11 0,-1 1 10 0,-3-1 3 0,5 0 0 15,-5 0-4-15,5-2-6 0,-5 2-3 16,0 0-5-16,0 0-7 0,0 0-10 0,0 0-17 16,0 0-11-16,0 0-27 0,-6-6-23 0,6 6-40 0,-4-1-36 0,4 1-47 15,-7 0-240-15,7 0-467 16,-10-2 207-16</inkml:trace>
  <inkml:trace contextRef="#ctx0" brushRef="#br5" timeOffset="572537.2606">21275 4103 173 0,'0'0'176'16,"0"0"-12"-16,0 0-16 0,0 0 6 0,0 0-7 0,0 0-11 15,0 0-11-15,0 0-7 16,0 0-7-16,0 0-17 0,0 0-9 0,0 0-9 0,-5 0-4 0,5 0-9 16,0 0-5-16,0 0-2 0,0 0-6 15,0 0-5-15,0 0-2 0,0 0-6 0,0 0-3 0,0 0 0 16,0 0 3-16,0 0-4 0,0 0-1 0,0 0 0 16,0 0-4-16,0 0-4 0,0 0 1 15,0 0-4-15,0 0 4 0,0 0-1 0,0 0 0 0,0 0 0 16,0 0-4-16,0 0-6 0,0 0 3 15,13-1-3-15,-6 2 0 0,3-2-1 0,0 1-2 0,3 2-2 16,1 0 0-16,0-2-1 16,2 1-3-16,-3 0-4 0,-3-1 2 0,0 0-2 0,1 0-2 0,-2 1 4 15,-1 0 0-15,1-1-3 0,-4 3 1 0,1-3 0 0,-2 0 3 16,1 1 6-16,-1 0 10 16,-4-1 4-16,4 0 0 0,-4 0-4 0,0 0 0 0,6 2 19 15,-6-2-22-15,0 0-22 0,0 0-35 16,0 0-54-16,0 0-74 0,0 0-257 0,-19-2-459 15,15 2 204-15</inkml:trace>
  <inkml:trace contextRef="#ctx0" brushRef="#br5" timeOffset="576987.7281">19262 5330 135 0,'0'0'143'0,"-6"0"-11"0,6 0 2 0,0 0-7 0,-4-1-11 15,4 1-9-15,0 0-5 0,0 0-3 0,0 0-8 0,0 0-10 16,0 0-2-16,-6 0-12 15,6 0-3-15,0 0-3 0,0 0-1 0,-4 2-4 0,4-2-3 0,-3 0-2 16,3 0 0-16,0 0-3 16,-4 2-4-16,4-2 4 0,0 0-1 0,0 0 0 0,-4 0 2 15,4 0 0-15,0 0-1 0,0 0-5 16,0 0 2-16,0 0 2 0,0 0-3 0,-4 1-2 0,4-1-1 16,0 0-3-16,0 0 3 0,0 0-6 0,0 0-3 0,0 0-5 15,0 0-5-15,0 0-2 16,0 0-5-16,20 0-1 0,-6 3-2 0,8-3 1 0,5 3-1 15,3-3-2-15,11 0-2 0,4 0 2 0,0 0-5 16,3 0 0-16,1-2-2 0,1 1-3 0,22 0-6 0,-24 1-3 16,2 1 1-16,19 0-6 0,-22-1 0 15,3 4 2-15,-2-2-1 0,0 0-1 0,-4-1-5 0,-2 1-4 16,-4-1-3-16,-7 0-8 0,-3 1 1 0,-4 1-7 16,-1-1-12-16,-8-2 2 0,-1 0 3 15,-3 2 3-15,-2-3 2 0,-2 2 3 0,-3-1 9 0,2 0 5 16,-6 0-2-16,0 0 5 0,0 0 6 15,0 0-6-15,-10-6 7 0,3 2-2 0,-2 1 0 0,0 0-1 16,-7 0 0-16,1-1-4 0,-6 0-7 16,-1-2 0-16,4 3-16 0,-6-3-21 0,0 4 1 0,2-2-9 15,-4 3-5-15,2-5-7 0,-2 4-5 16,-1 1-5-16,-3-1-15 0,2 0-92 0,-3 2-219 0,2-2 97 16</inkml:trace>
  <inkml:trace contextRef="#ctx0" brushRef="#br5" timeOffset="577146.9205">19716 5294 185 0,'-29'2'46'16,"-1"-2"53"-16,1 2 8 0,2-1 10 0,-1 0-7 0,3-2-1 15,0 1-8-15,1 0 7 0,3 2-11 16,4-1-11-16,2-1-6 0,0 0-3 0,4 0-1 0,2 0-7 16,3 1 4-16,1-1-9 0,1 0-6 15,4 0-3-15,0 0-9 0,-2 2-3 0,2-2-2 0,13 0-3 16,2 1-6-16,7-1-5 0,5-1-3 0,1 1-2 0,13-1-10 16,2 0-6-16,1 1-18 0,0-1-9 15,4 0-9-15,1-1-13 0,-1-1-3 0,0 1-20 0,1 0-22 16,1 0-16-16,-4 1-53 15,-2-1-84-15,-3-2-259 0,-3 0 115 0</inkml:trace>
  <inkml:trace contextRef="#ctx0" brushRef="#br5" timeOffset="579317.3209">23007 4409 263 0,'0'0'248'0,"0"-2"-27"0,0 2-20 16,0 0-19-16,0 0-14 0,1-4-15 0,-1 4-15 0,0 0-12 15,0 0-7-15,0 0-7 0,3 9-12 0,-2-6-12 0,-1 0 3 0,2 4-8 16,-1-1-4-16,0-2-6 16,0 2-7-16,1 2-6 0,-1 0-1 0,0 1 2 15,1-1-3-15,-1 1-3 0,1 1 10 0,0 2-14 16,-1 2 5-16,0-1-7 0,0 0-3 0,-1 2-4 15,0-3-5-15,0 2-2 0,-1 0-5 0,2-2 0 16,-2-3 5-16,1 0-13 0,0-1 0 0,1 0-2 0,-2-1-4 16,0 1 0-16,2-4 0 0,-1 1-7 15,1-1 2-15,-1 0 3 0,0-1-3 0,0 0-2 16,0-3-1-16,0 2 5 0,0-2 1 0,0 0 4 0,0 5 5 0,0-5 4 16,2 3-4-16,-2-3-3 15,0 0 0-15,0 0 7 0,0 0-10 0,-5-9-2 16,3 5-1-16,-1-3-1 0,0-1-1 0,1 1-6 15,-2-3 3-15,1-3 2 0,-2 1 10 0,0-7-19 0,2 6 3 0,1-3 4 16,-1-3-5-16,1 0-3 16,2 4 1-16,-1-5-7 0,3 3-3 0,-1-1-6 0,3-1 4 15,-1 5 0-15,1 1 24 0,0 0-2 16,3 2 3-16,0 0-4 0,1 0-7 0,1 1-4 16,0 1 0-16,3 0-2 0,1 2 1 0,0 0 0 0,3 4-4 15,-1-3 0-15,2 1 3 0,-1 4 1 16,0 1-25-16,1 1 2 0,-2 1 1 0,1-1 4 15,-2 1 2-15,0 2-1 0,-2 0 2 0,-4 0-7 16,-1 0-8-16,0 0-4 0,-1 0-4 0,-3 4-2 16,-2-3-6-16,1 3 6 0,-4 0 0 0,1 0 0 15,-5 0 0-15,0-2 3 0,-5 3 4 0,-3 0 5 0,-3-2 3 16,-4 3 1-16,1-1 4 0,-1-4 1 0,0 5 5 16,5-7 0-16,1 1 2 0,2 0 1 15,-1-3 5-15,0 1 11 0,4-1 2 0,3 1 3 0,1-1 5 16,0 0 4-16,2-1-2 0,1 3 3 15,3-3 2-15,-7-1 0 0,7 1-4 0,-3 2 0 0,3-2-6 16,0 0 0-16,0 0-3 0,0 0-1 16,0 0-2-16,9 5-1 0,-1-2 1 0,0 1 1 15,3 2 3-15,0 0-9 0,1 0 10 0,2 1-6 0,-3 1 2 16,2 1-2-16,-1 2 0 0,3 0 8 16,-3 1-6-16,-1-2-4 0,4 4 4 0,-3-3-5 15,-2 0 5-15,0 1-1 0,-3 0-2 0,3 0 1 16,-3-1 1-16,0-4-4 0,-1 4-4 0,-2-4-3 0,2 4-7 15,-5-2-8-15,0-2-11 0,-1-1-4 16,0 1-5-16,-1-1-16 0,-2-1-14 0,3-1-20 0,-3-2-21 16,3 1-18-16,0-1-17 0,0-2-30 0,-4 2-47 0,4-2-133 15,0 0-387-15,-3-9 171 16</inkml:trace>
  <inkml:trace contextRef="#ctx0" brushRef="#br5" timeOffset="579679.2001">23566 4414 296 0,'2'-2'286'0,"0"-1"-21"16,1 1-21-16,-1 1-15 0,-2 1-21 0,1-4-13 16,-1 4-19-16,0 0-14 0,0 0-16 0,0 0-13 0,0 0-12 15,-10 11-3-15,3-5-19 0,0 6-3 16,-6 4-10-16,-1 2-9 0,-3 1-7 0,0 2-6 0,-7 10-5 0,0-2-9 15,-1 2-7-15,0-2 12 16,1 2-5-16,-2-2-16 0,0 1-6 0,2 1 2 16,-1-2-4-16,1-3-1 0,4-4-7 0,0-3 4 15,1 0-5-15,-1-1 0 0,1 0-3 0,2-2 1 0,-2-4 4 16,8-1-2-16,-2-2-1 0,3-2-5 0,0-1 4 0,3-3-1 16,0 3 0-16,2-4-3 15,1 1 2-15,-1-1-4 0,2-1-1 0,3-1-7 16,-6 2-12-16,6 0-16 0,0-2-20 0,0 0-19 15,0 0-23-15,0 0-23 0,0 0-26 0,6-9-29 0,1 5-10 16,-1 0-22-16,5-1-16 0,-1-2-198 0,4 1-446 16,-1-1 197-16</inkml:trace>
  <inkml:trace contextRef="#ctx0" brushRef="#br5" timeOffset="580400.8425">23387 4781 143 0,'6'-3'279'16,"-2"2"-28"-16,-1-1-21 0,1 2-18 0,-4 0-13 15,0 0-9-15,0 0 0 0,6 3 0 16,-5 1-12-16,1 1-12 0,-2 0-4 0,0 3-31 0,1 3-2 16,1 1-11-16,-4-1-8 15,5 3-16-15,0-1-9 0,-2 3-3 0,2 1-10 0,1-3-9 16,-1 1-4-16,3 3-8 0,-1 0 0 0,0-4-6 0,-1-1-7 0,0 0-14 16,1-3-5-16,-4-2-1 15,2 0-6-15,1-1 1 0,-2-1-3 0,-1-3-6 0,-1 4 2 16,1-4 1-16,-1-1-1 0,-1 0 0 0,1-2-3 15,-2 3 3-15,2-3-1 0,0 0-7 0,0 0 13 16,0 0-10-16,-14-7 1 0,10 0 1 16,-2 1 1-16,1-4 0 0,-1-2-3 0,0-1 2 0,1-4 3 15,0 3 3-15,3-5 0 16,-1 0 2-16,0 0-1 0,3-1 1 0,0 0 0 0,0-2 0 16,1 5 0-16,4-4-8 0,-1 2 6 0,0 5-4 15,3-3 1-15,0 4-7 0,2-5 1 0,3 2 3 0,-3 7-4 16,2-2 0-16,1 3-3 0,1 2-2 0,1-1 3 15,1 2 0-15,0-1-1 0,3 5-4 16,-4-1 4-16,3 4-3 0,5-2 3 0,-7 3-2 16,-1 1 1-16,2-1-2 0,-2 2 2 0,0 1-3 0,-2-1-15 0,-5 2 1 15,0 0-4-15,-1 0 1 0,-2 1-6 16,-1 0 3-16,-3 3 2 0,-1 0 7 0,-4 2 1 16,0-2-3-16,-5 1 6 0,-5 2-1 15,-3-2 3-15,-1 0 3 0,-2-3-1 0,0 1 3 0,-2-1 3 16,0-4-5-16,1 0 6 0,2-1 6 15,4-2 3-15,2 1 8 0,-1 0 5 0,5-3-7 0,1 0 4 16,0 0 2-16,1 0 4 0,3 0 1 16,0 0 0-16,-1 0-1 0,6 0-3 0,-5 0 1 0,5 0-5 15,0 0 2-15,0 0-6 0,-5-2 2 0,5 2-5 0,0 0-4 16,13 3 5-16,-5-1-2 0,1 0-2 16,3 2 1-16,2 3-3 0,1-3 1 0,0 3 0 0,2 2-2 15,-3 0 5-15,3 4-2 16,1 0-2-16,-1 1 3 0,0 1 2 0,1 2 3 0,-1-4 3 15,-1 3 7-15,1-3 4 0,-1 2-5 16,0-1 6-16,1-1 0 0,-7-4 4 0,-3-2-2 16,4 1 5-16,-4-4 3 0,0 1-1 0,0-4 3 15,-2 2 9-15,0 0 2 0,-1-2-7 0,1-1 7 16,-4 2 3-16,-1-2-9 0,5 1 3 0,-5-1 1 0,6 0-13 0,-6 0-1 16,0 0-4-16,6 0-1 15,-6 0-17-15,0 0-35 0,3-4-30 0,-3 4-32 16,-1-3-34-16,1 3-46 0,-5-4-45 0,1 2-59 15,3-1-72-15,-5 0-201 0,0-1-588 0,1-1 260 0</inkml:trace>
  <inkml:trace contextRef="#ctx0" brushRef="#br5" timeOffset="581696.9234">23062 5311 163 0,'0'-6'281'0,"0"2"-24"0,-7-4-12 0,2 4-8 0,0-2-2 15,-5 1-18-15,1 1-8 0,0 0-12 16,-1 1-18-16,-2 1-6 0,-1 1-15 0,-1 0-13 15,-2 4-20-15,1 1-7 0,-5 4-15 16,0 3-3-16,-1 3-8 0,0 3-10 0,-7 6-4 0,1 2-8 0,6-4-6 16,-3 6-8-16,5-6-4 15,-4 8 0-15,8-7-10 0,-1 0-8 0,-2 10 6 0,8-12-9 16,-1 1 9-16,4 3-22 16,2-4 2-16,1 1-6 0,3 1-5 0,2 0-12 0,2-5 0 15,3-2-4-15,2 1 0 0,3-4-11 0,6 0-1 0,4-5 4 16,2 2-8-16,0-6-5 0,3-3 2 15,5 0 2-15,-3-4-3 0,10-5 0 0,-10 2 3 0,-1-4 1 16,0-1 4-16,-3-2-1 0,-1 0 6 16,-3-2 13-16,-1 0-7 0,-3 0 11 0,-3-1 8 0,-5 5 2 15,0-1 11-15,-4 1 1 0,-1 3-4 16,-3 0 7-16,-3 1-4 0,0 0 2 0,-4 1-3 0,0 1-5 16,-2 2 6-16,-13 0-5 0,9 0 2 0,-2 3-7 0,-2 1-2 15,2 0 2-15,-1 2-6 0,-1 1-1 16,3 0 2-16,0 2 0 0,4 3-8 0,-2-2-8 15,2 3-7-15,2 1-5 0,3-3-11 16,-1 4-10-16,4-1-3 0,0 1 2 0,2-3-11 0,5 1-4 16,2 3-1-16,-2-5 6 0,6 3-7 15,-1-4 0-15,2-1 6 0,-2-3 4 0,6-1 5 0,-6 1 6 16,6-5 6-16,-2-1 11 0,0-1 10 0,0-1 7 16,-1-3 10-16,-1 2 16 0,1-2 1 0,-1-2 3 15,-2 2 5-15,0-1 13 0,-3 0-2 0,0 4 1 0,0-1 5 16,-3-1-1-16,2 3-3 0,-2-2 6 15,-1 3-16-15,3-2 27 0,-3 3-11 0,1-2-7 0,0 3-2 16,-1-1-5-16,2 1-12 16,0 1 11-16,0 1-20 0,0 0-11 0,-5 0-2 0,10 3-4 15,-6 0 0-15,1 1-12 0,-2-1-7 0,2 5-9 0,-3 1-10 16,0 0-4-16,-2 4-8 0,-1 1 2 16,-1-2-1-16,-4 0 3 0,0-1-1 0,-2 1-1 0,1-1 0 15,-1 2 9-15,1-6 2 0,0 0 2 16,1-1 6-16,0-2 6 0,2 1 7 0,1-4 14 0,0 1 0 15,3-2 1-15,0 0 4 0,-8-5 0 16,5 2 3-16,6-4 4 0,-2-1 6 0,2-1-2 0,3-3 6 16,0-1-1-16,1 0-2 0,2 0 1 15,4-3 2-15,1 1 1 0,-3 4-3 0,0 1 0 16,2 1-1-16,1 1-4 0,-1 1 1 0,-1 3-1 16,3-1-2-16,-3 5-1 0,1-1-2 0,0 2 1 15,-3 2 1-15,-1 1-3 0,3 4-6 0,-1 0 7 0,-2 2-2 16,-2 1 0-16,0 2-7 0,-2 1-10 15,-1 0-5-15,1 3-6 0,-3 3-9 0,-2-1-17 0,-2-4-5 16,0 2-14-16,-3-4-24 0,2 1-21 16,0-2-19-16,1-3-23 0,0-2-26 0,2-1-18 15,-1 0-35-15,2-3-140 0,0-2-405 0,-1-1 180 0</inkml:trace>
  <inkml:trace contextRef="#ctx0" brushRef="#br5" timeOffset="582317.5461">23586 5515 131 0,'10'-23'282'15,"1"3"0"-15,-3 2 0 0,-2 4-7 16,-4 1-10-16,-3 1-18 0,0 3-20 0,0 2-13 16,-3-1-11-16,-2 2-16 0,1-1-12 0,-1 3-14 15,-1 1-16-15,-3 1-12 0,1 4-16 0,1-1-14 16,-5 5-10-16,2 4-10 0,-1 1-6 0,0 5-8 0,4 3-4 16,-1 3-17-16,6 1-4 0,-1 2-5 0,3 2-16 15,1 11-12-15,4-2-5 0,-1 2-12 0,4 2-17 16,0-4-6-16,3 0-8 0,-1-1-11 15,-2-1-7-15,-1-9-10 0,-3 1-10 0,-2 1-10 16,0-1-8-16,-3-4-13 0,-1-1-7 0,-3 1 0 16,-2-5 3-16,-6 1-1 0,0-4-5 0,-5-1 0 0,-1-4 0 15,0-1 5-15,-3-3 5 0,-1-2 5 16,0-3 13-16,1-3 4 0,2-2 13 0,1-3 13 16,1-1 10-16,2-6 4 0,0-1 6 0,5-2 13 15,0 0 2-15,4-3 0 0,2 0-1 0,5 2 12 0,1-2-12 16,0 0 1-16,5 2-2 0,2 1-7 0,0 5-1 0,5-3-8 15,-1 5-2-15,2 2-2 16,4-1 4-16,0 0-3 0,1-1 9 0,0 3 10 16,0-1 14-16,2 0 4 0,1 1 16 0,-1-1 14 15,0-1 13-15,-1 3 7 0,2-2 2 0,1 0 11 16,-1 2 12-16,1-2 3 0,-2 0 4 0,3-1 6 0,-3 0 1 0,-1 0 1 16,1-1 12-16,-3 0 1 15,1-1-3-15,-3-1-7 0,1 0 3 0,-6 3-14 0,1 0 1 16,-1-2 1-16,-1-1-6 0,-2 1 2 15,-1 1-2-15,0 0 2 0,-3-1 0 0,0 3 6 0,-1 1-3 16,-2 0-4-16,0-1 1 0,0 5 3 16,0 0-2-16,1-2-5 0,-1 3-9 0,0-1-4 15,0 4-7-15,1-4-15 0,-1 4 1 0,0 0-3 0,0 0-4 16,0 0-6-16,0 0 1 0,-4 9-9 0,3-1-3 16,1 4 12-16,1 0-8 0,-2 2-3 0,1 2-6 0,0 3-10 15,0 4-3-15,0-2-9 16,-2 0-1-16,0 2-14 0,4-2-1 0,-2 2-17 0,-1-2-4 0,0 3-7 15,-1-3-14-15,-1-1-9 16,0-1-17-16,1-4-7 0,-1-2-17 0,0-1-14 0,0 1-19 16,2-4-18-16,1-2-13 0,1-3-15 15,-1 1-28-15,0-5-119 0,4 1-378 0,-4-1 168 0</inkml:trace>
  <inkml:trace contextRef="#ctx0" brushRef="#br5" timeOffset="582500.5255">23897 5661 222 0,'7'-14'264'0,"0"5"-4"0,-2 0 0 0,-2 2-10 15,-1-1-11-15,0 4-5 0,-1 1-20 0,2-1-22 0,-2 1-16 16,1 1-19-16,-2 2-21 0,1-2-11 0,-1 2-21 16,0 0 1-16,0 0-14 0,3 8-11 0,-3-3-20 15,1 2-22-15,1 2-20 16,-1 3-20-16,2 1-26 0,0 1-19 0,1-7-25 0,0 8-21 16,2-1-31-16,0-2-31 0,1-2-15 0,0-2-25 15,0 1-196-15,1-2-421 0,1-3 187 0</inkml:trace>
  <inkml:trace contextRef="#ctx0" brushRef="#br5" timeOffset="582892.8281">24093 5699 120 0,'6'-12'210'0,"-2"-1"11"16,-1 4-7-16,-3-1 10 0,0 0-3 0,0 3-10 0,-2-1-3 15,0 2-10-15,-1-1-7 0,0 2-10 0,-1 0-8 16,1 2-13-16,-1 0-6 0,1 2-19 0,-3 1-10 0,1-1-18 16,5 1-6-16,-10 4-9 15,4 0-5-15,-1 2-14 0,-1 3-5 0,2 2-5 0,2 1-5 0,-2 1-9 16,3 1 4-16,0 1-3 0,3-1-22 15,2 1-14-15,-1-1-14 0,2 1-5 0,1-2-16 0,3-1-6 16,2-1-15-16,1 0-6 16,0-3-13-16,2-2-12 0,4-1-5 0,-1-2-5 0,1-2 1 15,-1-1 5-15,5-5 6 0,1-1 7 0,2-3 8 16,-5-3 7-16,0-3 18 0,2-3 17 0,-3 1 17 16,-3-2 18-16,-1-2 4 0,-1-1 5 0,-2-3 12 0,-1 0 9 15,-2-2 3-15,2-6 12 0,-4 8 1 16,-2 1 18-16,-1 3 10 0,0 1-13 15,-4 1 3-15,1 7 7 0,1 2 7 0,-3 4-25 0,2-1-2 16,-1 2-17-16,1 2-3 0,-2 0-4 0,-1 3-9 16,4 0 0-16,-9 5-9 0,5 2 0 15,-3 5-7-15,0 1-11 0,3 2 6 0,0 3-20 0,-1 5-2 16,1-1-8-16,3 0-12 0,1 5-7 0,3-3-12 0,-5 1-20 0,2 1-11 16,3-3-20-16,-3-1-21 15,1 2-18-15,1-2-16 0,-2-3-21 0,3 0-28 16,-1-5-19-16,0-3-26 0,-1-1-211 0,1-2-493 15,-2-3 218-15</inkml:trace>
  <inkml:trace contextRef="#ctx0" brushRef="#br5" timeOffset="583087.2702">24352 5709 275 0,'0'0'257'0,"-1"-3"-26"0,1 3-28 0,0-3-26 16,0 3-22-16,3-3-26 0,-3 3-31 15,10-1-35-15,-2 1-39 0,-1 0-33 0,7 0-49 16,3-2-35-16,-3 4-149 0,0-2-263 0,2-2 117 0</inkml:trace>
  <inkml:trace contextRef="#ctx0" brushRef="#br5" timeOffset="583667.2281">21505 6186 315 0,'-1'-4'384'0,"0"0"-39"15,0-1-26-15,0 1-43 0,-1 2-29 0,2-1-26 0,0 1-17 16,0 2-21-16,0-6-17 0,0 6-25 0,0 0-8 16,0 0-24-16,0-3-2 0,0 3-27 0,0 0-21 15,0 0-23-15,7 9-17 0,-4-6-38 16,0 3-30-16,-1 1-28 0,1-1-31 0,0 3-49 0,0-4-47 15,-2 3-251-15,0-3-494 0,0 1 219 0</inkml:trace>
  <inkml:trace contextRef="#ctx0" brushRef="#br5" timeOffset="583880.8124">21332 6408 3373 0,'-5'4'180'0,"1"0"-139"0,-2-2 3 15,4 1-17-15,-1-1-18 0,0-1-3 16,0 0 7-16,0 1-8 0,3-2-4 0,-4 3 9 0,4-3 4 16,0 0-2-16,-3 1 9 0,3-1-16 15,0 0-15-15,0 0-20 0,0 0-19 0,0 0-21 0,10 1-31 16,-10-1-30-16,9 0-37 0,-4 0-48 0,2 0-67 16,3-1-168-16,-3 1-488 0,3-2 216 15</inkml:trace>
  <inkml:trace contextRef="#ctx0" brushRef="#br5" timeOffset="584079.0844">21664 6411 35 0,'-1'-3'421'16,"-1"-2"-39"-16,-1 0-27 0,-1 3-31 0,1-2-15 16,0 2-27-16,-1-1-28 0,0 0-21 15,0 0-24-15,1 0-34 0,0 2-11 0,3 1-46 0,-3-4-46 16,3 4-40-16,-3 0-31 0,3 0-39 0,0 0-30 0,0 0-48 15,0 0-47-15,10 11-58 16,-4-6-239-16,1-3-499 0,3 1 221 0</inkml:trace>
  <inkml:trace contextRef="#ctx0" brushRef="#br5" timeOffset="584460.1145">21961 6194 118 0,'4'-5'334'0,"-2"2"-33"0,-1 0-38 16,2 1-23-16,-2 1-23 0,4-1-3 16,-5 2-22-16,8 3-6 0,-2 0-18 0,1 0-17 15,0 3-12-15,3 1-13 0,1 2-12 0,-1 0-14 0,0 4-6 0,1 2-13 16,-3 1-8-16,2 2-10 0,-3-3-16 16,-4-1-10-16,1-1-11 0,-2 7-16 15,-2-6-2-15,-2 0-4 0,-1-3-2 0,-1 2-5 16,0-5-3-16,-2 0 2 0,-1-2-2 0,2-1 6 0,0-2 5 15,0 0 5-15,1-2 4 0,-2 0-1 16,6-1 3-16,-9-6-2 0,4 1 4 0,2-2 10 0,-1-6-6 16,0 1-2-16,4-9-3 15,1 1 6-15,2-1-3 0,1 3 14 0,2-1-8 0,2 3-7 16,3-1-2-16,-4 5-2 0,3-1-3 0,0 2 1 0,1 1-4 16,2 2 3-16,0 1-4 0,-2 1-2 15,3 3 2-15,-4 1 1 0,3 0-8 0,-2 3 3 16,3 1-4-16,-1 2 3 0,-1 2 3 0,1 0-1 15,-3 4-3-15,1 1 1 0,-1 0-2 0,0 6-1 0,1 0 0 16,-4 2-18-16,-3 0-12 0,-1-2-14 0,0 2-13 16,-6-5-19-16,0 6-17 0,-1-6-19 15,-1 0-16-15,-1-1-15 0,0 0-22 0,1-2-17 0,-1-2-28 0,2-2-201 16,-2-2-445-16,3-1 197 0</inkml:trace>
  <inkml:trace contextRef="#ctx0" brushRef="#br5" timeOffset="584767.2212">22334 6339 36 0,'6'-6'299'0,"-2"-1"-6"0,0 3-7 0,1 0-15 0,-3-2-16 16,1 4-9-16,-3 1-26 0,0 1-20 0,0 0-14 15,0 0-15-15,0 0-15 0,0 0-9 16,0 0-11-16,-1 11-12 0,-1-4-14 0,1 2-9 0,0 1-17 0,2 2-1 16,-1-1-6-16,4 1-10 15,0-1-18-15,3 0-6 0,1 0-12 0,0-2-11 0,0-1-12 0,4-1-13 16,-4-2 2-16,6 0-8 0,0-4-2 15,-1-2-1-15,1 1 4 0,-1-4 0 0,-2-2 3 16,0-1 4-16,-4-4 7 16,2-1-2-16,-5-2 3 0,-3 0 1 0,-1-8 5 0,-2 3 4 0,-4-1 9 15,-1 1 0-15,-3 1-2 0,3 7-3 0,-6-4-6 0,2 4 2 16,1 1-4-16,-4 2 3 0,1 1-13 16,2 0-15-16,-1 3-14 0,0 1-18 15,1 1-16-15,4 0-36 0,-3 1-31 0,6 2-32 0,1 2-22 16,3-3-32-16,0 5-55 0,3-2-165 0,1 1-469 15,5-2 208-15</inkml:trace>
  <inkml:trace contextRef="#ctx0" brushRef="#br5" timeOffset="585006.6629">22606 6164 189 0,'4'-8'381'16,"-1"0"-17"-16,1 2-13 0,-1 0-15 0,-3 1-10 0,4 0-11 15,-4 2-21-15,2 0-15 0,-1 1-26 0,-1 2-19 16,0-5-26-16,0 5-21 0,0 0-22 0,0 0-13 15,0 0-12-15,-3 18-16 0,2-4-11 0,-2 0-8 0,2 7-9 16,-2 1-16-16,0 0-30 0,0 3-11 0,3 2-42 16,0-3-3-16,-4 0-23 0,4 1-25 15,-3 0-23-15,-1 1-30 0,4-1-23 16,-3-2-30-16,0-3-32 0,1 1-39 0,0-1-36 0,-1-9-55 16,3-3-213-16,-4-4-577 0,1-2 256 0</inkml:trace>
  <inkml:trace contextRef="#ctx0" brushRef="#br5" timeOffset="585177.1358">22515 6311 176 0,'0'-5'274'16,"0"3"-29"-16,0-1-21 0,0 3-25 0,2-5-19 0,3 3-23 16,0 1-10-16,2-1-16 0,3 2-25 15,4 0-31-15,3 1-38 0,7-1-43 0,0 1-52 0,1 0-58 16,-2 0-180-16,-1-1-320 0,1 2 142 15</inkml:trace>
  <inkml:trace contextRef="#ctx0" brushRef="#br5" timeOffset="585893.3858">23022 6233 57 0,'2'-2'325'0,"-2"-2"-23"0,4 1-15 16,-4 1-14-16,0 2-12 0,0-5-9 0,0 5-24 15,0 0-17-15,1-3-21 0,-1 3-21 0,0 0-16 16,0 0-13-16,0 0-2 0,0 0-11 0,-5 15-11 16,4-7-6-16,-2 4-9 0,-2 8-10 0,0-2-12 15,-1 0-2-15,1 4-16 0,-1-1 1 0,2 2-4 16,1-1-10-16,-1-1-3 0,2 0-3 0,2-1 0 0,1-1-16 16,2-4-6-16,1-3-5 0,1 2-3 0,3-2 0 15,-1-5-14-15,4-1-5 0,-2-1-9 16,5-2-4-16,0-2-5 0,3-2-4 0,2-3-5 0,2-4 23 15,0 0-8-15,0-3 12 0,-1-1-11 0,2 0 10 0,-5-4-1 16,-3 2 11-16,0-2 14 0,2 0 9 16,-8 5 22-16,2-1 3 0,-3 2 3 0,-4 4 10 0,2 0 4 15,-3 1 8-15,1 1 0 16,-1 0 1-16,0 1-6 0,-2 0-4 0,0 3-5 0,0 0-10 16,0 0-14-16,0 0 8 0,-9 7-1 15,3 2-6-15,0 2-10 0,0 2-2 0,1 1-3 0,-2-1-11 0,1 4-2 16,0 2-13-16,2-6-10 15,1 2-4-15,-1-1-10 0,1-3-2 0,-1 5-7 0,1-8 2 16,-1-1-12-16,1 0 7 0,0-3 3 0,2 1 3 16,-2-2 11-16,0-2-3 0,3-1 4 0,0 0-3 15,-7-6 8-15,5-1 3 0,0-2 6 0,0-3-9 0,1-5 16 16,1-1 3-16,0-4 2 16,3-1 5-16,2 1-5 0,0-2-1 0,2-1 2 0,1 1 8 15,2 1-4-15,-1 3 8 0,2-1-8 16,0 4 0-16,-1 5-2 0,-1 1-2 0,-1 1 4 0,4 3-6 15,-3 2-3-15,-1 2 4 0,1 0-8 16,0 3 0-16,-1 4 11 0,0 1-12 0,0-1 7 0,1 5-4 16,-1 3-1-16,-1 1 9 0,2 5-7 15,-2 2 1-15,-3 0-2 0,2 2-2 0,-3-1-16 0,0 1 1 16,-5-2-16-16,2 1-18 0,-1 0-16 0,1 0-22 0,-3-4-15 16,2-2-18-16,-2-3-19 15,-3-2-19-15,2-2-17 0,0 1-13 0,-1-5-18 0,1 2-3 16,0-5-26-16,1 0-33 0,-1-1-154 15,-3-2-461-15,-1-4 205 0</inkml:trace>
  <inkml:trace contextRef="#ctx0" brushRef="#br5" timeOffset="586757.5618">23258 6465 108 0,'-3'-4'213'0,"3"1"-25"0,0 1-15 0,1-2-12 16,2 1-7-16,2 1-8 0,0-1-10 0,4-2-7 0,1 2-1 15,4-1-12-15,0-1 0 16,1 0-3-16,5-1-4 0,-5 1-1 0,5-3 4 0,-5 3 3 15,1 0 6-15,5-1 10 0,-5 2-8 16,-3-3-1-16,2 2 5 0,-1-2-11 0,-5 3 6 0,0-2 5 0,-2 3 5 16,0-3-5-16,0 3 1 0,-4-3 3 0,0 5-15 15,1-3-10-15,-1 0-11 0,-2 2-1 16,-1-1-4-16,3 1-4 0,-3 0 0 0,0 2-16 0,3-4-8 16,-3 4-10-16,0 0-8 0,0 0-17 15,0 0-12-15,0 0-1 0,0 0 0 0,0 0-8 0,3 8 4 16,-3-3-9-16,0 3 5 15,0 1-22-15,1 5 5 0,0 1-10 0,-2-2-8 0,1-1 1 16,0 2 5-16,-3 0-1 0,0-1-5 16,0 0 3-16,-1-1-1 0,3-3-4 0,-1 1 1 0,0-3 4 15,0 1 0-15,1-1 4 0,-2-3 7 0,3-1-4 0,0 0-3 16,0-3 4-16,5 2-7 0,-5-2-16 16,12-3-8-16,2 0-7 0,-2-2-10 0,0-2-6 15,4 2-5-15,3-3 2 0,-1-4-4 0,-1 2 5 16,1 1 7-16,1-3 6 0,0-1 4 0,-7 4 12 0,4-3 9 15,-5 4 14-15,2-2 17 16,-3 3 12-16,-3 3 21 0,0-2 10 0,-4 5 3 0,1 1 4 0,0-3 0 16,-1 2 3-16,-3 1 0 0,5-2-2 15,-5 2 9-15,0 0-2 0,0 0 1 0,2 7 6 16,-4-3-3-16,0 2 1 0,-2 1 3 0,1 2-13 0,-3 2-9 16,2 1-5-16,-2 0 3 0,-1 1-4 15,3-2-9-15,-2 2-8 0,3 1-23 0,-1-2-4 16,0-4-13-16,1 0-4 0,0-1-3 0,0-1 3 15,2-2-2-15,-2 0 8 0,3-2 2 0,-3 1 2 16,3-3 9-16,0 0 2 0,0 0-3 0,0 0 2 16,-1-13 2-16,2 3 2 0,2-2 8 0,-1-3 5 15,0 3 7-15,1-3-3 0,2 0 1 16,0-3-1-16,-1 6-2 0,2-8 1 0,0 0-1 0,1 2-3 16,-2-3-2-16,3 0-5 0,1 1 9 0,1 0-10 0,1 3 6 15,-1 1-5-15,0 4-2 0,1 2 0 16,-1 0-1-16,1 3 0 0,-1 3-8 0,0 1 2 15,0 1-23-15,0 2 3 0,0 1 0 0,-3 2 11 16,1 2-9-16,1 0 4 0,-6 1-2 0,2 3-4 0,-1 2-5 16,-1 3 2-16,-3-4-6 0,-3 3-4 15,-1 0-4-15,-2-2 11 0,-2 2-8 0,0-2-3 0,-2 0 6 16,-6 3 1-16,5-5 3 0,-2-3 6 0,1 0 4 16,0 0 4-16,3-3 5 0,1 0 2 0,1-2 12 0,-2-1 1 15,4 0 7-15,5 0 5 0,-9 0 10 0,6 0 5 16,3 0-1-16,0 0 1 15,-7-1-3-15,7 1 8 0,-2-2-16 0,2 2-2 0,0 0-2 0,0 0 6 16,0 0-8-16,0 0-2 16,13 8 0-16,-7-4-4 0,1 2 2 0,1 1-8 0,3 1 5 15,-1 2-7-15,1-1 0 0,5 4-7 16,-5-4-10-16,-1 1-1 0,3-1-9 0,1-1-10 16,-3-1-20-16,2 1-16 0,1-3-29 0,-2 2-25 0,1-2-35 0,1-2-31 15,0-2-37-15,-1 1-216 0,1-2-488 16,-1-3 217-16</inkml:trace>
  <inkml:trace contextRef="#ctx0" brushRef="#br5" timeOffset="587174.8131">24230 6246 272 0,'-2'-9'322'0,"0"-1"-18"0,-3 3-14 0,1 1-9 0,0 1-4 16,-2 2-16-16,2-1-10 15,-2 2-15-15,-1 1-20 0,0 2-4 0,-3 1-35 0,2 3-16 0,-3 2-18 16,-3 3-20-16,4 0-4 0,-4 7-14 15,4 1-5-15,0 2-14 0,0 1-8 0,3-2-1 16,0 3-1-16,3 0-18 0,1-1-15 16,2-1-11-16,1-2-21 0,2-3-11 0,0-1-13 0,1-2-15 15,2 0-8-15,1-7-14 0,2 5-12 16,1-4-9-16,-1-1-12 0,2-4-10 0,4 1-14 16,0-2-1-16,2-4-2 0,5-3 6 0,-6 2 8 0,2-6 5 0,-3 3 12 15,6-4 12-15,-3-3 15 0,0-1 20 16,-3 1 6-16,1-1 17 0,-2 0 19 0,-4 3 21 0,0 1 24 15,-2 1 22-15,2 2 14 0,-5 0 4 0,2 3 17 0,-2-1 12 16,-1 3 0-16,-2-2 0 0,2 4 0 16,-3-1-5-16,0 3-3 15,3-3-13-15,-3 1-7 0,0 2-10 0,0 0-13 0,0 0-3 16,0 0-7-16,-4 9-11 0,2-2-3 0,-1-1-14 0,2 3-14 0,0 0-20 16,-4 1-6-16,1 2-12 0,3 0-13 15,-1-1-6-15,-2 3-18 0,1-4-8 0,0 2-4 0,1-2-10 16,-3 0-5-16,4-2-19 15,-2-1-20-15,2 0-15 0,-2 0-14 0,0-1-25 16,0-1-16-16,3-2-35 0,0-3-25 0,0 1-57 16,0-1-155-16,0 0-500 0,0 0 222 0</inkml:trace>
  <inkml:trace contextRef="#ctx0" brushRef="#br5" timeOffset="587357.7086">24517 6287 59 0,'6'-7'373'0,"-1"0"-23"0,-2 2-22 0,1 2-30 0,-1-1-26 15,0 1-26-15,1 0-17 0,-4 1-28 16,3 0-9-16,-3 2-30 0,0 0-7 0,11 5-10 16,-8 0-20-16,0 3-8 0,1 5-13 0,-1 1-13 0,-3 1-5 0,3 6-24 15,-6-2-9-15,0 3-16 0,0-1-14 16,-4 1-29-16,-4-2-25 0,1 2-30 16,-4-3-33-16,-3 3-46 0,-1-1-49 0,-2-4-48 15,-8 7-255-15,4-9-533 0,-11 5 236 0</inkml:trace>
  <inkml:trace contextRef="#ctx0" brushRef="#br5" timeOffset="587762.7132">22802 6837 184 0,'-16'0'362'0,"2"0"-18"16,3 0-9-16,1 2-15 0,2-2-8 0,3 0-8 15,-2-2-22-15,3 4-10 0,1-2-15 0,3 0-25 16,-7 1-3-16,7-1-18 0,0 0-15 0,0 0-10 16,0 0-9-16,16 2-16 0,-1-1-20 0,8 4-9 15,6-2-17-15,12 1-10 0,3 2-11 0,2 2-8 0,24 2-15 16,-22-3-11-16,23 5-25 15,2 1-4-15,2-1-8 0,0 1-9 0,5-1-4 16,-2 0-6-16,3-5 3 0,-7 3 3 0,-2-7-5 16,2 1-7-16,-5-2-2 0,-23-1-15 0,1-2-23 0,-7-2-19 15,-2 0-16-15,-12 0-11 0,-5 0-5 0,-6 0 0 0,-5 3-4 16,-1-4 3-16,-5 3-13 0,0-1-11 16,-4 0-19-16,0 2-11 0,-8-5-15 0,-5 1-11 0,-1 0-10 15,-13 3-10-15,-1-2-3 0,-11-3-32 16,-2 3-15-16,0-1-213 0,-3 1-496 0,-2 3 220 15</inkml:trace>
  <inkml:trace contextRef="#ctx0" brushRef="#br5" timeOffset="588087.5576">22862 7015 156 0,'-21'3'311'16,"1"1"-18"-16,4 0-17 0,0-2-17 15,3 1-11-15,-1-1-12 0,5 0-4 0,1-1-4 0,-1 1-1 0,4-1-4 16,-2 0 1-16,3-1-27 15,0 1 11-15,4-1-19 0,-7 1-16 0,7-1-10 16,-3 2-24-16,3-2-8 0,0 0-18 0,9 4-11 16,3 0-8-16,6-1-11 0,8 2-7 0,12 1-10 15,6-1-4-15,3 0-7 0,23-1-16 0,2 2 10 0,0-5-11 16,1-1-1-16,1 2-9 0,-2-1-2 16,-22 0-1-16,20-3-8 0,-23 4 6 0,-2-4-12 0,0-3-6 15,-4 1-2-15,-3 0 4 0,-12 1-3 16,-1-2 2-16,-4-1 11 0,-1 2 4 0,-7 1 0 15,-2 0 13-15,-4 0-13 0,-1-1-3 0,0 0 8 16,-1 0-10-16,-5 0 1 0,1-1-6 0,-2 1-14 0,-5-3-38 16,0 0-10-16,-5-3-43 0,-7-1-46 0,-3-1-54 15,-4 1-65-15,0-2-99 0,-15-1-333 0,0-3-748 16,-1-3 330-16</inkml:trace>
  <inkml:trace contextRef="#ctx0" brushRef="#br5" timeOffset="588287.6828">23053 6712 295 0,'2'-6'324'0,"-4"-1"-85"0,1 2-80 0,-2 0-73 15,0-1-61-15,-1-1-45 0,-2 0-57 16,0-1-96-16,0 2-185 0,-2-4 83 0</inkml:trace>
  <inkml:trace contextRef="#ctx0" brushRef="#br5" timeOffset="589757.8878">1503 5109 58 0,'-5'-3'308'0,"1"0"-33"0,-2 0-30 0,2 2-16 16,-1 1-18-16,0-2-12 0,2 0-10 0,-1 0-14 0,4 2-14 15,-4 0-15-15,4 0-16 0,-6-2-17 16,6 2-13-16,-3-1-15 0,3 1-14 0,0 0-7 16,0 0-8-16,0 0-4 0,0 0-5 0,6 9-6 0,-2-5-1 0,2 4-7 15,-2 0-4-15,3 4 1 16,1 0-2-16,1 2-5 0,-2 0-1 0,1 4-5 0,1 1-1 15,-2-2 0-15,0 0-2 0,-2-3-3 16,1 5 1-16,-2-6-2 0,1 1 0 0,-1 1 1 16,0-2-2-16,-1-1-1 0,2 0 0 0,-3-5-3 0,2 1 2 0,0-1 6 15,2-1 16-15,-2 1 12 0,6-3 11 16,3-1 7-16,8-3 6 0,3-5-9 16,18-6-3-16,4-5-5 0,26-17 0 0,9-5-4 15,3-11-3-15,3 0-8 0,4-6-6 0,4-1 0 0,-3 0 4 16,1 3-9-16,-2 1 4 0,-4 6-4 0,-8 3-7 15,-9 5-1-15,-6 10-4 0,-22 10-2 0,-5 4 2 16,-1-1-13-16,-13 8 3 0,-3 0-14 16,-6 2-14-16,0 2-13 0,-6 1-19 0,-1 1-17 0,-2-1-7 15,-5 2 0-15,0 0 2 0,9 4-6 0,-9 1-20 16,-1 3-26-16,0 1-31 0,-6 3-37 0,0 1-29 16,-5 3-221-16,2-3-489 0,-5 0 217 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30T14:20:46.684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5693 6445 69 0,'0'0'178'0,"0"0"-1"0,0 0-12 0,-4 0-6 15,4 0 1-15,0 0-6 16,0 0-6-16,0 0-3 0,0 0-14 0,0 0-6 0,-3 2-8 16,3-2-14-16,0 0-6 0,0 0-9 15,0 0-4-15,0 0-11 0,0 0-8 0,0 0-6 0,0 0-1 16,0 0-11-16,0 0-2 0,0 0-5 0,0 0-3 0,0 0-5 15,0 0-6-15,0 0-3 16,0 0 1-16,0 0-6 0,0 0-1 0,0 0 2 0,0 0-8 0,0 0-3 16,10 5 6-16,-3-5-2 15,0 3-4-15,3 0 1 0,4-1 2 0,0 0-2 0,7 3 0 16,-1-4-2-16,5 4 2 0,-1-4-3 16,3 3 1-16,2-1 2 0,14-1 3 0,-3 0-3 0,3-1 2 15,-1-1 2-15,7 1 4 0,-1-1 3 16,21-1 2-16,0 0-2 0,0 1 2 0,4 1 1 0,2-4-3 15,1 3 0-15,0 0-5 0,6 2-2 0,-5-1 2 0,5 0-4 16,-2 1 2-16,3 2-3 0,3-1 2 16,1-1-4-16,-2-1 1 0,-1 1-4 0,-2 2 4 0,0-2-2 15,1 0-3-15,0-2-3 16,-7 2 2-16,4-4 0 0,-5 1 0 0,-5 1 0 0,2-3 0 0,-6 3-1 16,-19-2-1-16,2 2 4 15,2 0-8-15,-5 2 3 0,-1-2 0 0,-1 0-7 0,-4 1-2 16,-11 1-4-16,-1 0-3 0,-3 0-2 0,-2-2 0 0,-9 2 0 15,-1 0-1-15,-3-1-2 0,-3 0-1 0,-1-1 3 16,0 1 3-16,-1 1 3 0,-2-2 4 0,-3 0-4 0,7 0 2 16,-7 0 2-16,4 0 2 15,-4 0 0-15,4 2-1 0,-4-2 4 0,0 0-3 0,4 0 4 16,-4 0 1-16,0 0 1 16,0 0 0-16,0 0-1 0,0 0-1 0,0 0 2 0,0 0 2 0,0 0 0 15,0 0-1-15,0 0-2 0,0 0 0 0,0 0 2 0,0 0-1 16,-17-2-1-16,17 2 2 15,0 0-7-15,0 0-11 0,0 0-13 0,0 0-19 16,-4 0-29-16,4 0-35 0,0 0-47 0,0 0-38 16,-8-1-170-16,4 0-400 0,-2 0 177 0</inkml:trace>
  <inkml:trace contextRef="#ctx0" brushRef="#br0" timeOffset="8644.1343">16335 2622 98 0,'0'-4'224'0,"-3"-3"-10"15,-1 3-13-15,0-2-15 0,-5 0-12 0,1 1-11 0,-3-2-16 16,-3 0-20-16,-2 1-12 0,-5-1-8 0,1 1-10 15,-4 2-3-15,2-2-7 0,2 2-9 0,-1 2-5 16,-3-2-6-16,0 1-8 0,2 1-6 0,-1 2-4 16,3 0-5-16,1 1-7 0,2 2-3 0,1-1-2 0,2 2-5 15,0 0-2-15,0-1-5 0,-2 4 0 0,4-3-2 16,-1 2-2-16,6-2 0 0,-1 1-4 16,1 1 2-16,1-1-6 0,2 1 3 0,1 1-5 15,3 1-2-15,1-1 1 0,2 1 0 0,3 1-1 0,1 0 3 16,4 2-1-16,5 1-2 0,2 0 1 15,3 0 0-15,3 0-1 0,-3-1-3 0,4 2 2 16,2-3-2-16,0 3 2 0,8 1-4 0,-11-2 1 16,3 1 2-16,-2 1 1 0,-2 0-2 0,-1-1 2 0,-2 0-3 15,-2 0-2-15,-1 0 2 16,-7-4 1-16,0 1 0 0,-4 0-3 0,-1-5 1 16,-2 4 4-16,-2-1 5 0,-2 0 1 0,-6 0-1 0,1 2 1 0,-8-2-1 0,-7 1 2 15,-7-1-2-15,-10-1 0 0,-3 0 0 16,0-1-1-16,-1-1-3 0,1-1-2 0,0-4 2 15,2-2 2-15,9 1-4 16,-1 0 1-16,2-3 0 0,1 0 0 0,-2 0-12 16,6-3-19-16,0 2-25 0,3-2-32 0,1 0-54 0,8-2-54 15,-1 1-211-15,3-3-437 0,2 1 194 0</inkml:trace>
  <inkml:trace contextRef="#ctx0" brushRef="#br0" timeOffset="9504.4095">15728 3253 111 0,'0'0'174'16,"0"0"-14"-16,0 0-6 0,-15 7-6 0,8-4-15 15,-3-2-10-15,-2 7-12 0,-7-2-9 0,1 3-10 16,-2-2-7-16,-4 5-4 0,0-2-11 0,-10 5-6 0,2 4-6 0,-5 0-1 16,2 3-9-16,-4-3-1 15,-2 3-6-15,-3-1-3 0,2 2-1 0,2-3-5 16,-4 0-2-16,0 2-2 0,1-4-3 0,-3 2 3 16,5-3-3-16,-1 0 2 0,3 0 3 0,1-3-2 0,11-1 3 15,0-2-9-15,4-2-3 16,2 0 0-16,5-3-1 0,4-1 0 0,-1 0-4 0,3-1 0 15,3-1-9-15,0-1-11 0,4 0-12 0,-1 0-18 0,1-1-15 0,-1 1-12 16,2 1-5-16,2-3-14 16,-2 3-23-16,2-3-26 0,0 2-168 0,0-2-321 0,0 0 142 15</inkml:trace>
  <inkml:trace contextRef="#ctx0" brushRef="#br0" timeOffset="12163.2478">14062 4156 154 0,'-1'-1'230'0,"-2"-3"-12"0,2 1-9 16,1 3-12-16,-3-4-11 0,3 2-14 15,0 2-12-15,-3-4-14 0,3 4-11 0,-1-2-13 16,1 2-13-16,-2-3-10 0,2 3-12 16,0 0-5-16,0-5-18 0,0 5-5 0,3-2-11 0,-3 2-7 0,4-2-3 15,0 1-3-15,1 0-5 0,-1 1 0 0,-4 0-9 0,10 0-4 16,-5 0-2-16,4 2 0 0,-4 2 0 15,2 1-2-15,2 0-2 0,-3 3-2 0,2 1-1 16,0 1-4-16,1 2 0 0,-2 1-6 16,-3 3 2-16,-1-3-4 0,1 0 1 0,-2 2-1 0,-2-1-1 15,-2-1-1-15,1 1-1 0,-2-2 7 16,0 1-4-16,-1-4 0 0,1 0-1 0,-1-3 5 0,1 3-2 16,-1-3 2-16,1-2 0 0,3 1-1 15,-3-3 7-15,-1 2-7 0,4-1 8 0,-3-2 1 0,3-1 7 16,0 3 10-16,0-3-11 0,0 0-10 0,0 0-8 0,0 0-8 15,6-10-5-15,-2 3-4 16,3-3 1-16,3-2 7 0,0 0-5 0,4-4-1 0,0 0 3 16,0 0-1-16,0 1 2 0,2-1 7 15,-2-1-3-15,0 3 9 0,-2-1 0 16,-2 4 11-16,3-4 9 0,-6 5 2 0,0 3 5 0,3 1 9 16,-4 1 6-16,-5 0-2 0,5 2-6 0,-5 0-2 15,3 0-2-15,-4 0-5 0,3 2-5 0,-3 1 0 0,0 0-6 16,0 0 3-16,0 0-1 0,-7 7 3 15,3-2-3-15,-3 1-4 0,-2 5 1 0,-2-2-2 0,4 2 17 0,-6 0-3 16,6 1-1-16,-3-1-5 16,3 0-2-16,2 1-2 0,1 0 0 0,-1-1-4 15,5-2 4-15,2 1-6 0,2 1-7 0,0-2-8 16,5 2 0-16,3-1 0 0,0-3-8 0,3 2-3 0,3-5 2 16,4 2 2-16,0-3 1 0,-1-2 4 15,2-1-3-15,-1-1 5 0,-1-3 2 0,-1-1-1 0,-6 1 4 16,0-2 13-16,0 3 6 0,-5-1 8 0,-1-1 6 0,-1 1 6 15,-2 1 6-15,1-1 2 0,-3 0-6 16,0 0-3-16,-1 1-3 0,-1-1-2 0,-2 1-7 0,-1-1-11 16,2 4-19-16,-3-5-21 15,-1 1-24-15,0 2-33 0,-2 0-41 0,2 0-52 0,0 1-55 16,0-1-222-16,1 0-490 0,-1 0 216 0</inkml:trace>
  <inkml:trace contextRef="#ctx0" brushRef="#br0" timeOffset="12933.9303">15789 3316 222 0,'1'-3'226'0,"-1"3"-16"0,-1-6-11 0,1 6-17 16,0-2-19-16,0 2-15 0,0-3-15 0,0 3-10 0,0 0-15 16,-2-2-12-16,2 2 3 0,0 0-9 0,0 0-11 15,0 0-9-15,-4 6-5 0,3-1-9 16,1 0-4-16,-2 3-8 0,1 1-1 0,-2 5-5 0,2 5-3 16,-1 0-1-16,2 3-3 0,-3 0-7 15,3 2 3-15,-2 1-3 0,0 10 0 0,1-9-2 16,-4 10 3-16,3 2 3 0,-4-3-5 0,-1-2 3 15,3-5-2-15,-3 6-4 0,1-8 2 0,1-1-3 0,0-1-4 16,0-1 2-16,2-5-5 0,-1 1-1 0,1-7-1 16,3-3 0-16,-3 0 3 0,2-1-5 15,2-2 0-15,0-1-2 0,-2-2-5 0,1 1-13 0,-1-1-14 0,1 0-15 16,0-3-24-16,1 4-23 16,-1-4-28-16,4 2-37 0,-4-2-39 0,0 0-187 0,12-5-410 15,-7 4 181-15</inkml:trace>
  <inkml:trace contextRef="#ctx0" brushRef="#br0" timeOffset="13694.4699">15583 4197 14 0,'0'0'279'0,"-3"-3"-19"0,3 3-8 16,-3-3-6-16,1 2-5 0,2 1-14 0,-2-5-15 0,2 5-16 15,0-5-17-15,2 2-22 16,-2 3-15-16,2-5-23 0,1 1-14 0,0 1-12 0,3-3-10 15,2 0-8-15,-1 2-9 0,2-1-6 0,2 1-6 0,-1 2-8 16,3 0-4-16,-5-1-6 0,3 2-6 16,-2-1-5-16,0 3 1 0,1 0-6 0,-1-1-3 15,-1 2 3-15,2 1-7 0,-3 1-2 16,0 1-3-16,-1 0-1 0,-2 2-1 0,0 3-12 0,-1 1 1 16,0 0 4-16,-3 3-4 0,0-2-1 15,-3 3 0-15,-1-2-1 0,-2 0 1 0,-1-1 0 0,1 0 3 16,-2-2-2-16,1 1 2 0,1-4 1 0,1 2 3 0,1-4-6 15,1 1 5-15,-1-2 0 0,1-2 0 16,0 1-1-16,1 0 2 0,2-3-1 0,0 4-6 16,0-4 0-16,0 0-6 0,0 0-3 0,17-9 3 15,-5 5-3-15,0-4-2 0,1-1 1 16,7-3-3-16,-2 0 2 0,2 1 2 0,-2-4-4 16,2 1 4-16,1-1 0 0,-1-1 3 0,-4 2 3 0,1 1 7 15,-1-3 4-15,-2 1 14 0,-4 5-4 0,1-1 11 0,-1 1 11 0,-4 3 8 16,-2 2 4-16,0-4 6 15,0 7 3-15,-2-2-6 0,0 0-8 0,0 2-3 16,-2 2-6-16,-4-3-4 0,4 3 9 0,-6 0-12 16,6 0 0-16,-14 5-1 0,4 1-2 0,0-2 0 0,-1 5-8 15,1-1 1-15,2 1-4 0,-1 1 2 16,5-1-7-16,0 0 5 0,0 2-5 0,1 0-5 16,3 2-2-16,1-1-5 0,2-1-3 15,4 1 2-15,4 0-10 0,-1-2 0 0,7 2-11 16,0-2-2-16,1-2-5 0,2-1 4 0,0-1-2 0,-1-3 7 0,1-3-1 0,-3 1 2 15,0-2 3-15,-3-1 7 0,0-1-2 16,-1-1 4-16,-3 2 8 0,-2-1 8 0,-1-1 11 0,0 1 5 16,-4-1 1-1,1 0 1-15,-2-1 3 0,-2 1-9 0,0 0 0 0,-3-1-8 0,-1 2 1 16,-3-2-6-16,-1 1-11 0,1-2-15 0,-1 3-18 16,1 1-26-16,0-1-39 0,1 2-44 0,-1-1-51 15,3 2-72-15,1-4-175 0,-1 2-485 0,1 1 215 16</inkml:trace>
  <inkml:trace contextRef="#ctx0" brushRef="#br0" timeOffset="14946.1332">15958 3273 70 0,'-6'-1'172'16,"3"0"-9"-16,-1-1-8 0,0 1 2 16,4 1-9-16,-7-2-8 0,4 1-4 0,3 1-10 0,-4-2-4 15,4 2-5-15,0 0-11 0,-6 0-7 0,6 0-5 0,0 0-5 16,0 0-4-16,-6 0-9 0,6 0-4 0,0 0-8 16,0 0-3-16,0 0-5 0,0 0-2 0,0 0-12 15,0 0 0-15,0 0-8 0,0 0-2 0,0 0-1 0,0 0-1 16,0 0-5-16,0 0 6 0,0 0 0 15,9 6 0-15,-2-3 0 0,0 1 0 0,3 0-5 16,1 3-1-16,9 2-3 0,2 1 2 16,4 1 0-16,0 0 0 0,18 5-3 0,-3 0-8 0,4 0 5 15,21 10-2-15,-2-3-1 0,-21-6-2 16,22 4 3-16,-18-6-8 0,0 1-2 0,18 6-2 0,-20-6-3 16,-2 1 14-16,1-1-4 15,-3-3-1-15,1 3-4 0,-7-4-4 0,2 0-1 0,-12-3-6 0,-2-1-1 16,-1-1 0-16,-8-2 5 0,0 0-5 0,-1-1 2 15,-4-2 1-15,-2 1-3 0,-2-1 4 16,1 0-3-16,-3 0 4 0,1-1 7 0,-1 0 3 0,-3-1 2 16,4 2 1-16,-1-1-2 0,-3-1 3 0,2 2-4 0,-2-2-3 0,0 0 2 15,0 0-12 1,5 1-13-16,-5-1-19 0,0 0-26 0,3 2-32 16,-3-2-37-16,0 0-22 0,0 0-17 0,0 3-17 0,0 0-190 15,0-3-408-15,-3 4 181 16</inkml:trace>
  <inkml:trace contextRef="#ctx0" brushRef="#br0" timeOffset="28694.1209">16955 3957 115 0,'0'0'220'0,"0"0"-18"0,-9-5-10 15,5 3-20-15,-1 0-10 0,0 1-15 0,-3-2-12 16,-1 3-13-16,1 0-8 0,-1-1-10 0,-2 2-8 0,1-1-13 16,-4 0-7-16,4 2-3 0,0-1-12 0,0 0-1 15,0 3-7-15,2-2-7 0,0 0-4 16,2 1-3-16,-1-2-8 0,0 3-3 0,4 0-1 16,-2-3-9-16,2 4-1 0,0 0 0 0,0-2-3 15,3 3-5-15,0-3-1 0,2 3-7 0,1 0-1 0,-1 0 4 16,4-1 0-16,1 3-2 0,3 0-2 0,0-1 3 15,2 0 0-15,-1 1-4 0,1-3 1 16,1 0 2-16,-1 1-3 0,-1-2 3 16,-1 1-1-16,-3-1-3 0,3-1 1 0,-4 4-1 0,-1-4-2 15,1 1 1-15,-2 2 1 0,-1-2 0 0,-3 3 4 0,-1 1 3 16,-2-1 6-16,-3 1-6 16,-4 0 5-16,-1 2-2 0,-6 2-1 0,-2-3 2 0,0 1 4 15,-1-1-2-15,1-1 0 0,3-3 3 0,2 2-2 0,0-1-2 0,1-2 4 16,5-2-5-16,1 1 4 15,-3-1-2-15,7-1-2 0,-1 0-11 0,4-1-2 0,-6 1-6 16,2 1 1-16,4-2 2 16,0 0-4-16,0 0 0 0,10 2 1 0,-3 0 2 0,0-1 0 0,6 1 0 0,-3-1-2 15,2 0 0-15,2 0 1 16,0 0 1-16,-5 2 2 0,1 0 0 0,-2-1-3 0,0 2 3 16,-2-3 1-16,1 4-1 15,-4-3 0-15,1 3 4 0,-1 1 8 0,-2-2 9 16,-2 3 6-16,-1 0 4 0,0 1 5 0,-2-1 0 0,-2 4 2 0,1-3 0 0,0-2-3 15,0 3 1-15,-2-4-1 16,3 2-4-16,-2-2 1 0,2 1-4 0,1-2-2 0,1 0-3 16,1 1 7-16,2-1-9 0,1-1-4 15,3 1-3-15,2 1-5 0,3-2-3 0,5-2 0 0,1 2-11 16,5-3-11-16,3 0-14 0,-1-1-5 16,0-2-13-16,-1 0-17 0,-1-2-19 0,-5 2-18 0,-1-1-29 15,4-5-10-15,-4 4-33 0,-4-2-163 16,-1-1-370-16,-3 1 164 0</inkml:trace>
  <inkml:trace contextRef="#ctx0" brushRef="#br0" timeOffset="28944.1133">17178 4049 188 0,'1'-3'294'0,"-1"0"-23"0,3 0-14 0,-1 2-21 0,-2 1-21 0,0-4-16 16,0 4-24-16,0-4-20 0,0 4-15 0,0 0-13 15,0 0-16-15,0 0-10 0,0 0-12 16,0 0-8-16,0 13-7 0,-2-5 3 0,1-1-15 0,0 2-3 16,1 5-11-16,0-2-2 0,0 3-6 15,1 3-2-15,-1-2-9 0,-1 3-5 0,-1 1-22 0,0-5-21 16,0 6-12-16,0-4-19 0,0-2-17 16,0 4-20-16,-1-6-25 0,2 1-20 0,0-3-33 15,0 0-24-15,-1-4-192 0,0 1-413 0,0-5 182 16</inkml:trace>
  <inkml:trace contextRef="#ctx0" brushRef="#br0" timeOffset="29263.7758">17125 4021 172 0,'-1'-9'258'0,"1"0"-21"0,1 1-18 16,0 1-22-16,0 1-21 0,0 2-17 0,1 0-19 0,0 0-14 0,1 2-11 15,2-2-17-15,0 0-5 0,1 3-10 16,4-1-11-16,0 2-6 0,3 0-8 0,-3 2-11 16,4 1-13-16,0 3-8 0,-1 0-6 15,1 1-15-15,-3 2-4 0,-1 1-7 0,0 0 0 16,-1 1-3-16,-2 1 6 0,-2-1-7 0,-1 4-1 16,-2-2 2-16,-2-1-2 0,-2 1 7 0,-1 0 5 0,-2-1-4 15,0 1 1-15,-3-2 1 16,0 0-1-16,-3 0 5 0,1-2-4 0,0 0 5 0,-3-1-3 15,0 1-6-15,2-3-9 0,-2 0-16 0,4-2-12 0,1-1-4 0,4 1-4 16,-3-4-24-16,2 1-19 0,5-1-25 16,-6-3-23-16,5 1-16 0,0-2-104 0,1-1-282 15,1-1 124-15</inkml:trace>
  <inkml:trace contextRef="#ctx0" brushRef="#br0" timeOffset="29664.5925">17313 4082 33 0,'7'-2'180'0,"-1"1"-12"0,0 0-6 15,0 0-7-15,2-1-9 0,-1 2-8 0,0 2-8 16,-2-1-12-16,1 1-11 0,0 0-11 0,1 1-7 16,0 3-9-16,0 0-13 0,-2-1-3 0,-1 2-12 15,0 3-24-15,-1-2-9 0,-2 2-13 0,-1 2-12 0,0-2-5 16,-2 2-7-16,-1-2-9 16,-2-2 6-16,1 1 3 0,0-1 0 0,-2-3 5 0,2 2 2 15,1-3 8-15,-1-2-6 0,1 2 36 0,1-1 7 0,1-2-1 16,1-1 3-16,0 0 6 0,0 0 14 0,-7-8 6 0,7 4-7 15,0 0-1-15,3-5 0 0,-3 2-3 0,4 0-6 16,2-4-5-16,-2 1-1 16,5 0-5-16,-1 1 2 0,-1-1-6 0,3 2 3 0,1 0-2 15,0 0 0-15,-2 2-3 0,-1 1 4 16,0 0 0-16,1 1 2 0,-1 0-5 0,1 2 2 0,-1 0-5 16,-2 2-1-16,0-1-3 15,0-1 0-15,-1 4 2 0,-1-1 3 0,2 1 0 16,-2 2-1-16,-1 1-3 0,0 1-2 0,-2 0-8 0,1 1 6 0,-1 0-5 15,-1 2-3-15,0 0-15 0,-1 0-7 16,1-2-6-16,-2 2-9 0,-1-1-8 0,2-1-10 0,-2 0-17 16,3-1-14-16,-3-1-11 15,2-2-24-15,1 1 3 0,-2 0-2 0,2-4-6 0,0 3-15 16,0-3-24-16,0 0-23 0,0 0-112 0,6-11-313 16,-3 7 139-16</inkml:trace>
  <inkml:trace contextRef="#ctx0" brushRef="#br0" timeOffset="30034.1394">17614 4110 97 0,'6'-4'204'0,"-1"-2"-11"0,-2 3-9 0,1-1-15 0,-1 2-6 0,0-2-22 16,-2 1-6-16,2 1-14 16,0 1-13-16,-3 1 0 0,0 0 1 0,0 0-9 15,6 3-2-15,-4-1-6 0,0 3-3 0,0-3-13 16,1 4-4-16,-3-1-12 0,0 1-9 0,0 4-8 0,-3 0-6 16,1-2-5-16,-1 2-7 0,0-3-12 15,-1 2 0-15,-1-2-6 0,3-1-2 0,-2-1 2 0,2-2 0 16,-1 0-4-16,2 2 14 0,-1-4 4 15,2-1 2-15,0 0-3 0,0 0 3 0,0 0 4 0,-2-7-4 16,3 2 2-16,1 0 1 0,2-1 0 0,0-3-1 16,1 2-3-16,1 0 0 0,0-1-1 15,0 1 0-15,0 0 0 0,4-2-1 0,-4 5-6 0,1-1 0 16,1 1 0-16,-1-1-6 0,0 3-2 16,-1 0 1-16,1 0 0 0,2 2-2 0,-2 2 1 15,0 0 0-15,-3 2-3 0,3 1-2 0,-1 2-2 0,-3 0-2 0,1 0 0 16,-3 2-5-16,0-1-5 0,-3 5-2 15,0-1-4-15,-3 0-8 0,-1 0-9 16,-1 1-12-16,3-3-15 0,-3-3-12 0,1 2-17 0,-1-2-3 16,4-1-15-16,-2-1 8 0,2-2-2 0,0-1-15 0,3-2-4 15,0 0-13-15,0 0-5 0,0-9-6 0,4 0-5 16,-1 1-82-16,4-2-254 0,0-3 112 16</inkml:trace>
  <inkml:trace contextRef="#ctx0" brushRef="#br0" timeOffset="30214.0076">17755 4171 830 0,'10'-18'-14'15,"3"0"28"-15,-1-2 12 0,-1 0 23 0,2 4 13 16,-1-4 14-16,1 1 15 0,0 3 14 0,-5 4 12 15,2 0 9-15,-1 1 5 0,-1 3 0 0,-1-1-3 0,-3 3-5 16,2 0-15-16,-3 3-7 0,1-1-13 0,-1 3-14 16,1-1-4-16,-4 2 4 0,0 0-4 0,7 7-2 15,-3 0-5-15,-1-1-8 0,-2 5-1 0,1 1-8 0,-2 2-4 16,0 1-11-16,-2 5-13 0,0-2-7 16,-1 4-9-16,-1 2-16 0,-2-3-17 0,3 0-15 0,-1 0-16 15,-3 0-28-15,3-2-21 16,1 1-20-16,-1-6-17 0,-1-1-40 0,4-1-171 0,-2-3-388 15,-1-2 172-15</inkml:trace>
  <inkml:trace contextRef="#ctx0" brushRef="#br0" timeOffset="30537.7094">17853 4164 121 0,'0'0'239'0,"-1"-4"-22"0,1 4-18 16,0 0-16-16,0-3-20 0,0 3-15 0,1-2-13 16,-1 2-12-16,7-2-14 0,2 0-13 0,-1 1-14 15,1-1-10-15,3 0-8 0,1 0-11 0,1 1-2 0,0-2-6 16,-1 1-8-16,-3 0 2 0,1 0-2 0,2-2-1 0,-5 2 4 0,2 1 10 16,-3-2 11-16,-3 3 10 15,3-1 9-15,-4 0 4 0,1 0 3 0,-1 0 8 16,-3 1-3-16,0 0-6 0,6-3 1 15,-6 3-11-15,0 0-6 0,4-2-6 0,-4 2-11 0,0 0-7 16,0 0-7-16,0 0-15 0,0 0-12 16,0 0-14-16,0 0-20 0,0 0-23 0,0 0-31 15,0 0-27-15,0 0-41 0,-10 7-27 0,10-7-36 16,0 0-47-16,0 2-153 0,0-2-442 0,0 0 196 0</inkml:trace>
  <inkml:trace contextRef="#ctx0" brushRef="#br0" timeOffset="32301.2233">18229 3993 182 0,'0'0'211'16,"-1"-4"-14"-16,1 4-14 0,0 0-18 0,0 0-8 16,-3-1-19-16,3 1-14 0,0 0-11 0,0 0-14 0,0 0-10 15,0 0-10-15,0 0-12 0,0 0-5 16,0 0-4-16,0 0-6 0,0-4-7 0,0 4-2 0,0 0-8 15,0 0-3-15,0 0-4 0,0 0-1 0,0 0-6 0,0 0 3 16,0 0-4-16,0 0-5 0,0 0 1 16,0 0-1-16,0 0 2 0,0 0-2 0,0 0 3 0,0 0 1 15,0 0 1-15,0 0-4 0,0 0 6 0,0 0 1 16,0 0-5-16,0 0 4 0,0 0-1 0,0 0-1 16,0 0 0-16,0 0-3 0,0 0-1 15,0-3-1-15,0 3-1 0,0 0-1 0,0-5-1 16,0 5 6-16,0-3 4 0,0 3 6 0,0-4 1 0,0 4 1 15,-3-1 3-15,3 1-1 0,0 0-1 0,0 0 3 16,0 0 1-16,0-4 0 0,0 4 6 0,0 0-6 16,-1-4-5-16,1 4 2 0,0 0-5 15,-6-1-7-15,6 1 6 0,0 0-12 0,-10 3 0 0,6-1 2 16,-2 2-10-16,-1-1 5 0,0 2-1 0,-1 1-2 0,-1 3-1 16,1 1 5-16,-2 1-3 0,0 1-3 15,-1 3-1-15,3-2 1 0,-2 3 0 16,0 1 1-16,3 2 0 0,-3 1-2 0,6-1 0 15,-2 0 2-15,3 3-1 0,2 0-3 0,-2-4 0 0,3 2 2 16,3-2-3-16,1-3-10 0,2-2-8 0,1-1-7 16,1 1-9-16,1-1-12 0,1-3-18 0,1 2-22 15,1-5-24-15,3 0-23 0,0-3-37 16,6-2-26-16,0-2-221 0,-4-1-447 0,-3-1 198 16</inkml:trace>
  <inkml:trace contextRef="#ctx0" brushRef="#br0" timeOffset="32523.7794">18404 4001 185 0,'-3'-7'263'0,"2"3"-21"0,-1 2-21 0,1-4-17 16,-2 5-18-16,3 1-17 0,-3-3-20 0,3 3-19 0,-1-3-9 15,1 3-13-15,0 0-11 0,0 0-11 0,-9 6-6 16,9-3-10-16,-4 3-8 0,4-1-8 0,0-1-7 0,-3 3-15 0,3-1-20 15,0 0-12-15,0 2-23 0,0-1-16 16,-1 0-21-16,1 0-23 16,0-1-17-16,1 0-16 0,-1-2-42 0,3 1-28 15,-3-2-107-15,0-1-316 0,0-2 140 0</inkml:trace>
  <inkml:trace contextRef="#ctx0" brushRef="#br0" timeOffset="32683.295">18493 3959 234 0,'0'-2'250'16,"0"2"-20"-16,0 0-18 0,0 0-17 0,0 0-22 0,0 0-15 16,0 0-14-16,-12 7-14 0,8-3-12 15,1 1-14-15,-1 3-15 0,1-1-3 0,-1 3-15 0,3-2-19 16,-1 1-23-16,1 3-29 0,-1 0-29 16,1-1-28-16,0-1-33 0,3-1-36 0,-2 1-51 0,2-1-123 0,-1-2-324 15,1 0 144-15</inkml:trace>
  <inkml:trace contextRef="#ctx0" brushRef="#br0" timeOffset="33124.3435">18709 4060 84 0,'0'0'311'0,"3"-1"-27"0,0-1-23 0,-3 2-19 0,0 0-24 0,0 0-18 0,3-1-27 16,-3 1-16-16,0 0-15 15,0 0-16-15,0 8-11 0,0-4-13 0,0 1-10 16,1 4-6-16,-2 0-7 0,1 4-11 0,-2 0-4 0,2 0-5 0,2 1-6 16,-2 0-8-16,-2 5-5 15,2-1-15-15,0-4-10 0,-1 1-12 0,0 0-6 0,-1-1-6 16,-1-1 2-16,3-1-4 0,-4-3-2 0,4 0 0 16,0-1 3-16,-1-1-4 0,-1 0 4 0,1-3 1 15,-2-1-2-15,3 1 5 0,0-1-3 16,0-3 15-16,0 3-4 0,-3-1-2 0,3-2 2 0,-4 1 4 0,4-1 1 15,0 0 2-15,-6-4 2 0,2 3 3 0,1-1 1 16,-1 0 6-16,1-2 4 0,-1 2-1 16,1 1-1-16,-2-1-2 0,-1 0 1 0,2 2-1 0,4 0-3 15,-9-2 0-15,5 1 0 0,4 1-5 0,-5 0-3 16,5 0-1-16,0 0-3 16,-7 0 0-16,7 0 0 0,-5 3-1 0,5-3 0 15,-2 0-4-15,2 4-4 0,0-4-4 0,0 0 1 0,4 5 1 16,-1-3-6-16,-1 0-5 0,3-1-1 0,2 0-3 0,-2-1-6 15,4 0-10-15,-1 0-13 0,3 0-18 0,2-2-23 16,-2-2-26-16,3 1-30 0,2-1-35 0,-2-1-37 16,-3-1-158-16,1 1-405 0,-4 0 180 15</inkml:trace>
  <inkml:trace contextRef="#ctx0" brushRef="#br0" timeOffset="33314.0486">18726 4085 53 0,'-3'-3'257'0,"-1"1"-14"0,1-1-18 0,1 1-21 0,0 0-20 16,2 2-16-16,-3-2-20 0,3 2-16 0,-4-3-15 0,4 3-12 15,0 0-11-15,0 0-14 0,0 0-15 16,0 0-20-16,-7 7-26 0,7-2-24 0,-3-3-27 16,3 3-30-16,0 1-16 0,0-2-38 15,0-1-44-15,0 3-121 0,-1-4-305 0,1-2 134 0</inkml:trace>
  <inkml:trace contextRef="#ctx0" brushRef="#br0" timeOffset="33513.5918">18864 3982 109 0,'0'0'276'0,"2"-1"-30"0,-2 1-26 0,0 0-21 0,0 0-22 16,0 0-10-16,0 0-20 0,0 0-18 0,0 7-9 15,0-5-13-15,-2 3-13 0,2 1-10 0,0-1-14 0,0 1-24 16,0 0-21-16,-1 1-26 0,1 1-31 16,-2 0-32-16,1-2-37 0,-2 0-23 0,3-2-60 0,0 1-101 15,0-1-309-15,-1-2 136 0</inkml:trace>
  <inkml:trace contextRef="#ctx0" brushRef="#br0" timeOffset="33693.8251">18957 4001 62 0,'4'0'258'16,"-4"0"-23"-16,0 0-20 0,0 0-22 0,0 0-16 0,-2 8-17 15,1-5-13-15,-1 0-16 0,0 5-13 0,0 0-11 0,0 1-16 16,-1 0-26-16,1 1-32 0,2-1-29 16,-2 2-32-16,0 1-39 0,1-4-44 0,2 1-188 0,-4-2-323 15,1 1 143-15</inkml:trace>
  <inkml:trace contextRef="#ctx0" brushRef="#br0" timeOffset="33963.7667">19075 3930 94 0,'3'-2'240'0,"-1"0"-22"16,1-1-18-16,-3 3-12 0,7 0-9 0,-7 0-10 15,8 4-5-15,-1-1 0 0,2 7-16 0,0 3-9 0,1 2-10 16,-1 5-6-16,1-1-9 0,-1 2-7 0,-3 4-14 16,1 1-2-16,-6 1-9 0,2-3-9 15,-7 12-11-15,-2-2-13 0,2-8-9 0,-5-2-10 0,-2 1-12 16,-2 0-16-16,0-3-10 0,-1 0-12 0,-2-3-13 0,-3-2-7 16,4 0-7-16,-3-3-4 15,2-1-17-15,5-5-21 0,-2 0-25 0,5-4-34 0,1-1-49 0,-2-2-154 16,1-2-379-16,5-1 169 0</inkml:trace>
  <inkml:trace contextRef="#ctx0" brushRef="#br0" timeOffset="34414.1479">19271 4445 73 0,'0'0'257'15,"0"0"-18"-15,0 0-14 0,0 0-16 0,0 0-10 0,0 0-17 16,-3 3-16-16,3-3-18 0,0 0-16 0,0 0-11 15,0 0-16-15,0 6-2 0,-1-4-14 0,0 1-7 0,0-1-11 16,-1 0-9-16,2 2-11 0,-3 0-12 0,1-2-11 16,0 1-19-16,0-1-17 0,0 2-21 15,-1-2-18-15,1 1-38 0,-1-1-21 0,3-2-27 0,-3 3-45 16,-2-2-156-16,5-1-363 16,-6 1 161-16</inkml:trace>
  <inkml:trace contextRef="#ctx0" brushRef="#br0" timeOffset="34613.9662">19364 4323 181 0,'0'0'258'0,"0"0"-34"0,0-1-33 0,0 1-28 0,0 0-32 0,0 0-35 0,0 0-34 15,0 0-52-15,0 0-50 16,0 0-85-16,0 0-68 0,0 0-207 0,-10 5 92 0</inkml:trace>
  <inkml:trace contextRef="#ctx0" brushRef="#br0" timeOffset="35374.3987">19619 3969 121 0,'4'-1'217'0,"-3"-1"-17"0,2 0-18 15,1-2-7-15,1 3-11 0,-1-1-16 0,-1 2-13 16,1-2-15-16,-4 2-9 0,9 1-12 16,-9-1-11-16,8 1-7 0,-2 2-4 0,-2 1-4 0,-1 0 2 0,1 0-4 15,0 1-6-15,-1 2-8 16,0 4 1-16,-2-4-2 0,1 6-2 0,-2-4-6 0,-2 3-1 16,1 1-7-16,-2-2 0 0,0 0-3 0,-2 0-2 0,-1 0-4 0,3-1-5 15,-2-3 0-15,0 2 1 0,1-1-1 16,1 0-7-16,-1-1-2 15,3 0 0-15,-1-3-3 0,0 0 0 0,0 1-4 0,2 1-7 16,1-2-2-16,0 1-4 0,4-2-2 0,-1 1-2 0,0-2 0 16,4 2-5-16,0-1-6 15,2-3-4-15,-2 0 3 0,2 0 3 0,-1 0 2 0,-1 0 2 16,1 0 3-16,-2 0 9 0,0 0 11 16,-4-2 10-16,-3 2 18 0,8-1-2 0,-5 0-4 15,-3 1 0-15,0 0-2 0,0 0 1 0,0 0 2 16,0 0 3-16,-14 4 0 0,5 0 0 0,-1-1-7 0,1 3-5 15,-3-2 1-15,5 2-8 0,-3 0 1 0,2 3-5 16,1-2 3-16,1 2-3 0,3 0-1 0,0 3 1 16,3 1-3-16,2-1 8 0,1 0-15 0,2 1 2 0,1 0-6 15,3-1 2-15,-2 1 0 0,3-3 7 16,-1 2-8-16,-2-5 4 0,2 2-2 0,-2-1-2 0,-1-3 1 16,1 1 0-16,-3-1 0 0,-2 0 6 0,0-1 3 15,-2 0 0-15,-1-1 2 0,-2 1-1 16,-2 1-2-16,-4-1-6 0,-5 0-8 0,0 1-16 0,-6 0-18 0,-3 0-24 15,-1-3-27-15,2 1-38 16,-5-2-58-16,3-1-55 0,-3-1-211 0,-1-2-490 0,-2-2 217 16</inkml:trace>
  <inkml:trace contextRef="#ctx0" brushRef="#br0" timeOffset="36953.7273">15951 3210 109 0,'-6'-2'152'0,"2"0"-9"0,-2 0-12 16,-2 0 2-16,2 1-2 0,0-1-5 0,1 0-1 15,-1 1-3-15,2 0-3 0,1-1-10 0,-1 0-6 0,4 2-5 16,-7-1-8-16,4 0-7 0,0-1-5 16,3 2-7-16,0 0-5 0,-5-1-9 0,5 1-8 15,0 0-2-15,0 0-5 0,0 0-5 0,-7 1-1 16,7-1-1-16,0 0-1 0,0 0 1 0,0 0-3 15,0 0-4-15,5 6-2 0,-5-6 4 0,4 4 1 16,1-1-4-16,0 1 3 0,2-2 3 0,3 1 3 0,4 1-7 16,2 0 1-16,5 0-3 0,3 1-3 15,0 0 1-15,5 1 3 0,12 1-2 0,6 2 6 16,2-2-8-16,19-1-1 0,2 3 0 0,-1 1-3 0,3 1-3 16,-2-1 1-16,6 0-3 0,4 2 2 15,1 0-3-15,2-2 1 0,1 6-4 0,7 2-3 0,0-5 4 16,3 3-3-16,3-3 1 0,5 1-1 0,1 4 5 15,2-3-9-15,2 5-2 0,2-4 3 0,2 1 2 16,3 2-2-16,2 1-3 0,-2-1-3 0,-3 0 3 0,0 3 2 16,3-4-1-16,-1 4 0 15,-2-2-2-15,-4-2-3 0,-4-2 9 0,-2 2-2 0,-9-3-6 16,2-1 0-16,-3 0 0 0,-6-1 0 16,-4 0 2-16,-5-2-2 0,-6-1 4 0,-1 1-2 0,-20-2-4 15,19 1-2-15,-22-1-3 0,-2 0 0 0,2-2-1 16,-3 1-3-16,-4 1-4 0,-1-2-2 0,-11-2 2 15,-2 1 0-15,2-2-5 0,-3 2 0 0,-3-2 5 16,-7-1-2-16,-1 0 6 0,-2-1 0 16,-1-1 1-16,-4-1 10 0,2 3-4 0,-5-3 8 0,4 1 3 0,-1-1 4 15,-6 0 5-15,8 2 2 16,-8-2 3-16,6 0 2 0,-6 0-1 0,0 0 3 0,0 0-1 16,5 1-4-16,-5-1-2 0,0 0-2 15,5 1-4-15,-5-1-1 0,0 0-2 0,0 0-2 0,0 0 0 0,11 0-4 16,-11 0 3-16,7 0 0 0,-7 0-1 15,13 2 0-15,-5-2-3 0,-1 2-8 0,2-1-4 16,-2-1 1-16,1 1-1 0,3 0-1 0,-1 0 4 16,-3 0-1-16,3 1 4 0,1-1 1 15,-4 1-1-15,3-2-3 0,-3 2 5 0,3 0 1 0,-3-2-3 0,-1 0 1 16,-1 0-2-16,1 0 5 16,-2 0-1-16,-4 0-2 0,10 0 6 0,-6 2 0 0,-4-2 3 15,10-2-3-15,-4 0 2 0,0 2 1 16,-1 0-3-16,2 0-2 0,0 0 1 0,0 0 1 15,4 0-2-15,-5 0-2 0,4 0 6 0,-2 0-5 0,2 0 3 16,-1 0 0-16,1 2 1 0,-2-2-5 0,1 0-1 16,-1 0 1-16,-2 2 1 0,-1-2 0 15,1 0 0-15,-1 0 0 0,-2 1 3 0,-3-1-1 16,7 0 5-16,-7 0 1 0,0 0-2 0,7 0 2 0,-7 0 3 16,3 1 6-16,-3-1-6 0,0 0 3 15,0 0 0-15,0 0 9 0,7 1-1 0,-7-1-2 0,0 0 0 16,0 0 5-16,0 0-3 0,4 0 1 0,-4 0-1 15,0 0 1-15,0 0 1 0,0 0-3 0,0 0-1 16,0 0 2-16,0 0-3 0,0 0-4 0,0 0-1 0,0 0-2 16,0 0 1-16,0 0-4 15,0 0-1-15,0 0 2 0,0 0-4 0,0 0 1 0,0 0-1 0,0 0-4 16,0 0-5-16,0 0-10 16,0 0-16-16,0 0-26 0,0 0-25 0,0 0-16 15,0 0-22-15,0 0-36 0,0 0-40 0,-9 8-46 0,4-5-218 0,3-1-497 16,-3 3 220-16</inkml:trace>
  <inkml:trace contextRef="#ctx0" brushRef="#br0" timeOffset="37493.8776">20965 4013 25 0,'-4'-3'287'15,"4"3"-25"-15,-3-4-20 0,3 4-15 0,-1-3-16 16,1 3-8-16,-5 0-18 0,5 0-20 0,0 0-19 0,0 0-14 16,-10 3-13-16,5 0-7 15,2 0-13-15,-2 3-10 0,0 1-6 0,1 0-10 0,-1 0-9 16,0 1-5-16,1 4-6 0,-1-2-4 16,2 1-6-16,0-3-9 0,2 3-6 0,-1 3-7 0,1-5-6 15,1-1-6-15,1 0-7 0,1 0-1 0,1-1 1 0,-2 1 1 16,3-1-2-16,0-1 1 0,2-1-2 15,0 0 4-15,0-1-4 0,2-2 2 16,1-1 3-16,-1-1 1 0,1-1 1 0,1 0 9 0,-3-2 6 16,3 1 7-16,-1-2 2 0,-2-1 2 0,2-1 3 15,-2 1-3-15,-1-1 13 0,1 0 6 16,-1-2 0-16,-1 3-4 0,-2 2 0 0,0-1-8 0,-1 2-2 0,0-2-3 16,-2 4-2-16,3-4-13 0,-3 4-15 0,2 0-10 15,-2 0-1-15,0 0 0 0,0 0 0 16,-2 9 0-16,0-3-4 0,1 1-8 15,2 2-3-15,1 0 0 0,2 4-6 0,0 0 0 0,4-1 2 16,3 4-1-16,0-6-9 0,4 3-4 0,-2-3 0 0,5 0 2 16,-3-4 1-16,4 0 3 0,-4-2 5 15,2-1 6-15,-3-1 3 0,0-4 14 0,0-1 16 16,-4 1 13-16,4-4 11 0,-1-2 14 16,-1-1 13-16,-4-2 6 0,2-6 7 0,-3 2-4 15,-1-4-10-15,-2-1 5 0,-4 0-13 0,-1-1 0 0,-3 0-7 16,-4-1-9-16,-3 1-5 0,-5 2-21 0,-1 2-25 15,-4 0-33-15,-3 2-41 0,-12 2-53 0,-3 2-72 0,-1 8-97 16,-3-3-213-16,-1 6-564 0,3 6 250 16</inkml:trace>
  <inkml:trace contextRef="#ctx0" brushRef="#br0" timeOffset="42625.5586">20847 4511 56 0,'0'0'199'0,"0"0"-14"0,0 0-12 0,0 0-8 16,0 0-8-16,0 0-13 0,0 0-14 16,0 0-10-16,0 0-17 0,0 0-9 0,0 0-13 0,0 0-3 15,0 0-11-15,0 0-9 0,0 0-3 16,0 0-2-16,-17 5-9 0,10-2-2 0,-3 1-4 0,-4 2-6 15,-5 2 0-15,-3 2 1 0,-3 1-4 0,-9 5-1 0,-4-2 1 16,0 6-4-16,-3-1-2 16,-4 0 0-16,-19 8 2 0,2-1 1 0,17-4-2 15,-23 7 1-15,2 0-3 0,-5 0-7 0,2-3 7 16,0-1-3-16,3 0 0 0,-3 1-5 0,-1-1 3 16,-4-2-4-16,-6-1 0 0,-3 1 0 0,-6 1-4 15,-1 0 0-15,0-3-3 0,1 4-1 0,3-3 5 16,-1-1-3-16,-2 2-2 0,1-3-1 0,0 2 3 0,1 0-3 15,1 0-2-15,0-3 2 0,6 2 0 16,1-4 3-16,3 1-4 0,0-2 0 0,7 0-1 0,20-6 1 0,-19 4 0 16,22-3-3-16,-2 0 2 15,0 0 1-15,3-2-1 0,3-1 1 0,2 2-1 0,12-4 1 16,-10 2 2-16,11-4-2 0,-1 3-2 16,6-3 4-16,-1-1 2 0,3 0 2 0,6 0 0 0,3-1 0 15,1 1-1-15,3-2 2 0,0 0-6 16,4 1 3-16,-2-1-3 0,0 0-1 0,5-1-1 15,-6 1-4-15,6-1 2 0,-5 1-8 0,5-1 1 0,0 0-2 0,-3 0 1 16,3 0 1-16,0 0-2 16,0 0 3-16,0 0-1 0,-5 2-1 0,5-2 2 0,0 0 1 0,0 0 4 15,0 0 0-15,0 0-2 16,0 0-2-16,0 0 4 0,0 0-1 0,-5 0 2 0,5 0-5 0,0 0 2 16,0 0 3-16,0 0-2 15,0 0 7-15,0 0-3 0,0 0-1 0,0 0-6 0,0 0-6 16,0 0-13-16,0 0-12 0,0 0-11 0,-2 3-21 0,2-3-16 15,-6 1-32-15,6-1-19 0,-7 2-46 16,3-1-146-16,4-1-353 0,-11 0 157 0</inkml:trace>
  <inkml:trace contextRef="#ctx0" brushRef="#br0" timeOffset="46061.4995">16294 5901 105 0,'2'-5'261'0,"-1"2"-10"0,2 0-11 0,-3-2-13 0,3 0-11 15,-2 1-14-15,-1 0-12 0,-1 0-17 0,-2 0-15 16,3 1-15-16,-3 1-16 0,2-4-13 0,-5 3-12 15,3-1-9-15,-5 0-9 0,-2 1-9 0,0 1-8 16,-4-1-5-16,0 1-7 0,-3 1-4 0,3 1-6 16,-7-1-8-16,-2 1-5 0,4 2 7 0,2 0-13 0,-6-1-1 15,3 3-4-15,-1 2-2 16,7-2-2-16,-6 1-4 0,5 1 2 0,1 0-4 0,0 1-4 16,1 0 3-16,2-1-1 0,-2 3 0 15,2-1-4-15,2 1 0 0,4-1-1 0,-1-1-3 0,1 3 0 16,2-1-1-16,0 2 3 0,3-2-3 0,3-1 0 0,1 3-3 15,2 1-1-15,2-3-2 16,2 0 5-16,0 2-7 0,7-2 0 0,2 0 1 16,3 0-1-16,0 0 3 0,2-2-2 0,0 0-1 0,0-1 3 15,3-1-3-15,-1 1 2 0,1-1-3 16,-1 1 4-16,-1-2-1 0,-4 1 3 0,3 0 1 16,-10 0-1-16,2 0 0 0,-2 0 0 0,-2-2-8 0,-3 3-6 15,-1-3 3-15,-1 1-6 0,-3 3 0 0,1-1 6 16,-5 1 2-16,-2 2 7 0,-2-2-3 0,-6 3 1 15,0 0 1-15,-8 0 2 0,-3 1-1 0,-3-2 6 16,-3 0-6-16,0-2 3 0,1 1 1 0,-1-2 0 16,0-2 3-16,2 1-3 0,-1-5 0 0,4 0 4 0,2 0-2 15,3 0 0-15,2-1 1 0,1 1 1 16,4-2-6-16,0-1-10 0,0 0-28 0,-1 0-23 0,4-1-53 16,0-1-44-16,4-2-60 15,-3-1-192-15,5 1-445 0,2-4 198 0</inkml:trace>
  <inkml:trace contextRef="#ctx0" brushRef="#br0" timeOffset="47333.9661">17471 5550 37 0,'0'0'118'0,"0"0"-3"0,0 0-10 16,0 0-13-16,0 0 3 0,0 0-16 0,2-3-9 15,-2 3-6-15,0 0-9 0,3-2 1 16,-3 2-13-16,0 0-2 0,3-2-3 0,-3 2-2 16,2 0-5-16,-2 0-6 0,0 0 2 0,5-1-3 15,-5 1-1-15,2-2-9 0,-2 2 4 0,4-2-4 16,-4 2-1-16,4-2 0 0,-4 2 6 16,5-2-6-16,-5 2-11 0,4-2 10 0,-4 2 2 15,3-1-6-15,-3 1 2 0,0 0 0 0,2-2 0 0,-2 2 2 0,0 0 0 16,0 0-3-16,3-1 4 0,-3 1 2 15,0 0-2-15,0 0 3 0,0 0 0 0,0 0-4 0,4-1 7 16,-4 1-11-16,0 0 3 0,0 0-5 0,0 0 2 16,0 0 4-16,3-2-11 0,-3 2 6 0,0 0 7 0,0 0-12 15,0 0 1-15,0 0-4 16,0 0 6-16,0 0 2 0,0 0 0 0,2-4 5 16,-2 4 4-16,0 0-2 0,0 0-3 0,0 0-1 15,0 0 1-15,0 0-5 0,0 0 11 0,0 0-6 0,0 0-7 16,0 0-7-16,-17 5 4 0,13-4 4 0,-2-1 0 0,0 1-5 15,-1 1 1-15,0 1 1 0,-2 0-1 16,0-1 4-16,-1 2-7 0,-2-1 4 0,-1 2-2 16,-1-1-2-16,0 0 7 0,0 0-3 15,-1 2 4-15,-1-2-4 0,1 1 3 0,-5-1-2 0,5 1-4 16,-1-1 5-16,-5 2-3 0,0-2 0 16,-2 3 1-16,1-2-2 0,1 0 3 0,-1 1 3 15,-1-2-1-15,-1 1-5 0,-1-2 3 16,1 2 4-16,3-2-11 0,-2 1 9 0,2 3 1 0,1-5 2 0,5 1 1 15,0 1 0-15,5-2-4 0,0 1-2 0,0-3 4 0,-1 4-3 16,4-2-1-16,-3 0 0 16,6 0-1-16,-2 0 5 0,2-1-6 0,-2 1 1 0,2-2-3 15,0 0 2-15,1 2 1 0,3-2-3 16,-5 1 1-16,5-1-8 0,-5 1-2 0,5-1-2 0,0 0-13 16,-4 1-1-16,4-1-10 0,0 0-8 15,0 0-2-15,0 0-13 0,0 0-3 0,0 0-28 0,0 0-46 16,0 0-76-16,-2-5-229 0,2 5 102 0</inkml:trace>
  <inkml:trace contextRef="#ctx0" brushRef="#br0" timeOffset="47783.1452">17313 5570 104 0,'0'0'169'0,"0"0"-20"16,0 0 0-16,0 0-17 0,0 0-10 0,0 0-10 0,0 0-11 15,0 0-16-15,-21 1-5 16,14 0-3-16,-2 1-10 0,-1 0-7 0,-5 0-6 0,-1 1-9 16,-6 2-6-16,1-1 3 0,-1 2-10 0,0-2 1 0,-2 1-5 15,1 2-3-15,-1-2-2 0,0 2-1 0,-2-1-1 16,1 2-2-16,-2-1-1 0,0 0 1 0,1-1 3 15,-2 3 4-15,1-1-4 0,-1-2 4 16,0 3-1-16,1-2 2 0,3 1-1 0,2-1 5 0,-1-2 6 16,2 1-3-16,2-1 5 0,5 1-6 15,1-3-4-15,1 0 5 0,0 0-6 0,3 0-2 16,1-2-5-16,2 1-3 0,-2-1 2 16,2 1-1-16,3-1-2 0,-1-1-5 0,4 0 2 0,-4 2-7 15,4-2-3-15,-6 1 0 0,6-1-2 0,-4 1-1 16,4-1-8-16,0 0-1 0,0 0-11 0,0 0-5 15,0 0-1-15,0 0 2 0,0 0-11 0,17-4-11 0,-9 2-2 16,2-2-11-16,2 0-3 0,2 2-11 0,7-2-7 16,1 0-17-16,1-2-3 0,2 2-20 0,3-3 1 15,0 0-17-15,-1 1-92 0,11-1-247 16,-10-1 110-16</inkml:trace>
  <inkml:trace contextRef="#ctx0" brushRef="#br0" timeOffset="48164.7445">17208 5617 47 0,'0'0'154'0,"-17"0"-11"0,8 1-8 0,-1 2-6 0,-4 0-8 15,-1 0-13-15,-6 2-5 0,0 0-5 16,0-1-7-16,-3 0-3 0,0 2-10 0,1-1 1 16,-1 2-10-16,1-2-4 0,-1 1-2 0,-2 1-4 0,2-1 1 15,3-3-6-15,-3 1-2 0,2 2-2 0,0 0-5 16,2-3-5-16,4 0-1 0,2 1-3 0,0-1-4 15,4-1-4-15,0 1-3 0,1-1 0 0,2-2-2 16,1 2-6-16,0-1-11 0,3 0-6 0,3-1-8 16,-5 0-14-16,5 0-2 0,0 0-9 0,0 0-10 0,0 0-3 15,14 2-15-15,-4-4-6 16,2-1-1-16,9-2-3 0,0 2-7 0,1-3-6 0,-1-1-9 16,1 2 10-16,0 1-7 0,-1-3-2 15,1 3-1-15,-7-1 5 0,5 1 13 0,-5-2 27 0,-1 3 23 0,-1-1 21 16,-1-2 10-16,-3 4 23 0,-1 0 5 15,-3 0 13-15,0 1 1 0,-1 0 0 16,-1-2-14-16,-3 3-6 0,0 0 6 0,0 0-7 16,0 0-8-16,-15-1-16 0,5 1 16 0,-5 4-6 15,-6-2-4-15,-3 0-3 0,0 3-13 0,0 0-11 0,-2-2-9 0,1 0-22 16,2 1-21-16,2-2-114 16,4 0-198-16,1 0 88 0</inkml:trace>
  <inkml:trace contextRef="#ctx0" brushRef="#br0" timeOffset="51323.3194">20861 4515 111 0,'0'0'157'0,"0"0"-10"0,0 0-6 15,0 0-7-15,0 0-13 0,0 0-16 0,0 0-12 0,0 0-8 16,0 0-14-16,0 0-3 0,0 0-11 0,0 0-2 15,-9-1-7-15,9 1-8 0,-8 0-2 16,8 0-7-16,-10 4 4 0,6-4-7 0,-3 3-2 0,0-1 5 0,-3 0-9 16,3 1 0-16,-3 0 4 15,-4 2-4-15,0-1-5 0,0 0-3 0,1 2 8 16,-1 1-3-16,-4-1 0 0,3 1 3 0,-4 2-6 16,-2-2-1-16,0 1-1 0,1 1 2 0,1 2-6 15,-4-3 1-15,3 2-1 0,-5 1 0 0,-2-1 0 16,3 2-5-16,-14 2 2 0,12-3-1 0,-1-1 4 0,-10 2-3 15,9 0 3-15,-9 1-5 0,8-4-3 0,-6 1 2 16,5-3 0-16,2 2 1 0,-9 0 9 0,1 0-7 16,7-2 4-16,1 2 5 0,0-1-4 15,0 1 1-15,1-2-1 0,0 2 0 0,1 0 6 16,0 0-5-16,1-1-1 0,1 1 0 0,-1 0 0 0,1 0-3 16,-1-1 1-16,2 0-2 0,-4 3-1 15,0 0 1-15,-1-1-6 0,1 0 3 0,1 1-1 0,0-2 0 16,2 1 4-16,0 0-3 0,2-1-3 0,-1-1 1 15,-3 3-8-15,-9 1-1 0,-1-1-2 0,-4 1 2 16,3-3-1-16,8-1 1 0,3-1 3 0,1 0 1 0,0 0 5 16,3 1-6-16,-3-3 9 0,-1 3-8 15,-12 4 5-15,-1 2 3 0,-1-3-1 0,4 0-1 0,11-4 1 16,4 0 3-16,-1 2 3 16,7-5 1-16,-1 0-4 0,-3 4 2 0,-3-1-4 15,-6 2 0-15,-7 1-1 0,8-1-1 0,-1 0 3 0,4-1-3 0,3-1 5 0,3 1-5 16,2-3 3-16,-3 6-1 15,-2-2-3-15,-5 1-1 0,-1 0 2 16,-9 4-1-16,10-5 0 0,1 1-1 0,4-2 3 0,0-1-3 16,5-1 5-16,-2 1-1 0,-3 3-4 0,-3-1 3 15,0 2 0-15,-3-1-4 0,-1 0 0 0,4-2 4 16,-1 2-2-16,2-1-2 0,5-2 4 0,-2 2-2 0,2-2 2 16,-2 2-2-16,-1 1 0 0,-4 0 2 0,2 0 0 15,-1-1-2-15,9-4-4 16,1 0 3-16,1 3-1 0,0-3 3 0,1 1-4 0,-8 3 0 0,2 0-1 0,-2 0 2 15,-4-2 1-15,4 2-1 16,2-1-2-16,4-3-2 0,0 2 4 0,2-2 2 0,0 1-3 16,-1-2 1-16,-1 4-2 0,-4 2-8 15,2-3 4-15,-3 2 1 0,0-2 0 0,7 1-1 16,2-4-1-16,1 1 2 0,1-2 3 0,0-1-2 16,2 3-4-16,1-3 7 0,1 0-3 0,0-1 2 0,0 1 0 15,0 1 3-15,1-3-2 0,3 0 2 0,-6 1-2 16,6-1-1-16,-3 2 9 0,3-2-2 0,-1 2 2 15,1-2-2-15,0 0 1 0,0 0-1 0,0 0-2 0,0 0 1 16,-4 2-2-16,4-2 0 16,0 0 5-16,0 0-5 0,0 0-2 0,0 0 3 0,-2 2-3 15,2-2 1-15,0 0-2 0,0 0 4 16,0 0-5-16,0 0 3 0,0 0-2 0,0 0-8 0,0 0-5 16,0 0-11-16,0 0-14 0,0 0-19 15,0 0-16-15,0 0-17 0,-7 0-25 0,7 0-31 0,-5 2-172 16,5-2-343-16,-6-3 153 0</inkml:trace>
  <inkml:trace contextRef="#ctx0" brushRef="#br0" timeOffset="53444.3976">17615 5860 151 0,'4'-1'158'16,"-1"-1"-2"-16,0-1-2 0,-1 2 2 16,0-1 3-16,-2 2-6 0,3-2 0 0,-3 2-4 0,0 0-12 15,2-2-9-15,-2 2-10 0,0 0-15 16,0 0-14-16,-8-2-8 0,3 2-7 0,-4 0-11 0,-1 1-2 15,-5 1-4-15,2 1-10 0,-2-1-4 0,-5 2-3 0,3 0-1 16,3 1-4-16,-1-1-2 0,1 0-3 16,1 1-2-16,3-4-4 0,1 3-2 0,1 1-3 15,1-2-1-15,2-2-1 0,0 2-3 0,1 2-2 16,1-4-5-16,3-1 1 0,2 6-3 16,-1-3-2-16,5 1-2 0,1-1-1 0,2 2-5 15,5-1-5-15,-1 0 3 0,3 2-1 0,0-4-2 16,0 3-1-16,4 0 5 0,-6-2-5 0,2 1 4 0,-1 0 0 15,-2-1 1-15,1 2-2 0,-3 0-7 0,-2-1-10 16,-1 0-5-16,-3 0-3 0,1 0 4 0,-2 0 1 0,-2 2 10 16,-1 0 6-16,-3 0-3 0,0 1 9 15,-2 1-5-15,-7 1 1 0,1 0-3 0,-7 3 2 0,-3-2 2 16,0 0 3-16,-1-2-1 16,0 1 1-16,1-1 0 0,-1-4 0 0,6 2 5 0,0 0 2 0,2-3 4 15,3 0 1-15,1 0-4 0,1 1 2 0,2-3-3 0,2 1 1 16,-2-2-6-16,3 1-3 15,1 1 1-15,0 1-1 0,2-3 4 0,0 3 0 0,0-3 0 16,7 2 2-16,-1-1 1 0,1 1-3 16,4-1 1-16,-1-1-4 0,1 1 7 0,2 1-3 15,0-1-2-15,0-1 2 0,1 3 1 0,0-2-2 16,-2 2-5-16,-2-3 7 0,0 1 0 0,-3 3 1 0,-1-3-3 16,-1 1 3-16,1 0 2 15,-3 2 9-15,-2 1 7 0,2-2 10 0,-3 2 3 0,-1 0-3 0,-2 1 2 16,-1 2-2-16,-1-2 0 0,1 2-1 0,-3-1-5 15,3 0 0-15,-2-2-3 0,2 2-3 16,-2-1 1-16,3-1-2 0,2-2-5 0,0 3 0 0,2 0-7 0,-1-1-3 16,4-1-5-16,2-3-17 15,2 3-9-15,5 0-13 0,1 0-8 0,0-3-14 0,9-2-13 16,1 0-2-16,-2-2-12 0,3-1-11 16,1-1-19-16,-1-2-12 0,-1-2-37 0,0 0-105 0,-1-1-301 15,-2-2 133-15</inkml:trace>
  <inkml:trace contextRef="#ctx0" brushRef="#br0" timeOffset="53646.2113">17935 6009 214 0,'0'-4'274'15,"-3"-2"-28"-15,2 4-27 0,1 0-24 0,-3 0-14 16,3 2-15-16,-3-4-18 0,3 4-15 0,-4-1-13 0,4 1-14 16,-3 5-10-16,2 1-6 0,-1 3-9 0,1 0-10 15,1 4-1-15,-3 0-11 0,3 2-3 0,0 4-3 0,3 0-7 16,-2-1-4-16,-1-2-6 0,2 2 0 0,-4 1-1 15,2 0-12-15,2-5-21 0,-2-1-7 16,0 7-19-16,0-6-11 0,0 0-23 0,-2-1-22 0,2 0-14 16,-1-2-32-16,-2 0-4 0,3 0-27 15,-3-5-49-15,2 2-109 0,1-3-339 0,-3-2 150 0</inkml:trace>
  <inkml:trace contextRef="#ctx0" brushRef="#br0" timeOffset="54273.9932">17876 6047 52 0,'1'-14'235'0,"1"0"-21"0,-1 0-20 16,2 2-14-16,0-2-7 0,2 4-10 0,-2 2-16 0,4 0-2 15,0-1-18-15,2 3-14 0,-1 1-9 16,2 0-11-16,1 1-12 0,-1 1-10 0,0 2-8 16,4 2-3-16,-4 1-9 0,2 0-7 15,0 4-12-15,-4 0-7 0,-1 1-4 0,3 4-10 0,-3-2 0 0,-3 4-7 16,-1-1-5-16,0 3-7 0,-6-1-1 0,-1 1-2 0,-6 2-4 15,2-5 4-15,-2 1-9 16,0-2 2-16,0-1 0 0,-1-1 0 0,0-3-3 16,-2 1 7-16,6-1-14 0,-2-1-1 0,1-3-7 0,4 0 3 15,-2 0-10-15,2-1-15 0,4-1-21 0,0 0-14 16,-7-3 1-16,7-1-6 0,0-1 10 16,3-1 3-16,1-1 2 0,1 0 7 0,4-2 10 0,2 0 7 15,-1 0 11-15,3 0 9 0,-1 0 9 0,1 0 7 16,0 2 16-16,-2 1 20 0,3 0 6 0,-3 1 15 15,2 0-4-15,-3 2 10 0,0 2 17 0,0-1 6 0,-2 1 0 16,3 1 8-16,-1 0 2 0,0 1-1 16,0 1-9-16,0 2-4 0,-2-1-9 15,1 3-4-15,-2 0-4 0,0 1-2 0,-2 0-12 16,1 1-11-16,-2 0-8 0,-1 0-10 0,-3 0-5 0,0 1-5 16,0-1-3-16,-4-1-15 0,0 1 10 0,-2-2 6 15,2 0-2-15,-2 1 2 0,0-3-2 0,2-1 12 16,0-1 6-16,1-1 0 0,-2-1 8 0,5 0 7 15,-7-3 9-15,2 0 0 0,2-1 2 0,2 1 12 16,0-3 2-16,2 0-4 0,-1-1 0 0,3 0-8 0,0-1 2 16,1-1-2-16,2 2-4 15,2-2-4-15,-1 2-3 0,3 0-1 0,1 0-1 0,-1 0-1 0,1 1-1 16,2 2-3-16,0 1 1 0,-2 0 1 16,-1 2 2-16,0-3-2 0,-2 4-4 0,2 0 5 15,1 0-1-15,-2 2 1 0,-1 0-5 0,1 1-1 0,-1 1 0 0,-1 0-6 16,0 2-2-16,0-1 4 15,-4 2-4-15,1 0-7 0,-1 1-7 0,-3-1-10 0,0 1-11 16,1 0-4-16,-2 0-29 16,-2 1 2-16,3-1-8 0,-4-2-12 0,1 0-15 0,0-3-15 0,2 1-17 15,0-1-27-15,-1 0-109 0,-2-1-290 16,4-2 128-16</inkml:trace>
  <inkml:trace contextRef="#ctx0" brushRef="#br0" timeOffset="54629.1594">18438 6030 11 0,'3'-2'197'0,"1"0"-19"0,-1 0-13 0,-1 0-2 0,3 1-6 0,-5 1-1 16,7 1-11-16,-3 3-17 15,0-4-3-15,0 5-16 0,-1-1-7 0,1 3-9 16,-1-3-9-16,1 5-8 0,-2-2-9 0,-2 1-16 16,0-1-11-16,0 2-7 0,-2-2-5 0,-2 1 0 15,3-1-16-15,-2-2-8 0,0 0 2 0,0 1 4 16,2-2-5-16,-2-1 2 0,0-1 8 0,3-2 0 0,0 0 0 15,-5 1 0-15,5-1-2 0,0 0 15 0,-2-5 2 16,2 0 1-16,0-1-4 0,2-1 3 16,-1 4-4-16,0-6 1 0,5 2 2 0,-6-1-4 0,7 1-3 15,-1 1 0-15,1-1-2 0,1 1 3 16,-1 1-5-16,0 1-2 0,3 1-3 0,-3 0 2 0,0 2-4 16,3-1-3-16,0 2 1 0,-2 2-1 15,1-1-2-15,-1 2 1 0,-1 1 0 0,3 1-2 0,-6 0-9 16,4-1 0-16,-3 3-7 0,-2-1-9 0,0 1-12 15,-2 1-9-15,-1 0-9 0,-3 0-13 16,1 1-13-16,-4 0-16 0,0-1-25 0,-1 0-16 0,2-2-20 16,-4 1-167-16,4-3-347 0,-1-1 153 0</inkml:trace>
  <inkml:trace contextRef="#ctx0" brushRef="#br0" timeOffset="54853.7633">18755 5852 185 0,'7'-7'297'0,"-2"-1"-27"0,-1 2-30 16,-1 2-27-16,1 0-22 0,-1 2-19 0,-1-1-21 0,1 3-15 15,-3 0-6-15,0 0-6 16,7 7-7-16,-5 0-15 0,0 0-7 0,0 5-1 0,-1 0-17 0,0 4-7 16,-2-2-6-16,2 6-17 0,-3-2-10 0,2 1-6 15,-2 0-17-15,0 0-13 0,2 1-18 0,-3-2-23 16,-1 0-19-16,3-3-29 0,-1-1-30 0,-2-1-8 15,3-2-24-15,-1-3-30 0,-2 4-167 16,2-5-376-16,0 0 167 0</inkml:trace>
  <inkml:trace contextRef="#ctx0" brushRef="#br0" timeOffset="55123.7088">18701 6037 167 0,'0'0'193'0,"1"-4"-19"16,-1 4-14-16,3-2-17 0,3 0-8 0,-1 0-13 15,5 1-13-15,0-3-10 0,4 1-11 0,0 1-11 16,2 0-8-16,-1-3 0 0,2 1-8 0,-3 2-10 0,3-2-3 16,-3-1-8-16,0 3 1 15,-2-2-9-15,-3 1-3 0,-1 2-3 0,-1 0 1 0,-2-2-7 16,-1 2-1-16,0 1-15 0,-4 0-6 0,6-1-14 0,-6 1-5 0,0 0-8 15,0 0-13-15,0 0-24 16,0 0-16-16,0 0-30 0,0 0-46 0,0 0-89 0,-9 9-265 16,5-8 118-16</inkml:trace>
  <inkml:trace contextRef="#ctx0" brushRef="#br0" timeOffset="55594.0607">19233 5828 171 0,'0'-3'240'0,"-1"-1"-6"16,0 1-4-16,1-1-6 0,-1 1-9 0,1 3-16 0,0-5-12 15,0 3-15-15,0 2-14 0,0 0-18 0,-2-4-12 0,2 4-11 16,-6 0-15-16,6 0-9 0,-11 6-11 15,2-3 2-15,1 3-14 0,-2 1-8 0,-3 3 0 16,2 0-13-16,-5 5-5 0,5 0-7 0,-2 2-3 16,4-1 1-16,-2 1-10 0,3 0 3 0,1 1-4 15,1 1-3-15,2 0-1 0,0 1 1 0,2-2-7 16,1 2-4-16,1-2-9 0,0-4-11 0,3 5-9 0,1-5-8 16,-1-1-18-16,5-1-15 15,1 0-19-15,0-2-17 0,1-2-25 0,1-1-22 0,4-2-22 16,-1-2-25-16,3-2-41 0,-1 3-128 0,-1-6-386 15,1 0 170-15</inkml:trace>
  <inkml:trace contextRef="#ctx0" brushRef="#br0" timeOffset="56004.6217">19357 5992 159 0,'-3'-11'272'0,"-1"3"-23"0,1-1-14 0,2 2-12 15,-2 0-11-15,0 0-10 0,0 1-17 0,2-1-8 0,1 0-27 16,-2 1-12-16,4 1-12 15,-2-1-14-15,4 1-13 0,-1-3-14 0,3 4-9 0,1-2-8 0,1 2-9 16,1-2-7-16,1 3-9 16,3 0-1-16,-2 2-8 0,-1-1-8 0,3 1-1 0,-3 2-6 0,0 1-11 15,1 0-10-15,-3 3-10 0,1 2-1 16,-2-2-4-16,-1 3-3 0,-2 0-12 0,0 0-2 0,-4 5 4 16,2-1-14-16,-4 0 3 15,-1-3 5-15,-1 0 2 0,0-1 4 0,-2 2 2 0,2 0 2 0,0-5 3 16,1 0 0-16,-1-1 2 15,2 1 4-15,1-1 3 0,1-2 3 0,0 1 3 0,0-3-2 16,4 2 2-16,0 2-3 0,2-4 2 0,1 0 1 16,3 0 2-16,0 0 3 0,0 0-2 15,3-2-1-15,-3 2 4 0,1 0 0 0,-1 2 0 16,2-2-3-16,-2 0 4 0,-2 1-3 0,1 0 3 16,-3 2 12-16,-1-1 4 0,0 0 4 0,-1 2 14 0,-2-3 2 15,1 3 5-15,-3 0-3 0,-4 1-1 16,1-2-5-16,-5 3 3 0,0-1-4 0,-5 0-6 0,-1 0-2 15,-1-2-9-15,0 3-13 0,-2-4-16 0,3 0-19 0,-2 0-32 16,1-1-36-16,0 0-30 0,3-4-40 16,-3 0-216-16,1 0-420 0,3-2 186 15</inkml:trace>
  <inkml:trace contextRef="#ctx0" brushRef="#br0" timeOffset="56224.4355">19357 5705 171 0,'0'-4'298'0,"0"2"-24"15,0-1-22-15,0 3-23 0,0-4-15 0,0 4-25 0,0-4-20 16,0 4-18-16,0 0-15 16,0 0-17-16,0-4-10 0,0 4-9 0,0 0-14 0,0 0-16 0,0 0-24 15,-7 10-14-15,7-5-25 16,-3-1-23-16,2 1-27 0,-1-1-22 0,1 1-23 0,1 1-16 15,0-3-30-15,0 1-27 0,0-1-39 0,0 1-108 0,0-4-331 0,1 4 146 16</inkml:trace>
  <inkml:trace contextRef="#ctx0" brushRef="#br0" timeOffset="56379.2349">19394 5690 18 0,'1'-2'256'0,"0"-1"-17"0,-1 3-16 0,2-2-17 0,-2 2-19 0,0 0-24 0,0 0-17 16,0 0-14-16,1-4-17 0,-1 4-13 0,0 0-10 15,0 0-19-15,0 0-19 0,1 9-28 0,-1-4-28 16,1 3-39-16,0 0-25 0,1-1-33 0,1 3-64 0,-1-2-115 16,1-1-299-16,0 0 133 0</inkml:trace>
  <inkml:trace contextRef="#ctx0" brushRef="#br0" timeOffset="56584.1705">19657 5683 238 0,'0'-2'278'0,"0"2"-29"0,1-3-26 15,-1 3-17-15,0 0-24 0,5-3-21 0,-5 3-18 16,0 0-7-16,0 0-20 0,0 0-11 0,0 0-12 16,4 8-9-16,-3-5-26 0,2 1-19 0,-3 2-28 15,0-2-25-15,0 2-26 0,-1 1-27 0,-1 1-23 0,1-3-22 16,1-1-40-16,0 3-157 0,-3-1-333 0,3-3 149 0</inkml:trace>
  <inkml:trace contextRef="#ctx0" brushRef="#br0" timeOffset="56743.9039">19757 5688 135 0,'0'0'204'15,"0"0"-33"-15,0 0-20 0,0 0-15 0,0 0-27 0,0 0-30 0,-1 7-42 0,1-7-50 0,-2 6-59 16,0-1-85-16,2-1-168 16,-1 0 74-16</inkml:trace>
  <inkml:trace contextRef="#ctx0" brushRef="#br0" timeOffset="57071.4226">19892 5675 231 0,'0'0'253'0,"3"-3"-28"0,-3 3-23 0,0 0-14 16,0 0-15-16,9 4-9 0,-5-1-9 0,3 2-7 0,0 1-11 15,0 3-4-15,3 2-11 16,0 6-9-16,2 1-6 0,-2 2-11 0,-1-2-7 0,-2 4-13 15,1-1-3-15,-1 3-12 0,-4-2-11 0,1 1-12 0,-2 0-5 0,-4 1-11 16,-2-3-8-16,0 2-13 0,-2-1-14 16,-4-1-6-16,-1-3-10 0,-2-1-8 0,-1 0-10 15,-1-3 1-15,1-1-1 0,1-4 0 16,2-2-5-16,-2 2 0 0,2-2-7 0,-3-1-9 0,2-1-22 16,5-1-18-16,0-1-20 0,0-2-41 15,3 2-147-15,-2-1-342 0,2-2 151 0</inkml:trace>
  <inkml:trace contextRef="#ctx0" brushRef="#br0" timeOffset="57317.414">20056 6142 67 0,'0'0'261'16,"4"1"-22"-16,-4-1-15 0,0 0-12 0,3 2-11 16,-3-2-17-16,0 3-16 0,0-3-16 0,0 5-8 0,-3-2-23 15,3 0-8-15,-3 2-16 0,-1-1-25 16,1 2-20-16,0-2-20 0,-1 2-18 0,0-1-32 0,1 2-28 16,-1-1-30-16,-2 0-31 0,3-3-34 0,-1 1-187 0,1-1-355 15,-1-1 157-15</inkml:trace>
  <inkml:trace contextRef="#ctx0" brushRef="#br0" timeOffset="57473.8138">20135 6074 122 0,'1'-2'246'0,"0"0"-31"0,-1 2-29 0,3-4-33 16,-3 4-36-16,0 0-32 0,0 0-57 0,0-3-54 15,0 3-87-15,0 0-57 0,0 0-182 0,-7-3 81 0</inkml:trace>
  <inkml:trace contextRef="#ctx0" brushRef="#br0" timeOffset="58162.1157">20322 5601 91 0,'-2'-3'257'0,"2"-1"-19"0,-1 0-15 16,2 1-23-16,1-3-12 0,-1 3-21 0,2-1-14 0,0 0-16 15,4 1-13-15,-3-2-13 0,3 1-13 16,2 1-11-16,1 0-10 0,1 2-4 0,-3-1-11 0,2 0-3 16,4 0-10-16,-4 4-4 0,1 0-7 0,2 0-8 0,-3 1 3 15,-2-1-5-15,2 4-5 0,-3 1-1 0,0 0 0 16,-1 1-12-16,-5 1 2 0,2 1-1 0,-3 1-1 15,-3 2-2-15,-1-2 2 0,-3 2 2 16,-1 0-6-16,-2-2 0 0,-2 4 0 0,3-4 2 16,0 0-4-16,-1-2 0 0,3 0 4 0,2-2-3 15,-1-1-3-15,2 0-6 0,0 0-2 0,4-1-5 0,-2 0 0 16,4-2-1-16,2 1 3 16,1 1-5-16,4-1-4 0,1-2 4 0,2 3-7 0,4-3-4 0,-1 0-4 15,2-2 11-15,0 1 1 16,-1-1 2-16,-2-1 3 0,-2 1 16 0,-2 0 7 0,-3 0 9 15,0-2 10-15,-1 2 2 0,-2 0 8 0,0 0 4 0,-4 0 2 16,3 2-3-16,-3-2 1 0,0 0 3 16,-5 4-6-16,-2 0-1 0,-2 1-2 0,2-1-4 0,-4 2-4 15,2 1-7-15,1 1 5 0,1-1-7 16,1 1-4-16,2 0 1 0,1 1 0 0,0 2-4 0,2 2-1 16,2-2-1-16,-1 4 0 15,3-2-2-15,4-1-1 0,-1 2-3 0,1-2 0 0,1 1 2 16,1-1-5-16,1-1 1 0,-5-4-1 0,1 2 2 15,0-2 0-15,-2 1-4 0,1-2 12 0,-2-2-4 16,-1 2 6-16,-2-3-2 0,-2 1 2 0,1 0-2 0,-5 1-2 0,-2-3 0 16,-5 3-12-16,0-3-20 0,-2 0-22 0,-2 0-30 15,-3-2-40-15,-1 1-59 16,4-2-81-16,2-3-202 0,-1 1-492 0,1-2 218 16</inkml:trace>
  <inkml:trace contextRef="#ctx0" brushRef="#br0" timeOffset="60054.2712">20932 4471 132 0,'2'-2'162'0,"-2"-2"-1"16,0 0-3-16,1 2 2 0,1-1-4 0,-2 1-11 16,0-3-13-16,0 5-9 0,2-4-6 0,0 3-12 0,-2 1-6 15,0 0-12-15,0-3-8 16,0 3-12-16,0 0-5 0,0 0-6 0,0 0-8 0,0 0-1 0,0 0-12 16,0 0 0-16,0 0-2 0,0 0-7 0,0 0-3 15,0 0-2-15,0 8 0 0,0-3-2 16,0-1 1-16,3-1-2 0,-3 4 5 0,3-1 2 0,-2 2-2 15,3 3 5-15,-1-1 0 0,3 5-3 16,-2-2 0-16,2 4 0 0,-2 7-1 0,3-1 6 0,-3 0 2 16,5 11-2-16,0 1-2 0,0 5-4 15,-2-2 3-15,0 4-3 0,-1 1-5 0,1 1-2 0,-1-1 1 16,2 1 1-16,-1-1 0 16,-3 3-2-16,5-4 1 0,0 0-6 0,-1-3-1 0,0-1 0 0,0-3 0 15,-2-10-6-15,-1 0 1 0,1-1-1 0,0-3-2 16,-2-2-2-16,-1-4 3 0,1 1-1 15,-1-3 3-15,-1-4-4 0,0 0-1 0,0-2 4 0,-1-1 0 16,1-2 0-16,-2 0-1 0,2 0 3 16,-2-1 0-16,0-3 2 0,0 4-4 0,1-3-2 0,-1-1 1 15,0 4 0-15,0-4-12 0,2 1-10 16,-2-1-19-16,0 0-26 0,0 0-29 0,2 4-25 0,-2-4-37 16,0 0-37-16,0 0-202 15,0 0-425-15,0 0 188 0</inkml:trace>
  <inkml:trace contextRef="#ctx0" brushRef="#br0" timeOffset="60703.8883">21201 5703 39 0,'-2'-2'319'0,"2"2"-35"0,-3-4-29 0,3 4-29 15,-4-3-20-15,2 1-21 0,2 2-19 0,-5-2-18 16,5 2-14-16,-6-2-13 0,2 1-11 0,4 1-14 0,-7-1-10 16,4 0-6-16,3 1-10 0,-7-1-7 0,7 1-4 15,-7 0-10-15,7 0 2 0,-7 2-11 0,7-2 0 16,-7 0-7-16,7 0-3 0,-4 0-1 0,4 0 0 0,-6 1 5 15,6-1-9-15,-4 1-2 0,4-1 4 16,0 0 4-16,0 0 3 0,0 0-2 0,0 0 1 16,0 0-1-16,14 2-2 0,0-2-5 0,2 0 2 15,7 0-1-15,2-2-3 0,5 2-6 16,10 0 1-16,-10-1-2 0,8-2-4 0,-10 3 2 16,1-1-5-16,-2 1 1 0,1-2 0 0,-4 2-6 15,-2 2-1-15,-5-2 1 0,-3 0 2 0,-4 0-2 0,-1 1-4 16,-3-1-5-16,-1 1 3 0,-2 1 0 0,-3 1-2 15,-1 2 2-15,-1-1 2 0,-5 3-3 0,-7 2 2 0,-3 2 1 16,-2 0-1-16,-4 2 3 0,-1 0-3 16,0-1-1-16,0 1 1 0,0-1 8 0,1 1-4 0,2-1 2 15,1 1 0-15,1 0 0 0,2-2-2 16,6-1 2-16,1 1 0 0,0-1-1 0,3 0-2 0,1-2 2 16,2-1-2-16,2-1 9 15,0 0 2-15,2-2-12 0,1 3 5 0,2-4 0 0,4 1 11 0,-3-2-7 16,6-1 7-16,4 3-6 0,2-4-1 15,1-2-1-15,4 0-3 0,0 1 2 0,1-3 2 0,-1 2-3 16,0-1 9-16,-5 0-1 0,0-1 1 0,-2 1 1 16,-1-1 4-16,-3 2 2 0,0 0 0 15,-2 0 1-15,-2 0 5 0,-1 0-4 0,-1 2-6 0,0-2-6 0,-4 2-1 16,3-1-13-16,-3 1-8 16,0 0-15-16,0 0-22 0,0 0-19 0,-11-3-21 15,2 4-29-15,-1-1-41 0,-4 2-47 16,4-2-44-16,-5 1-245 0,1 1-532 0,-3-2 236 0</inkml:trace>
  <inkml:trace contextRef="#ctx0" brushRef="#br0" timeOffset="63194.1399">15848 6380 68 0,'0'0'219'0,"1"-3"-10"16,-1 3-10-16,2-3-12 0,-2 3-9 0,0 0-13 0,2-1-13 0,-2 1-15 15,0 0-7-15,0 0-17 0,0 0-13 16,0 0-10-16,0 0-9 0,0 0-7 0,0 0-8 0,0 0-6 0,-16 4-4 15,10-1-4-15,-1 0-6 0,-2 0-11 16,-2 2-4-16,0-2-2 0,1 4-4 0,-4-1 0 16,0 1-2-16,-3-2-1 0,-1 4-4 15,-6 1 0-15,0 1 5 0,-4 0 1 0,-9 5-5 0,1 1 2 16,-2 1 1-16,-2 1-3 0,-1-4-3 16,-2 4-1-16,-20 4-1 0,17-3 1 0,-19 2-1 15,19-7-2-15,-25 7-1 0,2 0-1 0,0 0-2 0,0-4 1 16,-2 3-4-16,0 2-1 0,-2-2 4 0,-2 1 1 15,1 3-2-15,-7-3 0 0,-4 5-2 0,-3 1 1 0,2-1-6 16,-1 0 5-16,0-3-2 16,2 1-1-16,1 0 2 0,2-1-1 0,3-4-3 0,3 7 3 15,6-4 5-15,1-1-8 0,2-1 7 0,21-7 1 16,1 2 5-16,-1-1 5 0,1 0-2 0,2-3-1 16,1 0 1-16,3-2-1 0,11-3 1 0,1 1 4 0,3-1 2 15,0 0 0-15,1-1 6 16,3-2-8-16,6 1-1 0,1-1 0 0,1 0 0 15,3-3-4-15,1 3 0 0,1-1-4 0,2-1-1 16,0 0-2-16,1-1 4 0,0-1-4 0,1 2 1 16,3-2 1-16,-4 1-4 0,4-1-8 0,-3 2-9 15,3-2-6-15,0 0-4 0,0 0-11 0,0 0-7 0,-3 2-8 16,3-2-12-16,0 0-14 0,0 0-10 16,0 0-13-16,0 0-24 0,0 0-26 0,0 0-29 0,10-6-53 15,-7 5-137-15,0-2-395 0,0 1 175 0</inkml:trace>
  <inkml:trace contextRef="#ctx0" brushRef="#br0" timeOffset="64637.6191">12043 7591 240 0,'4'-7'253'16,"-1"1"-16"-16,1-1-9 0,-4 3-14 0,0 0-17 0,0-4-17 0,0 5-15 15,0-3-17-15,-4 2-12 16,1-1-14-16,-1 0-12 0,1 2-14 0,0 0-9 0,-4-2-6 16,3 3-7-16,1-1-9 0,-1 1-8 0,1 1-7 0,-1-1-5 15,4 2-3-15,-4-3-7 0,4 3-5 16,-5 0 0-16,5 0-5 0,0 0-2 0,-4-3 0 15,4 3-4-15,0 0-3 0,-3 0-2 0,3 0-1 0,0 0 0 16,0 0-3-16,0 0-1 0,0 0 1 0,0 0-2 16,-1-3 1-16,1 3-2 0,0 0 1 15,0 0-1-15,0 0 1 0,0 0 0 0,0 0 1 0,0 0 5 16,0 0 4-16,0 0 2 0,0 0 6 16,0 0 1-16,0 0 5 0,0 0 3 0,0 0 6 15,0 0 0-15,0 0-3 0,0 0-3 0,6-6-4 16,-2 5-5-16,0 0-3 0,3-1-1 0,0 1-3 0,3 0-1 15,0 0-4-15,1 0-3 0,-1 1-2 0,1-1-1 16,-1 2 5-16,4 3-7 0,-5-1-2 16,2 3-2-16,-1 1 3 0,0 1 0 0,-2 3-4 0,-1 3-17 0,-1-1-4 15,-3 1 0-15,-2 6-1 0,-4 3-2 0,-3-2-1 16,-1 1 3-16,-2 0 0 0,-4-2 0 16,0 0 5-16,-2-3 2 0,-2 0 4 0,0-3-2 15,6-3 1-15,1-1 1 0,0-2 3 0,3-2 1 16,4-2 3-16,-3 1 3 0,5-4 3 0,-3 2 11 0,1-1 9 15,2-1 2-15,1-1-6 16,0 0 0-16,8-7-6 0,2-4-3 0,1 0 0 0,6-2-2 0,1-3-2 16,3 1 2-16,1-2-2 0,0 1 2 0,1 1-7 15,-1-2 3-15,2 1-1 0,-3 1 3 0,2 2-3 16,-2 1-2-16,-3-1 2 16,1 4 3-16,-7 2 9 0,-2-1 8 0,-3 4-7 15,0 0 1-15,0 3 0 0,-4-4-5 0,0 5-1 0,-3 0 3 16,0 0-2-16,0 0-2 0,0 0-4 0,-17 8 4 15,1-2-8-15,4 2 4 0,-5 1 1 16,0 3-2-16,4-4 3 0,2 1-6 0,1 0 3 0,3 0-2 16,2 0-6-16,3 1 10 0,1-1-5 0,4 3-2 0,-1-4 5 15,5 4-4-15,5-1 1 0,7 0-4 16,1-2 4-16,3 0 4 0,3-2-3 0,1-4-7 0,1 0 12 16,-1-2-1-16,-2-4-2 15,2 1 8-15,-2 0-7 0,-5-3-4 0,1 0 0 0,-7 1 3 16,1 0-5-16,-7 0 8 0,0 1-1 0,-1-1-5 0,-1 0-2 0,-2 1 12 15,-2 0-26-15,0-3-17 16,-1 2-23-16,-1-1-14 0,-1 1-34 0,-1-1-29 0,0 3-49 0,0-3-47 16,1 1-65-16,-3 1-179 0,4-2-511 15,-2 2 226-15</inkml:trace>
  <inkml:trace contextRef="#ctx0" brushRef="#br0" timeOffset="65933.8605">16031 6414 131 0,'0'-3'272'15,"1"0"-24"-15,-1-2-13 0,2 2-14 0,-2 0-19 16,0 3-9-16,1-4-17 0,-1 4-17 0,-3-4-13 0,3 4-13 16,0-3-18-16,0 3-8 0,0-5-11 15,0 5-13-15,0 0-6 0,-1-3-12 0,1 3-4 16,0 0-6-16,0 0-9 0,0 0-5 0,0 0-5 0,0 0-1 15,0 0-8-15,0 0 0 0,0 0-4 0,0 0-2 16,0 0-2-16,0 0 0 0,0 0-2 0,-10 5-3 16,6-4-2-16,1 2 1 0,-1-3-2 0,0 2-1 15,1 1 0-15,-1-2-6 0,-2 0 3 0,2 2 2 16,-2-2-4-16,3 1 0 0,0 0 8 16,-1-1-8-16,0 1 0 0,0-1-1 0,1 1 0 0,3-2-4 15,-7 1 3-15,4 0 0 0,3-1 0 16,-4 1 0-16,4-1-3 0,-3 1 4 0,3-1-1 0,-4 2-1 15,4-2-1-15,0 0 3 0,0 0-3 0,0 0 3 0,0 0-3 16,-6 0 0-16,6 0-2 0,0 0-2 16,0 0-1-16,0 0-1 0,0 0 0 0,0 0 1 0,0 0-3 15,0 0 6-15,0 0-5 0,0 0 2 0,0 0 3 0,0 0 0 16,0 0-2-16,0 0 5 16,-3-3-5-16,3 3-3 0,0 0 3 0,0 0 0 15,0 0-1-15,0 0 6 0,0 0-5 0,0 0 2 16,0 0-1-16,-1-4 0 0,1 4 0 0,0 0 7 0,-3-2-4 15,3 2-3-15,-4-2 1 0,4 2 2 16,0 0-1-16,-2-2 0 0,1-1 1 0,1 3-2 16,0 0 1-16,0 0-1 0,-4-1-1 0,4 1-2 15,0 0 3-15,-6-1-3 0,6 1 2 0,-7 1-1 16,2 0 0-16,-1 4-2 0,-4-1 3 16,2 3 0-16,-9 2-1 0,-2 6 0 0,0 2 3 0,-9 9 1 15,-8 5 0-15,-16 14 2 0,0-3 4 16,0 2-3-16,-4-4 1 0,4 2 0 0,-5 1 1 0,2-1 0 15,-1 0 1-15,5-2 0 0,13-11-3 0,-1-1 3 16,-15 13-1-16,22-14 2 0,-2 0-5 0,2-1 6 16,2 0-3-16,2-2-1 0,5-4 0 0,2-2-2 0,0 3 0 15,0-1 0-15,1-2-3 0,1 2 1 16,1-2 1-16,0 1 0 0,0-2 1 0,1 0 0 16,0 2-1-16,1-5 0 0,2 0 2 15,3-3-3-15,0-1-1 0,-1 0 0 0,2 0 5 0,3-3-2 16,0-1 0-16,1-3-5 0,1 3 5 0,0-3 4 0,1-1-1 0,0 2-2 15,1-3 11-15,0 1 6 16,0 0 4-16,3-2 0 0,-1 4 1 0,1-4-7 0,0 0-11 16,0 0-6-16,0 0-3 0,0 0-5 15,0 0-8-15,0 0-9 0,-2-9-16 0,2 9-20 0,3-6-20 16,-1 5-28-16,-2 1-28 16,4-4-33-16,-4 2-31 0,0 2-239 0,4-5-473 0,-1 3 209 0</inkml:trace>
  <inkml:trace contextRef="#ctx0" brushRef="#br0" timeOffset="66563.8919">14078 7627 140 0,'4'-6'262'16,"0"1"-25"-16,3-1-24 0,0 0-13 0,3 1-8 0,-3-2-8 15,6 2-27-15,-2-2-11 0,2 2-17 0,-2 0-9 0,3 1-18 16,-1 3-6-16,-2-1-12 16,-1 2-8-16,0 1-7 0,0 1-11 0,-2 2-7 0,1 2-5 0,-1-1-5 15,-2 3-8-15,-1 3-1 0,-2 3-6 0,-3-2-6 16,-6 8-6-16,1 1 3 0,-4-2 0 0,0-1-6 15,-3 0 0-15,-2-3 0 0,4-4 4 0,0 0-3 0,2 0 1 16,-2-2-2-16,4-3 3 16,1 0 2-16,2-4 0 0,-1 1 8 0,1 0 8 0,0-2-6 15,3-1 3-15,0 0-5 0,0 0-8 16,10-7 5-16,0-3-6 0,1 0 0 0,6-4-5 16,3 0-4-16,2-3-2 0,2 2-1 0,4-7 0 15,-2 5 1-15,-4 1 0 0,-1 0 6 0,1 1 14 0,-3 1 3 16,2 0 1-16,-6 2 9 0,-3 3 7 0,1 1 5 15,-6 4-5-15,0-3 7 0,-3 2-6 16,2 3-7-16,-1-1 8 0,-2 0-7 0,-3 2-5 16,0 1 5-16,0 0-9 0,0 0-1 0,0 0-2 15,-10 8-8-15,5-5 2 0,-2 2-3 0,1 2-2 0,0 1 1 16,-1-1-7-16,0 1 2 0,3 0-1 0,4 0-5 16,0 1 3-16,0-1-3 0,4 0 1 0,3-1-6 15,2 2 4-15,2-2-1 0,3 0-2 0,3-2-2 0,4-2 3 16,2 1-7-16,-2-4 1 0,1-1 1 15,-7-1 2-15,7 1 6 0,-8-2 5 0,0-1 3 16,-1 0 4-16,-3 0 4 0,-1 3 5 0,-1-4 5 16,-1 2-4-16,-2-2 6 0,0 3-7 0,-1-2 2 15,-2 1 0-15,1 1 1 0,-3 0-5 16,2-2-16-16,-1 1-9 0,-1 1-17 0,0 2-22 0,-3-5-26 16,1 4-22-16,2 1-38 0,-5-5-43 15,4 5-50-15,1 0-55 0,-2-3-273 0,2 3-592 0,0 0 262 16</inkml:trace>
  <inkml:trace contextRef="#ctx0" brushRef="#br0" timeOffset="67843.6793">15942 6468 134 0,'3'-3'271'0,"0"-2"-6"0,-3 3-11 0,1-2-16 16,1 1-12-16,-2 3-21 0,1-4-22 0,-1 4-12 15,0-3-21-15,0 3-14 0,3-1-18 0,-3 1-16 0,0 0-15 16,0 0-7-16,0 0-9 0,0 0-6 16,-3 11-3-16,0-3-8 0,-1 6-7 0,-3 8-6 0,0-1-1 0,-3 4-9 15,-3 8-2-15,2 2-1 16,-3-1-3-16,4 3 0 0,-3-5-3 0,4 5 0 15,-1-1-4-15,0 0 2 0,4 1-7 0,2-13 3 0,0 1-2 16,0 1-2-16,2-2-2 0,1-3 0 0,-2 0-2 16,2-6 0-16,1-1-1 0,0 0-2 0,-2-1 2 15,2-1 0-15,-1-3-2 0,2-1-3 16,-1-4 4-16,0 1 3 0,0 1-5 0,0-4 0 0,-1 1 3 16,1 1-2-16,0-4 0 0,1 4-2 15,-1-2-7-15,0-2-9 0,0 0-16 0,0 0-21 0,0 0-30 16,0 0-34-16,0 0-33 0,0 0-31 0,0 0-22 15,0 0-229-15,0 0-465 0,0 0 206 0</inkml:trace>
  <inkml:trace contextRef="#ctx0" brushRef="#br0" timeOffset="68613.6467">15720 7287 264 0,'0'-5'262'15,"-2"2"-18"-15,2-2-20 0,0 0-16 0,0 0-14 0,-2 1-15 16,1 0-14-16,-1 1-16 0,-1 0-18 0,-1 0-18 0,-2 0-7 15,-1 1-10-15,-2 2-8 16,0-1-8-16,-1 2-7 0,-4-1-10 0,0 3-6 0,0-1-3 16,1 2-6-16,0-1-3 0,3 1-6 0,2-1-4 0,-1 1-3 15,3-2-5-15,1 1-2 0,2 1-1 16,-2 0-3-16,3 0-4 0,0 0 0 0,4-1-5 16,-2 2-2-16,3 0-4 0,4 1-4 0,-2 0-4 15,4-1-5-15,2 3-6 0,1-1 0 0,-1 0-5 0,2-1 4 16,1 1 0-16,-3-1-7 0,-1 0-1 15,3 0-3-15,-4 3 0 0,-3-5-6 0,0 0 2 16,-1 1 2-16,-2 0 2 0,0-2 9 0,0 2 9 16,-2-2 2-16,1 2 3 0,-4-1 5 0,1-2 4 0,-1 3 9 15,0-1-4-15,-4-1 1 16,-1 1 0-16,-1 2 0 0,-1-5-1 0,-2 5-1 0,1-1 3 16,-1-1-5-16,-3 1-1 0,-1-1-1 0,4 0 0 15,-2 2-4-15,2-1 1 0,-3 0-4 0,6-1 3 16,-2 1-2-16,1-1 2 0,1 1-1 0,0 0-3 15,0-1 3-15,2 1-2 0,0 1-4 0,2-3 2 16,2 1-4-16,0 0-4 0,0 1-2 0,1-1 2 0,1 1-3 16,2 0 5-16,1-2-6 0,0 0 6 15,4-1 2-15,1 3-2 0,2-3 1 0,0 1 5 16,0 0-6-16,3-1 2 0,-3 0-4 16,0 0 9-16,1 1-2 0,-2-2 1 0,1 1-1 0,0-1 5 0,-3 1 6 15,-1 0 1-15,1 1 1 0,-1-2 5 16,-2 2 9-16,-1 0-2 0,1 1 9 0,-1 1 8 15,-3 1-11-15,0 1 5 0,-4-1-3 0,1 0 3 0,-3 1-3 0,-1 0-2 16,0 1-5-16,0 2 4 0,-2-2-6 16,4-1-1-16,-2 1-3 0,1-1 0 0,2 0-2 15,0-1-3-15,1 1 7 0,0-1-10 16,3-1-3-16,0 0 7 0,1 0-1 0,2-2 5 16,1 1-8-16,5 1-2 0,-1-1-5 0,5-3 1 0,0 2-1 0,1-2-1 15,-1-2-6-15,1 0-5 16,1-1-3-16,1 1-8 0,-2-2-13 0,1 2-22 0,1-3-18 15,-1 0-34-15,-4 0-25 0,5-1-36 16,-2-1-30-16,-1-1-58 0,-2-1-131 0,-1-1-421 0,0 0 186 0</inkml:trace>
  <inkml:trace contextRef="#ctx0" brushRef="#br0" timeOffset="68864.0068">15979 7382 249 0,'0'-3'300'0,"0"-1"-28"0,0 1-29 0,0 3-13 0,-2-5-32 0,2 5-17 16,-1-2-14-16,1 2-6 0,0 0-15 16,0 0-12-16,0 0-13 0,-7 11-8 15,7-4-6-15,0 3-12 0,3 4 3 0,-3 0-16 0,0 5-9 16,0-1-8-16,0 2-4 0,1 0-4 0,2-1-7 16,0 2-12-16,1 1 6 0,-3-1-30 0,2-1-12 15,-1-1-9-15,-1 0-10 0,0 0-21 0,-1-4-14 0,0 4-20 16,-1-3-24-16,2-4-26 0,-2 3-14 15,0-2-34-15,1-6-30 0,-2 2-199 0,1-1-431 16,-1-3 190-16</inkml:trace>
  <inkml:trace contextRef="#ctx0" brushRef="#br0" timeOffset="69153.9432">15982 7369 199 0,'1'-7'234'0,"2"-2"-26"16,0 3-23-16,-1 1-17 0,3-1-17 0,-1 1-15 16,0 3-14-16,2 0-16 0,1 0-10 0,1 1-6 0,2 1-9 15,-1 3-10-15,-1-1-8 0,6 3-4 16,-4 2-2-16,1 2-5 0,2-1 1 0,-3 1-2 16,0 3-6-16,-2 0-9 0,-1-1-5 0,-3 1-3 15,-1 2-5-15,0-1-6 0,-3 2 0 0,0-2-2 0,-4 3-3 16,-2-3-3-16,2 0 2 0,-3-3-1 0,4-1-1 0,-4 2-1 15,0-4-3-15,0-1 0 0,0 1 1 16,0-2-5-16,1-1-8 0,-1 1-5 0,3-4-10 0,0 0-23 16,0 0-20-16,4-1-21 15,-9-1-22-15,6-1-27 0,-1-3-41 0,1 1-127 0,2-3-328 16,1 0 147-16</inkml:trace>
  <inkml:trace contextRef="#ctx0" brushRef="#br0" timeOffset="69528.947">16152 7427 1 0,'3'0'197'0,"-3"0"-18"0,8-3-8 16,-5 3 1-16,-3 0-7 0,9 3-8 0,-5-3-5 0,0 1-4 0,2 1-9 15,-1 4-12-15,1-2-12 0,1 1-14 0,-3 2-14 0,0-1-13 16,1 1-12-16,-3 2-17 16,0-1-17-16,1 1-6 0,-3-1-7 15,0 0-14-15,-2-1-8 0,-1 0-9 0,2 1-2 0,-2-1-5 16,0-2 1-16,2-1 5 0,-2-3-3 0,0 2 4 15,2 1 5-15,0-3 4 0,1-1-3 0,0 0 14 16,0 0 3-16,-6-6 15 0,3 3 9 0,3-1 8 16,0-1 6-16,0-2 3 0,0 1 11 0,2-1-2 15,-1 1-1-15,3-1 6 0,-1-1-3 0,1 2-3 16,0-2-4-16,2 2-3 0,0 0-4 16,-1 1-9-16,1-2-1 0,2 3-4 0,-1 0-4 0,2 0-5 15,-2 0-1-15,3 2-2 0,-2-1-5 0,-1 3-1 0,2-2-5 0,-5 4 6 16,4 1-5-16,-2-2-1 15,-2 0-3-15,2 4-13 0,-2-1 4 0,-1 2-8 16,-2 0-7-16,2 1-15 0,-3 0-7 0,-3 0-13 16,2 2-14-16,-2-1-24 0,0 0-3 0,-1 0-9 15,1 0-17-15,-1-2-28 0,1 0-25 0,-1-3-155 16,1 0-355-16,0-2 158 0</inkml:trace>
  <inkml:trace contextRef="#ctx0" brushRef="#br0" timeOffset="69873.9118">16380 7452 42 0,'4'-7'225'16,"4"2"-12"-16,-3 1-9 0,2 0-13 0,-3 0-9 0,2 3-11 0,-2-2-9 16,-1 2-7-16,-3 1-7 0,10 4-6 0,-6-3-15 15,2 4-11-15,-2 1-13 0,2-2 2 0,-5 5-15 16,6-2-6-16,-5 2-11 0,0-1-9 16,-2 1-3-16,2 0-14 0,-2 0-9 0,-2-2-8 0,2 0-4 15,0 0-7-15,-4 1-3 0,1-2 0 16,-1-1-6-16,3-2-7 0,-1 3 0 0,-2-4 0 0,1-1-1 15,0 1 1-15,3-2 5 0,0 0-3 16,-7-4 0-16,6 0 3 0,-2 0 6 0,3 0 4 0,0-3 7 16,0 3-7-16,0-5 0 0,0 2 1 15,3 4-2-15,1-4-6 0,0-1 4 0,-1 2-1 16,3-1-2-16,-2 3 1 0,2 0 1 0,-1 1-5 16,0 2-4-16,2-1-3 0,0 1 2 0,1 0-2 15,-2 1 3-15,-1 1 1 0,2 0-4 0,0 2 3 0,0 1-2 16,-1 2-8-16,1-1-4 0,-3 0-13 0,-1 2-11 15,1-1-18-15,-1 2-8 0,-3-2-20 0,0 1-11 16,-3 1-22-16,3-1-9 0,-4 1-17 0,1-1-8 0,-1-2-30 16,-1 1-176-16,0-1-381 15,2-1 169-15</inkml:trace>
  <inkml:trace contextRef="#ctx0" brushRef="#br0" timeOffset="70104.0938">16618 7356 106 0,'7'-14'271'0,"-2"1"-12"0,1 4-13 0,-3 2-19 16,2-1-13-16,-3 4-23 0,1-1-21 16,0 2-21-16,0 2-15 0,-3 1-15 0,0 0-8 0,8 4-1 15,-3 2-9-15,-1 1-6 0,0 5-6 16,0 3-10-16,0-1-17 0,-1 3-14 0,1 2-16 16,-2-3-4-16,-1 3-17 0,1-4-13 15,-2 5-5-15,0-7-9 0,-2 7-13 0,-1-6-18 0,1-3-18 16,-1 4-12-16,0-3-18 0,-1-1-12 0,1-2-20 0,-1-2-11 15,0 0-31-15,-1 1-161 0,2-4-356 0,-1-2 159 16</inkml:trace>
  <inkml:trace contextRef="#ctx0" brushRef="#br0" timeOffset="70308.9132">16723 7489 42 0,'13'-6'81'16,"0"1"1"-16,1-1-2 0,0-1 1 16,1 0-8-16,-2 1 2 0,1-3 5 0,0 2-2 0,-2-1-8 15,0 0-7-15,-2 0-10 0,0 0-13 16,-3 2-15-16,-1 0-19 0,-1 0-27 0,1 2-29 16,-2-2-93-16,-2 1-156 0,-1 1 70 0</inkml:trace>
  <inkml:trace contextRef="#ctx0" brushRef="#br0" timeOffset="71113.1469">16982 7274 41 0,'0'-3'288'0,"1"1"-21"0,-1 2-15 0,0-4-17 0,0 4-9 15,0 0-27-15,0 0-13 0,-3-4-18 0,3 4-16 0,-6 0-12 16,6 0-8-16,-11 5-10 16,2-1-4-16,-2 0-7 0,-1 5-7 0,-4 4-4 0,2 2-10 0,-3-1-6 15,3 3-6-15,1 2-10 0,0-1-7 0,1 2-6 0,2 4-2 16,2 0-5-16,-1 0-8 16,3 0 5-16,3 2-9 0,2-1 0 15,1 1-4-15,2-1 0 0,2 1-8 0,2-3-1 0,1-2-12 16,2-3-13-16,2-2-18 0,1 0-14 0,2-3-23 0,0-4-19 15,-1 0-30-15,1-3-33 0,2-3-38 0,5-1-46 16,0-3-248-16,-6 0-509 0,1-2 225 0</inkml:trace>
  <inkml:trace contextRef="#ctx0" brushRef="#br0" timeOffset="71343.9507">17168 7249 232 0,'-3'-6'260'0,"0"4"-29"0,1-1-22 16,-1 2-21-16,3 1-16 0,-6-1-15 0,6 1-15 0,-8 1-12 15,3 2-17-15,1-1-13 0,1 2-4 0,0 1-12 16,0 0-10-16,-1-1-10 0,1 3-10 0,1 0-20 16,1-1-14-16,-1 0-21 15,1 0-30-15,1 0-25 0,1-2-24 0,2 1-14 0,-2-1-11 16,3-1-19-16,0-1-9 0,1 0-35 0,-1-2-94 0,1 0-283 15,-5 0 126-15</inkml:trace>
  <inkml:trace contextRef="#ctx0" brushRef="#br0" timeOffset="71473.536">17188 7296 99 0,'6'-1'162'16,"-2"-3"11"-16,-1 2 10 0,1-2 1 15,-3 2-3-15,-1 2-1 0,5-4-9 0,-4 2-13 16,-1 2-12-16,3-3-15 0,-3 3-13 0,3-1-10 16,-3 1-13-16,0 0-11 0,0 0-7 0,0 0-10 15,0 0-2-15,0 0-11 0,0 7-7 0,-3-4-25 16,3 1-33-16,-2 2-29 0,2-1-27 0,0 2-28 0,2-1-42 15,1 1-50-15,-2-1-141 0,2-1-356 0,3 2 158 0</inkml:trace>
  <inkml:trace contextRef="#ctx0" brushRef="#br0" timeOffset="71973.2112">17503 7320 28 0,'0'0'340'15,"2"-2"-30"-15,-2 2-16 0,0 0-27 0,3-3-21 0,-3 3-16 0,0 0-19 16,0 0-23-16,0 0-20 16,0 0-9-16,0 0-27 0,0 0-14 0,0 0-8 0,0 10-4 15,0-3-18-15,0 2-6 0,1 1-11 0,-1 3-2 0,0 1-12 16,1 0-6-16,-1 6-2 0,1 1-16 0,-2-1-3 15,1 1-5-15,0-1-12 0,-1-6-9 0,0 5-4 16,1-4-2-16,0-1-5 16,-3 0-2-16,3-1 9 0,0-5-7 0,-2 0 2 0,1 0-3 0,1-3 0 15,-1-3 3-15,0 3-1 16,0-1 3-16,1-1 1 0,0-3 1 0,-1 4 0 0,-1-4 1 0,2 0-3 16,0 0 2-16,0 0 3 0,-6-5-5 0,4 3 5 15,2 2-3-15,-4-6-1 0,1 3 0 16,0 1 2-16,0-2-3 0,-1 3 8 0,1-3 4 15,-1 1 5-15,2 1 4 0,-3 1-2 0,2-1-4 16,3 2 1-16,-7-3-6 0,4 3 10 0,3 0-10 0,-6-1 1 16,6 1-1-16,0 0-2 0,-6 1 0 15,6-1-1-15,-4 2 0 0,3 1-1 0,1-3-5 0,-2 2 3 16,2-2 4-16,3 5-9 0,0-2-11 16,0-2-8-16,0 2-9 0,1-1-8 0,2-1-10 0,0 1-10 15,1-2-20-15,2 1-15 16,0-2-22-16,1 1-29 0,0-2-30 0,0 0-34 0,-1 1-209 0,0-3-455 15,2-2 202-15</inkml:trace>
  <inkml:trace contextRef="#ctx0" brushRef="#br0" timeOffset="72165.856">17522 7315 236 0,'-3'-4'271'16,"-1"0"-24"-16,1 2-18 0,0 0-19 0,0 0-15 0,0-1-21 0,0 1-19 15,3 2-15-15,-4 0-15 0,4 0-14 16,0 0-9-16,0 0-10 0,-6 5-11 0,4-4-9 16,0 2-18-16,0 1-21 0,1 1-28 0,0-1-24 15,0-1-25-15,-1 5-21 0,1-4-31 0,0 1-45 16,1-1-42-16,-1 0-148 0,1-1-358 0,1-1 158 16</inkml:trace>
  <inkml:trace contextRef="#ctx0" brushRef="#br0" timeOffset="72371.1724">17638 7254 223 0,'3'-3'312'0,"-2"1"-20"16,2 0-24-16,-3 2-18 0,3-4-23 0,-3 3-20 0,0 1-23 16,2-3-18-16,-2 3-18 0,0 0-16 15,0 0-10-15,0 0-18 0,0 0-8 0,0 0-9 0,0 0-13 16,3 7-27-16,-3-3-27 0,-1 0-21 0,0 3-23 0,-1-1-24 15,1 0-32-15,-2 1-26 0,3-4-27 16,-3 3-30-16,2-1-37 0,-1-1-168 0,1 0-397 0,-1-1 175 16</inkml:trace>
  <inkml:trace contextRef="#ctx0" brushRef="#br0" timeOffset="72544.6956">17711 7258 57 0,'1'-2'289'0,"2"0"-25"0,-3 2-17 15,3-1-20-15,-3 1-16 0,0 0-21 0,0-3-20 0,0 3-12 16,0 0-13-16,0 0-13 0,0 0-4 0,4 5-18 16,-1-2-10-16,-3 2-15 0,1-1-5 0,1 2-17 15,-2 1-26-15,1 0-27 0,-1 0-30 16,2 0-39-16,-2 0-28 0,0 0-45 0,0 2-36 0,-2-4-206 16,2 2-403-16,-3-4 179 0</inkml:trace>
  <inkml:trace contextRef="#ctx0" brushRef="#br0" timeOffset="72875.7778">17805 7177 117 0,'3'-3'313'0,"-1"0"-36"0,-2 3-28 16,5 0-14-16,-5 0-16 0,7 0-18 16,-7 0-10-16,11 3-13 0,-4 3-8 0,1 1-9 0,0 2-9 15,0 4-25-15,2 4-6 0,0 1-10 16,-3 3-11-16,0 1-15 0,-1 2-11 0,-2 1-17 0,-1 0-2 16,-6 0-9-16,-1 12-3 0,-2-10-11 0,-1-3-13 0,-3 9-13 15,0-8-12-15,-2-2-13 16,-1 1-15-16,0-2-17 0,-2 1-20 0,0-1-11 0,2-6-10 0,-1 2 2 15,3-6-6-15,1-1-2 0,1-4-16 16,-2 3-16-16,4-6-18 0,1 0-23 0,2-2-186 16,0 0-385-16,-2-2 170 0</inkml:trace>
  <inkml:trace contextRef="#ctx0" brushRef="#br0" timeOffset="73364.8444">18011 7704 65 0,'0'0'321'0,"0"0"-37"0,0 0-25 16,0 0-28-16,0 0-20 0,0 0-21 15,0 0-19-15,0 0-19 0,0 0-15 0,0 0-13 16,-13 4-15-16,10-3-23 0,1 2-21 15,-1 1-29-15,-1 0-31 0,-2 0-36 0,3 2-39 0,-1 0-46 0,1-1-44 16,-1 0-186-16,1-1-373 0,2 1 166 16</inkml:trace>
  <inkml:trace contextRef="#ctx0" brushRef="#br0" timeOffset="73527.6562">18029 7589 254 0,'-1'-3'219'0,"-1"0"-44"15,1-2-45-15,1 2-45 0,0-4-62 0,0 4-56 16,-3-1-110-16,3 0-154 0,0 1 69 0</inkml:trace>
  <inkml:trace contextRef="#ctx0" brushRef="#br0" timeOffset="74073.9467">18139 7090 101 0,'3'-3'266'16,"1"-4"-27"-16,2 3-18 15,1-1-17-15,-3 1-20 0,0 2-19 0,0-1-14 0,2 3-13 0,0-3-15 16,-1 2-13-16,1 1-12 0,1 1-9 16,0 2-12-16,3 0 7 0,-3 3-2 0,-3-1-7 15,2 6-7-15,1 0-2 0,-4-1-8 16,-2 5-5-16,-1-1-1 0,-1 4-5 0,-5 1-8 16,2-4-1-16,-2 5 0 0,-1-1-7 0,0-1-2 0,-3 0-2 15,6-4-3-15,-4 4-1 0,3-5 3 16,1 6-9-16,0-6-5 0,1-1-9 0,3 0 0 15,0-2-6-15,2-2-8 0,-1 0-6 0,3-1-6 16,3 0-3-16,-1 0-1 0,1-3-2 0,0 0 2 0,4-3 1 16,-4 1 2-16,3-1 3 0,-3 2 6 15,3-3 10-15,-3-3 8 0,0 2 22 0,-1 1 9 0,-2 0 5 16,-4 0 5-16,7-2 2 0,-7 2 3 16,6 0 0-16,-6 0-2 0,0 0-5 0,0 0-1 0,2 2 0 15,-2-2-5-15,0 0 0 0,-2 7-8 16,0-1 2-16,-1 3-4 0,3-1-5 0,0 1-1 0,3 3 1 15,-1 2-5-15,3 3 5 0,-1 1-9 0,4 2 0 0,-1-2-5 16,2 2-10-16,1-1 3 0,-4-1-5 16,1 1-5-16,-1-4 12 0,-1-1-6 0,-2-1-2 0,1-4 1 15,-4-1 2-15,0 0-2 16,-4-2 5-16,-2 0-6 0,-2 0 2 0,-3-2-10 0,-5 0-16 0,-4-4-23 16,-2 0-31-16,2-1-40 15,-4-4-49-15,3 0-62 0,0-4-231 0,0 0-503 0,1-1 223 16</inkml:trace>
  <inkml:trace contextRef="#ctx0" brushRef="#br0" timeOffset="75444.1278">16008 6400 95 0,'0'0'197'16,"-5"-3"-11"-16,2 2-9 0,-1-1-2 15,4 2-4-15,-6 0-2 0,6 0-4 0,-3-2-10 0,3 2-9 0,0 0-11 16,0 0-16-16,-5-1-5 0,5 1-15 16,0 0-6-16,0 0-9 0,0 0-5 0,-3-2-9 0,3 2-3 15,0 0-5-15,0 0-2 16,0 0-1-16,0 0-4 0,0 0-3 0,0 0-1 16,14 2-1-16,-7-1-4 0,0-1 0 0,1 1 1 15,4-1-7-15,0 1-3 0,4 1-7 0,-1 0 4 16,8 3 7-16,-2-1-12 0,4 0-2 0,4 3-2 15,7-1-6-15,5 2 6 0,1 2-13 0,5-1 3 16,-1 0-2-16,26 8-4 0,0-4 1 0,5 4 3 0,8 1 6 0,8-3-7 16,5-1-1-16,6 3-1 15,5 2 1-15,2 2 0 0,7-2 0 0,6 3-1 0,3-2-4 16,4 2 1-16,1 2 2 0,1-3 1 16,2-1-7-16,0 3-1 0,-1-2-3 0,1 3-3 0,0 0-2 15,-7 0-2-15,-5 0 3 0,-4-4-6 0,-6 1-6 16,-8 1 0-16,-6-4-9 0,-6 1-9 0,-8-6 1 15,-9 3-6-15,-29-9-6 0,0 3-1 0,-4-3-2 0,-4 1-4 16,-14-3-9-16,-2-1 9 0,-8-2 4 16,0 0 8-16,-6-1 4 0,-1-1 14 0,-3 1 18 0,2 0 15 15,-1-1 8-15,-3 0 16 16,-3 0-3-16,7 0-7 0,-7 0 1 0,2-2-1 0,-2 2-5 0,2-3 4 16,-2 3 2-16,0 0-2 0,1-3 3 0,-1 3-2 15,0 0-5-15,0 0 1 0,0-4-2 0,0 4-4 16,0 0-1-16,0 0-2 0,0 0 0 0,0 0-4 15,0 0-2-15,0 0-6 0,0 0-9 16,2-2-3-16,-2 2-8 0,0 0-2 0,0 0-5 0,0 0-2 16,0 0-1-16,0 0-1 0,10 3 1 15,-10-3 2-15,2 1-1 0,-2-1 0 16,0 0-1-16,5 1-5 0,-5-1-5 0,0 0-11 16,0 0-9-16,2 2-13 0,-2-2-27 0,0 0-18 0,0 0-5 0,0 0-18 15,0 0-39-15,-7 4-156 0,5-2-365 0,2-2 163 0</inkml:trace>
  <inkml:trace contextRef="#ctx0" brushRef="#br0" timeOffset="76034.1679">19853 7189 167 0,'-4'-4'303'16,"2"1"-31"-16,-2 1-29 0,1-1-23 0,0 2-18 0,1-2-17 15,2 3-17-15,-5-2-20 0,1 2-9 16,4 0-16-16,0 0-11 0,-8 2-12 16,5-1-10-16,-1 2-11 0,-1 0-1 0,1 1-16 0,0 1-5 15,1 2-5-15,-2 1-5 0,0-1-5 0,0 0-1 0,-1 2-4 16,2 0-4-16,0-2-7 0,-1 1 0 15,1 1-4-15,0-2-2 0,1 2-3 0,2-2-1 0,-1-1-8 16,1-1-1-16,-1 0-5 0,3 3 2 16,1-2 1-16,0-3 0 0,1 2-8 0,1-1 1 0,3-2 5 15,0 0 0-15,1-2-3 0,-1 0 2 16,3-1-1-16,0 0-3 0,1-5 1 0,-1 3 4 0,-1 0 10 16,3-4-2-16,-5 2 1 15,2 0 2-15,1-1 7 0,-5 0 3 0,1 0 1 0,1 0 5 16,-3 2 9-16,2 1-1 0,-3-1 2 15,-1 1-6-15,0 0-3 0,1 0-4 0,-2 2-2 0,2-1-4 16,-3 2 1-16,1-2-12 0,-1 2-5 0,0 0 0 0,0 0-2 16,4 5-3-16,-2-1-5 0,-1 1-4 15,2 5-7-15,4-1-1 0,0 2-7 0,3 0-6 0,6 3-7 16,2-3-4-16,3 2 0 0,0-2 0 16,4-3 1-16,-1-2-2 0,0-2 5 0,2 1-2 0,-2-2 8 15,-2-4 5-15,1-2 3 0,-4 0 7 0,-3-2 14 16,-2-1 15-16,-1-4 4 0,-2 0 11 0,3-3 15 15,0-4 0-15,-5 0 1 0,-1-3 12 16,-4-1-17-16,-1-3 1 0,-3 0-4 0,-3 1-5 0,-2-2-5 16,-4 1-1-16,-1 2-10 0,-5 0-19 0,-2 0-28 15,-3 3-25-15,0 4-29 0,-2 3-46 16,1 1-53-16,1 3-68 0,-4 1-214 0,10 5-507 0,-1 0 225 16</inkml:trace>
  <inkml:trace contextRef="#ctx0" brushRef="#br0" timeOffset="91993.9776">19580 7657 122 0,'0'-3'177'0,"0"3"-7"0,0 0-6 0,1-5-15 16,-1 5-9-16,0 0-10 0,0 0-13 0,0 0-13 0,0 0-9 15,0 0-11-15,0 0-10 0,0 0-6 0,0 0-5 0,0 0-8 16,-10 1 0-16,10-1-4 0,-8 4-2 16,3-1 3-16,-3 1 2 0,3 1-8 0,-4-1-3 0,-1 2-3 15,-3 1 0-15,-1 1 3 16,1-2-9-16,-6 5-4 0,1 0-2 0,-3 2-2 0,1-1-1 16,-3 2 2-16,-1 0-2 0,0 0-1 15,-1 1-1-15,-9 4-5 0,9-4 1 0,-10 4-4 0,-2 0-1 0,3 0 1 16,-4 0-2-16,0 1-3 0,0 0 0 15,-2-1 0-15,-3 2-3 0,-17 8 5 0,17-7-10 16,-2 0 5-16,-14 5 1 0,14-7-2 0,-15 8 1 16,15-8-3-16,-19 6-3 0,23-6-4 15,-2 2-5-15,-18 7-2 0,18-7 5 0,0 0-5 0,-19 7 0 0,17-8-2 16,-15 9-10-16,-1-2-3 16,-1 0-1-16,20-5 2 0,-26 7 3 0,6-2-7 0,2 2 9 15,-2 0-6-15,1 0 1 0,-3 0 4 0,2-1 2 16,2 3 3-16,-2-4 1 0,18-6-2 0,-19 9 5 15,0-2 0-15,17-8-2 0,-17 9 6 0,4-1-3 0,-2-2 4 16,19-7 1-16,-3-1-5 0,0 1 6 16,-16 8 1-16,21-11 4 0,-1 3 0 0,1-1 6 0,-3-1 0 15,1-1 4-15,1 3 1 0,3-4 3 16,4 3 5-16,-1-3-1 0,1 1 3 0,10-5-1 16,-1 0-2-16,1-1-2 0,-1 2 1 0,2-2 1 0,-1-2 1 15,3-1-4-15,7-1 1 16,0-2 3-16,1 0-5 0,3-1 1 0,3-2 4 0,2 0 4 0,-1-1-3 0,2 1-2 15,0 0-1-15,1-1-3 16,3-1-1-16,-6 2 1 0,6-2 0 0,-4 1 2 0,4-1 2 16,0 0-1-16,-3 3 6 0,3-3-6 15,0 0-1-15,0 0 0 0,0 0-3 0,0 0 0 0,0 0-5 16,-5 0 4-16,5 0-6 0,0 0 2 16,0 0-2-16,0 0-1 0,0 0 0 0,0 0-2 0,0 0 0 15,0 0 0-15,0 0 1 0,0 0 2 16,0 0-3-16,0 0-4 0,-2 1-7 0,2-1-6 0,0 0-7 15,0 0-12-15,0 0-13 0,0 0-25 0,0 0-32 0,0 0-35 16,-4-6-35-16,2 4-210 16,0 0-414-16,-1-2 184 0</inkml:trace>
  <inkml:trace contextRef="#ctx0" brushRef="#br0" timeOffset="92923.9444">15635 9565 169 0,'3'-8'250'0,"-3"0"-19"16,0 0-21-16,0 3-17 0,-1-2-15 0,-2 1-11 16,-3-1-15-16,-1 2-13 0,0 0-15 0,-1 0-17 15,-5 1-8-15,0 2-7 0,-1 1-12 0,0 1-5 16,-1 0-7-16,0 1-9 0,-1-1-8 0,-3 6-3 16,0 1-4-16,-3 0-5 0,7-2-1 0,-4 4-3 15,0 1-6-15,2 1-1 0,1 1-2 0,-1-2-3 16,5-1-4-16,0 2 0 0,0 0-5 0,-2 2 1 0,7-3-3 15,0 0-4-15,1 2 2 0,5-1-1 16,1-1 0-16,1 2 1 0,2 1-2 0,7 5 0 16,0 0 0-16,4-4 1 0,4 3-4 0,2-3 0 15,-1 3 2-15,3-3-5 0,3 0 1 0,0 1 1 16,0-3-1-16,1 2-5 0,-1-2 2 0,-3-1 3 0,0 0-2 16,-1-2-2-16,-4 0 0 0,-3 0-1 0,-2-2 1 0,-4 1-1 15,-2-1 2-15,-2-2 3 16,-1 3 3-16,-3-1 4 0,-3 2-1 0,-3 0 4 0,-5 1-4 0,-6 2 0 15,-3-1 1-15,-3 0 4 16,-2-3-4-16,-1-1-1 0,-1 1 0 0,0-3-1 0,3 0-3 16,-2-2 4-16,4 0-1 0,5-2-4 0,2 0-9 15,-1-2-25-15,1-1-35 0,2-2-48 0,4 1-60 0,-3-4-86 16,2-2-147-16,6 2-441 16,-3-5 195-16</inkml:trace>
  <inkml:trace contextRef="#ctx0" brushRef="#br0" timeOffset="94624.496">19600 7722 142 0,'0'0'178'0,"1"-3"-19"0,-1 3-16 0,0 0-12 0,-3-3-11 16,3 3-14-16,0 0-9 0,-8 0-8 0,8 0-4 0,-10 4-10 15,3 0-2-15,0 1-8 0,-6 2 0 0,0 2-9 16,-2 4-4-16,-4 1-2 0,1 1-1 0,-4 4-7 16,1-1-5-16,-10 8-4 0,-2 3 1 15,2 1 1-15,-6 2-3 0,-11 13-7 0,-2 3 1 16,0 3-2-16,-1-5-1 0,-1 5 0 16,2 0-6-16,-1-1-1 0,-2 1-2 0,-1-5-4 0,1-1-1 15,2 3-3-15,-1-5-2 0,18-9 2 0,-15 11-3 0,-3-2-6 16,18-11-1-16,-16 11 2 0,17-14-5 15,-1 5 0-15,-1-3 4 0,3-2-9 0,1 1-3 0,0 2-10 16,-3-4-3-16,6-1 6 16,-2-1-5-16,2-1-2 0,10-7-1 0,-2-1 0 0,2-1-3 0,-2 0 8 15,2-1-4-15,-1-4 5 0,7-2-10 16,-1 1 13-16,0-2-1 0,3-1-9 0,2 0 20 16,1-3-3-16,1 1-3 0,-2-1 0 0,4-2 9 15,1 1-5-15,-1-1-5 0,2-2 9 0,1 2-3 0,1-2 11 16,-4 1-2-16,4-1 6 0,0 0-8 0,-6 0-4 0,6 0-12 15,0 0 5-15,0 0-9 16,-4-3-6-16,4 0-19 0,0 3-22 0,0-4-14 0,0 4-36 0,-3-4-67 16,-1 1-205-16,1 0 90 0</inkml:trace>
  <inkml:trace contextRef="#ctx0" brushRef="#br0" timeOffset="95270.2116">17161 9432 99 0,'0'0'196'0,"0"0"-7"0,0 0-10 16,0 0-3-16,0 0-12 16,0 0-7-16,0 0-11 0,-2 3-14 0,2-3-14 0,0 0-6 15,0 0-10-15,0 0-8 0,0 0-7 16,0 0-7-16,0 0-3 0,0 0-5 0,0 0-8 0,0 0-2 16,0 0-6-16,0 0-6 0,0 0-3 0,0 0-4 15,0 0 0-15,0 0-2 0,0 0-5 0,0 0-2 16,0 0-1-16,0 0-4 0,0 0-2 0,0 0-6 0,-1 3 1 15,1-3-9-15,0 0-1 16,0 0-1-16,0 0-6 0,0 0 1 0,0 0-2 0,0 0 0 0,0 0-1 16,0 0 0-16,0 0-2 0,0 0 1 0,0 0-1 15,0 3 1-15,2 1-1 16,-1 1-1-16,-1 1 2 0,2 0-3 0,-1 2 3 16,0 1 9-16,0 6-2 0,0-2 6 0,1 5 2 0,-3 5 1 15,2-1-2-15,2 2 0 0,-3 3 4 0,-1 9 0 0,-1-3-2 16,0 3-2-16,1 0 3 0,-2-1-15 15,1 1-6-15,2-9-8 0,-3-3-11 0,1 4-11 0,0-3-11 16,0 0-16-16,0-1-11 0,2-1-20 16,-1-1-16-16,-1-2-13 0,1-5-19 0,2-2-21 15,-1-4-38-15,0-1-139 0,0-4-363 0,1 2 161 16</inkml:trace>
  <inkml:trace contextRef="#ctx0" brushRef="#br0" timeOffset="95554.0329">17143 9581 106 0,'2'-12'240'15,"-1"3"-22"-15,1-1-16 0,1-1-24 0,0 4-17 0,2 0-18 0,2-1-9 16,3 1-11-16,2 1-9 0,-1-1-11 16,2 4-8-16,0-1-11 0,0 1-12 0,1 1-6 0,-4 4-5 15,3 1-8-15,0 1-5 0,-1 3 1 0,-2 2-7 16,-2 0-2-16,-3 2-5 0,0 2-1 0,-4 1-13 15,-3 6-2-15,-3-2-8 0,-1 3-9 0,-4-2-4 0,-2-1-5 16,-4 1 0-16,1 1-11 16,-2-2-9-16,0-3-3 0,0-1-5 0,3 1-8 0,1-7-12 15,2 0-6-15,2-3-8 0,5-2-1 16,-1 0-18-16,0-3-13 0,1-2-29 0,4 2-156 0,-4-7-308 16,4 2 136-16</inkml:trace>
  <inkml:trace contextRef="#ctx0" brushRef="#br0" timeOffset="96052.7412">17318 9640 143 0,'6'-1'175'0,"1"2"3"16,1-1-10-16,-3 2-12 0,2 1-8 15,0 1-13-15,2-1-8 0,-3 3-9 0,1 1-8 0,-3 0-13 16,3 0-12-16,-3 2-8 0,2 2-7 0,-2-3-16 0,-1 1-9 0,-1-1-20 16,-1 0-13-16,-1-1-4 0,0 2-10 15,0-2-14-15,0-1-3 16,-3 2-6-16,3-2 3 0,-1 0-9 0,-1-2 5 0,0-1 4 15,0-1 8-15,2-2 2 0,0 0 8 0,0 0 0 16,-6-6 7-16,5 3 10 0,1-3 7 0,1 0 9 16,1-2 7-16,-1 0 8 0,2-1 3 0,0 0 0 15,1 0 7-15,1 2-6 0,0-5 2 16,2 4 1-16,-1 1-3 0,1 1 0 0,1-1 1 0,3 1 3 0,-2 2 2 16,1-1-3-16,0 2-4 15,2-2-5-15,-2 2-2 0,-1 0-4 0,-1 3-6 0,0 2 0 0,1 0-1 16,-3 1-3-16,1-1-4 0,-2 2-4 0,2 2-9 15,-4-2-5-15,1 4-8 0,-2-1-2 0,-2 0-3 16,0 2-13-16,-2-1-3 0,0 0-12 0,0 1-12 0,-2-3 1 16,1 3-7-16,-1-3-1 15,1 1-8-15,2-3-7 0,-1 0 13 0,1 0 13 16,-1-1 5-16,2-3 5 0,0 0 4 16,0 0 5-16,0 0 2 0,0 0 10 0,5-11 4 0,-3 7 15 15,3-3 5-15,-1 2 13 0,-1 1 9 0,2-1 8 0,0 1-4 0,0-2-1 16,1 0-6-16,-2 3 1 15,3-1-6-15,-1 1-2 0,-4 0 0 0,3 3-2 16,0 0 2-16,1-1-8 0,1 2 6 0,-1-1 0 16,1 0-3-16,-1 1-3 0,3 3-2 0,-4 1-5 0,0-2-18 15,-1 2-17-15,1 0-7 0,0 1-15 16,-2 2-17-16,1-2-18 0,-2 1-23 0,-1-3-17 0,-1 0-29 16,0 3-159-16,-1 0-337 0,1-3 149 15</inkml:trace>
  <inkml:trace contextRef="#ctx0" brushRef="#br0" timeOffset="96483.2088">17801 9561 30 0,'9'-16'332'0,"-2"4"-14"0,0 2-19 0,0-1-25 16,-2 4-11-16,-2 1-37 0,1 1-25 0,1 1-22 0,-3 1-22 15,1 1-15-15,0 0-13 0,-3 2-12 16,7 5-17-16,-3 1-8 0,-1 3-10 0,1 2-11 0,1 1-13 15,-5 8-9-15,1-6-17 0,2 5-11 0,-5 5-6 0,1-5-15 16,1 2-15-16,0 0-18 16,-3-1-10-16,0 2-16 0,2 0-15 0,-2-5-17 0,0 2-3 0,-1-5-11 15,3 0-12-15,-5 0-1 0,0-1-12 16,2-3-1-16,-1-2-8 0,0-1 4 0,0-2-7 16,0-1-1-16,0 0 0 0,1-3-3 15,-2 0 19-15,2-1 18 0,4 0 38 0,-10-2 42 0,6-1 39 16,1 0 20-16,-1-1 9 0,-1 1 17 0,2 0 5 0,1-3 10 15,-1 4 6-15,1-5-1 0,1 3 4 16,1 1 2-16,0-3-6 0,1 3-11 0,0-3-7 16,3 3-8-16,-4-1-3 0,2 0-4 0,4-1-6 15,1 1-14-15,2-1-12 0,5 0-5 0,1 0-8 16,-1-1-7-16,6 0-6 0,3-2-3 16,2 1-5-16,-4-1-1 0,3-2 4 0,1 3-5 0,-1-3-3 0,0 0 9 15,0 1-2-15,-1-1 5 0,-1-2 4 0,1 3-7 16,-6-3-5-16,-6 4-11 0,2 0-19 15,-5 3-19-15,-1-2-36 0,-1 3-133 0,-5-1-260 0,1 3 116 16</inkml:trace>
  <inkml:trace contextRef="#ctx0" brushRef="#br0" timeOffset="97563.8988">18222 9425 79 0,'3'-2'263'0,"-3"-1"-11"0,0 0-14 15,3 1-10-15,-3 2-13 0,1-4-19 0,-1 3-14 0,0 1-15 16,0 0-17-16,0 0-15 0,3-3-12 16,-3 3-10-16,0 0-9 0,-10 6-12 0,6-2-11 0,-6 2-4 15,0 3-6-15,-2 6-9 0,-4 3-9 0,2-1 0 0,-2 2-4 16,1 1-3-16,1 2-4 0,0 0 1 15,0 0-4-15,1-1-4 0,2 4-2 16,1 0-1-16,0-2-3 0,6 3-1 0,0 2-2 0,2-2-5 16,4 1 3-16,2-2-4 0,3 0-6 0,0 0 3 15,7-1-9-15,0-1-8 0,7-4-11 16,-1 0-13-16,4-4-19 0,1 0-19 0,-1-5-28 16,3-2-23-16,0-2-25 0,-2-3-37 0,3-4-25 15,-2-3-231-15,-2 2-467 0,-5-3 207 0</inkml:trace>
  <inkml:trace contextRef="#ctx0" brushRef="#br0" timeOffset="97843.8461">18417 9439 192 0,'0'-3'266'16,"-2"-2"-21"-16,2 1-19 16,-1 1-22-16,-1 2-19 0,2 1-22 0,0-6-17 0,0 6-15 0,-1-2-14 15,1 2-13-15,0 0-8 16,0 0-8-16,0 0-18 0,-4 9-18 0,4-5-21 0,0 2-22 0,1-1-19 16,-1 3-17-16,2-1-20 0,0 1-19 15,0-2-11-15,1 2-13 0,-1-2-12 0,1 0-18 0,0-2-16 16,0-1-139-16,1-1-299 0,-1 0 133 0</inkml:trace>
  <inkml:trace contextRef="#ctx0" brushRef="#br0" timeOffset="97993.826">18488 9444 125 0,'2'-5'222'0,"-1"0"3"0,-1 2-9 0,-1-1-13 0,1 0-23 16,1 1-12-16,-1 3-19 0,0-4-19 16,0 4-14-16,0 0-9 0,0 0-14 0,0 0-7 0,-8 9-9 15,6-1-7-15,-2 0-7 0,0 7-9 0,0-2-24 16,-1 0-22-16,4 6-8 0,0 1-16 15,-1-5-27-15,1-3-27 0,1 2-26 0,1-1-22 16,2-1-60-16,-2-1-123 0,2-1-324 0,0-4 143 16</inkml:trace>
  <inkml:trace contextRef="#ctx0" brushRef="#br0" timeOffset="98651.3586">18681 9638 178 0,'0'-3'255'0,"3"0"-20"0,-3-3-11 0,1 1-21 0,2-1-13 16,0-1-11-16,1 2-19 0,3-3-15 0,-1 1-14 16,2-2-14-16,0 4-11 0,0 0-11 15,1 1-12-15,0-1-8 0,1 2-8 0,-1 0-7 0,1 2-7 0,-1 0-5 16,-2 1-6-16,2 1-5 16,-4 2-12-16,2-2-10 0,-4 5-4 0,1-1-3 0,-1 1-3 15,-3 1-2-15,-3 3-4 0,-1 2-2 16,-4-4 2-16,1 3-5 0,-2 0 4 0,1-2 0 0,1-1 1 0,1-1-2 15,0-2 0-15,2-1 6 16,1 0-4-16,-1-1 0 0,2 2 3 0,0-4-2 0,1 2 1 16,1-3 1-16,0 0-1 0,5 5-2 0,0-4 3 0,2 1-1 15,1 1 0-15,3-1 0 0,0 0-9 16,0 2 13-16,2 1-4 0,-3-4-3 0,3 5 1 0,-5-2-2 16,6-1 1-16,-6 2 7 15,1 0 5-15,-1 0 3 0,-1-1 3 0,-2 1 6 0,0 1-4 16,-2 1 6-16,-2-2-2 0,-1 2-1 0,-2-2-1 0,-2 3 3 0,-2-3-5 15,-4 3-4-15,-2-1-1 16,-2 0-10-16,-2-1-4 0,-3 1-15 0,4-3-6 0,-2 1-13 16,3-3-13-16,-1 0-19 15,2 0-21-15,-1-2-29 0,4-2-37 0,3-2-53 0,0-1-163 0,0-1-400 16,3-1 178-16</inkml:trace>
  <inkml:trace contextRef="#ctx0" brushRef="#br0" timeOffset="98873.9255">19050 9389 155 0,'3'-2'280'16,"-3"2"-28"-16,4-2-24 0,-4 2-26 0,4 0-21 0,-4 0-18 0,0 0-17 15,3-2-14-15,-3 2-11 0,2 6-16 16,-1-1-9-16,-1 0-24 0,0 1-26 0,1 1-21 15,-2 1-16-15,1-1-23 0,-1 2-26 0,0-1-13 16,-1 2-27-16,1-2-32 0,-1 0-32 0,-1 0-151 0,0-3-321 16,1 1 142-16</inkml:trace>
  <inkml:trace contextRef="#ctx0" brushRef="#br0" timeOffset="99067.2512">19119 9423 154 0,'0'0'251'0,"0"0"-26"0,4-2-26 0,-4 2-17 0,0 0-19 0,0 0-19 15,0 0-10-15,5 4-14 0,-5-1-10 16,2 1-14-16,1 2-27 0,-3-3-27 0,1 3-29 0,0 3-29 16,0-3-26-16,0 1-32 0,-1 2-26 0,0-5-63 0,0 2-89 15,0-2-272-15,0-1 121 16</inkml:trace>
  <inkml:trace contextRef="#ctx0" brushRef="#br0" timeOffset="99351.9043">19167 9376 15 0,'4'-7'221'16,"0"3"-22"-16,1-1-17 0,-1 1-19 0,0 2-14 0,0 2-8 15,1 0-8-15,0 0 2 0,2 3-4 0,1 3-11 0,0 0-1 16,3 4 3-16,2 5-10 0,-2 1-5 0,1 1-10 16,-2 4 0-16,0-1-9 0,-3 3-2 0,0-1-9 0,0-1-6 15,-1 2-7-15,-2-1-4 16,-1 2-6-16,-3 1-5 0,0-3-10 0,-3 1-10 16,-3 1-7-16,1-2-3 0,-5 0-11 0,0 0-12 0,-2-1-15 15,-1-1-14-15,-2 0-11 16,-1 0-14-16,-1-3-13 0,2-1-17 0,-1-2-13 0,0 1-16 0,5-6-23 0,0-2-35 15,5-1-169-15,-3 0-372 16,2-3 165-16</inkml:trace>
  <inkml:trace contextRef="#ctx0" brushRef="#br0" timeOffset="99531.232">19388 9866 84 0,'5'-2'280'16,"-1"4"-28"-16,-1-1-26 0,-1 2-17 0,0 0-13 0,0-1-20 16,0 4-16-16,-2-1-19 0,-2 1-25 0,1 1-22 0,-2 2-30 15,0-4-36-15,-3 4-36 0,0 1-37 16,-1 2-34-16,1-5-58 0,1 1-157 0,0-1-317 0,-2 0 142 16</inkml:trace>
  <inkml:trace contextRef="#ctx0" brushRef="#br0" timeOffset="99682.044">19521 9824 247 0,'2'-4'273'0,"1"0"-40"0,-3 1-40 0,0 2-40 16,0 1-40-16,-4-5-64 0,0 4-71 0,4 1-185 0,-13 0-223 15,3-2 98-15</inkml:trace>
  <inkml:trace contextRef="#ctx0" brushRef="#br0" timeOffset="100493.3181">16900 9503 123 0,'0'-8'278'0,"0"1"-25"0,0 1-23 15,-2 2-23-15,1-2-23 0,-2 3-18 0,0 1-16 16,-1 0-18-16,-2-2-13 0,-4 3-10 16,2 0-13-16,0 2-11 0,-1 0-7 0,0 3-5 0,1-2-12 15,1 1-9-15,0 2-1 0,-1-1-4 0,2-1-7 0,4 0-8 0,-1 3 2 16,1-2-10-16,2 2 1 15,1-2-2-15,3 2-5 0,1 0-1 0,3 3-7 0,2-1-2 16,1-1-2-16,0 1-9 0,2 0 3 16,-2 1-2-16,2 0 2 0,-3 0-7 0,-1 1-3 15,-2 2-3-15,-2-1-3 0,-2-2-2 0,-1 4 1 16,-2 0 3-16,-5-1-1 0,-2 2 0 0,-4 1 1 16,-1 2 0-16,1-7 3 0,-3 5 4 0,0-2 2 15,-1 0-1-15,4-3 1 0,2-6 3 0,2 2-1 0,0-1 0 16,3-3-3-16,0 3 6 0,1-2-8 0,0 0 2 0,2 0 1 15,1-3-2-15,2 5 2 0,3 1-1 16,-1 0 3-16,3-3 2 0,1 3-1 0,0-1 2 0,1 0 5 16,-1 1 2-16,3 1 1 15,-4 1 7-15,1 1 8 0,-2-2 15 0,-1 5 9 0,-4 0 2 16,1 2 2-16,-5 2 5 0,-1 2-2 16,-2 2 7-16,-3-1-1 0,-4-1-5 0,0-1-6 0,-1 0 0 15,3-1-4-15,-2 1-4 0,4-4-4 0,1-2-5 16,1 1-1-16,3-1-8 0,1-4-19 0,3 2-24 15,3-3-12-15,4 1-32 0,5 0-37 0,11 1-37 0,3-4-41 16,17-3-53-16,-2-5-194 16,6 1-462-16,3-3 204 0</inkml:trace>
  <inkml:trace contextRef="#ctx0" brushRef="#br0" timeOffset="101264.0295">19657 9273 297 0,'0'0'291'0,"0"-6"-21"0,0 5-20 16,0 1-19-16,0-5-22 0,0 1-15 0,3 1-19 16,-2 2-17-16,2-3-18 0,3-1-15 0,-1 3-15 0,4 0-10 15,-1 0-8-15,1 2-11 0,1-3-8 0,4 2-6 16,-2 1-7-16,-2 0-7 0,-1 4-8 0,1-2-6 0,-3 0-5 15,0 1-3-15,1 2-3 16,-4 1-3-16,-1-1 4 0,-1 5-6 0,-1-3-1 0,-4 4-3 16,-2 2 1-16,-2 0 0 0,-3 3-3 0,-3 1-11 0,2 1-4 15,-2-1 5-15,0-1 0 0,2-1-2 16,3-2-2-16,-1-2 2 0,4 1-4 0,2-2-9 16,1-1-9-16,2 1 1 0,3-1-3 0,1 2-4 15,5 0 13-15,1-2-9 0,0-1 2 0,2 1 4 16,2-4 0-16,0 2 2 0,0-2-1 0,-1 1 2 0,1-2 3 0,-5-1 6 15,-1 1 9-15,-1 0 0 0,0-3 7 16,-3 3 2-16,1-2 13 0,-1 0 1 0,-1 3 11 0,0-1 0 16,-1-1 1-16,1 3 4 15,-1 1 1-15,2-1-5 0,-4 1 2 0,1 2 0 0,-2 3-1 16,2 0-12-16,-1 0-3 0,-1 1 3 16,1 5 0-16,1-3-6 0,1 4-2 0,-2-5 2 0,1 2-4 15,2-2-8-15,0 1-1 0,1-2-7 0,-3 0-10 0,1-3 1 16,-1-1-5-16,-1 0-8 15,0-3-11-15,-1 1-5 0,-1-4-13 0,-2 1-18 0,0 0-15 0,-5-2-36 16,0 1-44-16,-1-2-64 0,-6-2-83 16,-5-6-172-16,-1-1-515 0,5-3 228 15</inkml:trace>
  <inkml:trace contextRef="#ctx0" brushRef="#br0" timeOffset="102092.9517">19675 7735 154 0,'-1'-5'247'0,"1"-2"-16"0,-1 1-17 0,-1 2-14 16,2 0-13-16,-1 0-9 0,1 2-10 0,-2-1-10 0,1-1-12 0,1 2-15 15,0 2-11-15,0-4-13 16,0 4-12-16,0-4-9 0,0 4-9 0,0 0-8 0,0 0-9 16,0 0-6-16,0 0-5 0,0 0-7 0,10 6 1 15,-6 1-5-15,3-2-5 0,0 3-3 0,-1-1 0 16,4 3 2-16,-2 2 2 0,5 5 1 16,0 2-3-16,3 1-1 0,4 11 3 0,1-1 5 0,3 5-4 0,0 5 1 15,13 15 0-15,-2 4-3 0,1-1-2 0,4 6 6 0,4 0-1 16,-5 3-3-16,5-3-6 15,-1 2-7-15,2-4-4 0,-1 2-7 0,3 3-11 0,-1-7-7 16,-1 2-8-16,-3 0-1 0,-1-7-3 16,-11-17-2-16,9 12-1 0,-13-18 0 0,-1 0 4 15,0-4 4-15,-8-7 4 0,0-3 13 0,-3-1-1 16,2-2-4-16,-7-4 0 0,-3-4 1 0,1-2 2 16,-1 3 1-16,-1-4-3 0,-2 0 2 15,1-1-5-15,-2 0-9 0,1-1-23 0,-2 0-24 0,-1-2-31 0,2 3-27 16,-2-3-37-16,-2 4-26 0,2-4-46 0,-6 2-177 0,1-1-438 15,-2 1 194-15</inkml:trace>
  <inkml:trace contextRef="#ctx0" brushRef="#br0" timeOffset="102797.2231">20858 9202 239 0,'0'0'327'0,"0"0"-36"16,0 0-28-16,0 0-23 0,3 1-22 16,-3-1-17-16,0 0-16 0,0 0-21 15,0 0-16-15,0 0-18 0,0 0-13 0,0 0-8 16,5 1-11-16,-5-1-10 0,0 0-5 0,1 3-8 0,-1-3-11 0,0 0-8 16,0 0-7-16,0 3 1 15,0-3-7-15,0 0-6 0,0 0 0 0,0 4-2 16,0-4-4-16,0 0-1 0,0 0-4 0,0 0-6 0,0 0 0 0,-7-9-3 15,3 6 0-15,1-1-1 0,-4-3-2 16,2 1 0-16,-2 2-2 0,0 0-3 0,0-1 4 0,0 0-1 16,3 1 0-16,-2 2 3 15,-1-1-1-15,1 2-3 0,-2-2 1 0,4 1 0 0,1 1 5 16,-2 1-8-16,5 0-1 0,-7 0-4 16,7 0 1-16,-5-3 2 0,5 3-4 0,0 0 4 0,0 0 17 15,0 0-7-15,0 0 3 0,17 8 0 0,0-6 0 0,4 1-1 16,9 1 3-16,9 0-7 0,3-2 1 15,-1 0 1-15,3-1-3 0,-3-1-6 0,0 0 1 0,-11-1 2 16,7-1-5-16,-7 0 4 0,-5 0-4 16,-1 0 1-16,-3 1 0 0,-6 1-3 0,0-1 0 0,-7 1 3 15,2 1-3-15,-4-2 1 0,-1 1 2 16,0 0-6-16,-5 0 5 0,5 4 0 0,-6 0 5 0,-2 3 1 16,-3 0-4-16,-5 4 10 0,-6 5-13 0,-4 0 8 15,-2-1-4-15,-8 8 2 0,-1-2-2 0,1 0 5 16,8-4-9-16,-8 3-1 0,0 4 4 0,10-5-3 15,1 0-4-15,1-1 6 0,2 1-4 16,3 3 1-16,4-1-1 0,0-1 2 0,3-2-2 0,3-5 2 16,4 1-3-16,0-3-1 0,3-2 2 15,1-2 1-15,6 4 1 0,0-6-6 0,4 3 0 0,6-4 8 16,2-3-5-16,3-1 7 0,0 0-4 16,2-3-2-16,3-1-5 0,-1 0 5 0,8-2 14 15,-9 2-15-15,0-2-5 0,1 4 16 0,-2-5 5 0,-3 5 4 0,-1-1 7 16,-1-1 18-16,-2 0 2 0,-6 1 1 15,-4 1 4-15,0 0 3 0,-3 0-3 16,2 0-5-16,-6 2-2 0,1-1-1 0,-1 0-5 16,0-1-11-16,-3 2-14 0,0 0-18 0,0 0-26 0,-10-6-19 0,0 4-25 15,1 2-18-15,-5 0-31 16,-1-1-34-16,-1 2-35 0,-5 1-57 0,4 0-69 16,-5-1-288-16,1 2-653 0,-3-1 289 0</inkml:trace>
  <inkml:trace contextRef="#ctx0" brushRef="#br0" timeOffset="114053.1304">15074 10287 70 0,'2'-2'210'0,"-2"2"-19"0,2-6-7 0,-2 6-6 15,2-3-9-15,-1 2-13 0,-1 1-12 0,2-4-10 0,-2 4-14 0,0 0-12 16,2-2-10-16,-2 2-11 15,0 0-8-15,0 0-8 0,0 0-7 0,0 0-7 16,0 0-7-16,0 0-5 0,0 0-4 0,-11 5 0 16,6-1-4-16,-1 0-4 0,-1 2-3 0,-6 3 2 0,-2 6-5 15,-4-2-3-15,0 3 5 0,-3 2-2 0,-8 8-4 16,-1-1-4-16,-1 3 2 0,-1 1 0 16,-15 14-2-16,13-12-3 0,-3 0 3 15,-17 15-9-15,3-3 1 0,-1-2 0 0,-2 1-2 0,1-2 1 16,-1-3-4-16,-4 1-1 0,0 0 0 15,0 1 0-15,3 0 1 0,-5-5-5 0,3 5 3 16,-5-3 1-16,1-1 2 0,0 1-3 0,3-2 13 0,0-1-1 0,18-10-7 16,0 2 3-16,0-1-1 15,2 0-5-15,2 1 5 0,-1-3-6 0,3 3 0 0,5-3 0 16,0 0-3-16,8-6 3 0,1 0-1 16,0 0-2-16,4-1 2 0,0 0 0 0,0 0 2 0,5-5-4 15,1-1-2-15,3-3 2 0,0-1 3 16,2 1-4-16,0-1 0 0,3-2 2 0,0 1-1 0,1-1-6 15,-2-2 3-15,2 1 1 0,0 0-3 0,2-2 3 0,-2 2-5 16,2-2-3-16,-3 2-4 0,3-2-7 16,0 0-3-16,0 0-5 0,0 0-15 0,0 0-5 15,0 0-13-15,0 0-10 0,0 0-8 16,0 0-17-16,0 0-14 0,0 0-18 0,0 0-30 0,0 0-182 0,1-8-365 16,-2 6 162-16</inkml:trace>
  <inkml:trace contextRef="#ctx0" brushRef="#br0" timeOffset="114817.4423">12766 11717 275 0,'-3'-2'305'16,"3"2"-31"-16,-1-4-26 0,1 4-19 0,0-3-13 0,0 3-18 0,0 0-17 15,-2-4-15-15,2 4-18 0,0 0-20 16,0 0-13-16,-2-1-14 0,2 1-9 0,0 0-9 16,0 0-4-16,0 0-12 0,-1 8-7 0,1-2-5 15,0 0-6-15,-1 3-6 0,0 3-4 16,1-4-3-16,1 5 0 0,1-1-10 0,-2-2 2 0,3 2-8 0,-1-4-14 15,0 0-9-15,0-1-2 16,3 1-1-16,-1-1-3 0,1-2-3 0,0 0-9 0,2-1-23 16,1-1 5-16,1 0 6 0,1-3-1 0,0-2 4 15,0-1 14-15,1-3-3 16,3 0-1-16,-2-2 8 0,0-1 7 0,0-1 14 0,-3-3 5 16,1 1 25-16,-2 1 0 0,0-4 9 0,-1 5 14 0,0 0 3 15,-4 2 0-15,2 2 3 0,-3 1-4 0,0 1-9 0,1 0-3 16,-2 0-6-16,2 2-14 15,-3-1 0-15,0 3-6 0,0 0 1 0,0 0-2 0,0 0-7 16,-2 12 2-16,-2-1-1 0,1 4-7 0,-2 3 1 16,-1 4-6-16,1 3-1 0,0-1-6 0,1 3-4 15,1-1-1-15,1 12-1 0,-1-4-5 16,2 1-4-16,-1 1 1 0,3 0-3 0,-3-8-10 0,0 6 1 16,1 1 4-16,-1-8-1 15,0-1-5-15,1-1 10 0,-2 0-9 0,0-1-1 0,0-2 2 0,0-3 3 16,0-4 4-16,-1-2 0 0,1-5 7 0,0 1-2 15,-1-3 3-15,0 1 4 0,1-3-3 0,-1 1 13 16,1-2-9-16,-1-2 0 0,-2 1 1 0,-1-2 3 16,2-2 0-16,-4-2 3 0,2 1 6 15,0-2 1-15,-3-1 0 0,3-3 8 0,0 0-2 0,-2-3 1 16,1 1-1-16,1-1-1 0,3 0 0 16,-1-1-3-16,2-1 9 0,0 1-3 0,2-6-11 0,2 6 3 15,3-8-3-15,0 8 7 16,5-4-4-16,3 1-4 0,1-1-4 0,-2-1-2 0,9-1-5 15,-3 2 0-15,1 0 5 0,3 0-4 0,1 4 5 0,-2-3-4 0,1 2 3 16,0 1 1-16,-2 0 0 16,-2 1 1-16,-6 3-1 0,1 0 1 0,-4 5 1 0,-1-2 0 15,0 1-2-15,-2 2 2 0,-1 0-11 16,-1 0-11-16,-1-1-11 0,-1 1-22 0,-1 0-20 0,-1 0-22 16,-1-1-35-16,0-1-35 0,0 2-43 0,-2-4-54 0,-1 1-160 15,0 1-457-15,2-3 202 0</inkml:trace>
  <inkml:trace contextRef="#ctx0" brushRef="#br0" timeOffset="116675.0764">7007 4322 105 0,'-8'0'122'0,"-1"0"-8"0,3 1-11 0,1 0 5 0,0 0-9 15,5-1 2-15,-5 0-8 0,5 0-7 16,0 0 0-16,0 0-5 0,0 0-6 0,18-2 2 0,-1 1-10 16,8-1-5-16,16 0-1 0,5 0-13 15,27-2-2-15,1 4-6 0,4-2 0 0,7 1-7 0,7-3 0 16,8-1-6-16,7 3-6 0,6-2-1 15,-1 1-9-15,10-3 5 0,4 2-9 0,8 0 3 0,4-4 3 16,4 3-10-16,3-2 4 0,3 0-6 16,2 1-12-16,0 0-14 0,-8 2-7 0,4-1-26 15,-7 3-9-15,-5-2-34 0,-10 1-153 0,-9 1-275 0,-5-3 121 16</inkml:trace>
  <inkml:trace contextRef="#ctx0" brushRef="#br0" timeOffset="117883.7392">15030 10338 210 0,'2'-4'226'0,"-2"4"-16"15,0 0 2-15,2-4-2 0,-2 4-17 0,0-3-12 0,0 3-13 16,0 0-12-16,1-2-13 0,-1 2-20 0,0 0-15 16,0 0-11-16,0 0-12 0,0 0-10 0,0 0-9 15,2-2-7-15,-2 2-6 0,0 0-6 0,0 0-3 0,-2 10-5 16,1-3-5-16,-1 2-5 0,-1 5 4 15,-3 6-7-15,0 3-4 0,0 3-2 0,-5 10 5 0,-1 0 3 16,-1 3-6-16,-1 1 1 16,-1-1 5-16,1 2 1 0,-2 1-4 0,1-1 3 15,0-3-3-15,4-1 1 0,-4-1-4 0,3 0 0 16,-1-2-2-16,6-8 4 0,-1-1-5 0,1 0-2 0,1 0-2 16,-1 0-1-16,1 0 0 0,1-5-1 0,-1 0-5 15,3-6 7-15,0 1-5 0,0-4-2 0,2-1-4 16,1-2-5-16,-1-2 6 0,-1 1-7 0,1-3-6 0,-2-1-7 15,3 1-10-15,0-1-14 16,0-3-23-16,0 4-23 0,-2-1-28 0,2-3-40 16,-2 3-41-16,2-3-54 0,-6 1-155 0,6-1-435 15,-7-1 193-15</inkml:trace>
  <inkml:trace contextRef="#ctx0" brushRef="#br0" timeOffset="118773.4557">14390 11486 98 0,'0'-4'240'15,"0"1"-11"-15,2-1-11 0,-1 1-8 0,-1-1-8 0,0 1-13 0,0-3-10 16,0 3-14-16,-1-1-14 0,-1 2-14 15,1-1 4-15,-2 0-14 0,0 2-14 0,3 1-14 16,-7-3-8-16,0 1-9 0,0 1-11 0,0 0-5 16,-1 2-7-16,-1 0-8 0,-2 1-6 0,1 1-7 0,0-2-2 15,3 2-1-15,-5 0-6 0,3-1-4 0,2 2-1 16,0-1-4-16,3 0 0 0,0 1-6 16,-1-1 0-16,4 1-3 0,-2 1-1 0,3-2-5 15,2 2 5-15,0-1-7 0,4 2 5 0,1 0-4 16,0-2-3-16,4-1 6 0,-1 4-3 0,0-2-2 15,1 1 0-15,-2-3 0 0,-1 2-1 0,-1-3-1 16,0 4 2-16,-2-3-4 0,-3 1 3 0,3 2-5 16,-4-2 2-16,-2 4-1 0,-1-1-1 0,-2 1 3 15,-3-1-3-15,-3 2 2 0,0 0 4 0,-4 2 3 16,0-4-4-16,1 1 4 0,-5 2 0 0,4-4 7 0,1 1-3 16,1 0-1-16,3-3 0 0,1 0-1 15,1 1-2-15,2-4 1 0,1 3-2 0,1-2 2 0,2 1-8 16,-2 1-3-16,5-1-5 0,0 1-3 0,4 2-1 0,-2-1-3 15,3 1 3-15,3-2 2 16,0 0 1-16,1 3-2 0,-2-3 1 0,3 1 2 16,0 2-16-16,-4-3 3 0,-1 1 0 0,0 1 1 15,-4 1 13-15,1 0 10 0,-1 0 10 0,-6 2 4 16,0 2 9-16,-1 0 5 0,-3 2 1 0,-3-2 10 16,-2 4 9-16,-1 1-5 0,-1-3 1 0,3-3-1 15,1-1-2-15,0 3-3 0,1-5-10 0,4 1 5 16,-1-3-10-16,2 3 1 0,3-4-4 0,1 0 3 0,1 4-3 15,6-4-8-15,3 1-19 0,4 1-19 0,7 1-16 16,3-3-23-16,4-2-21 0,2-3-24 0,11-2-20 16,-2-2-27-16,0 1-11 0,1-5-25 0,-3 0-11 15,-9 0-33-15,-4-1-149 0,0-2-417 0,-1-2 186 16</inkml:trace>
  <inkml:trace contextRef="#ctx0" brushRef="#br0" timeOffset="119004.1504">14716 11722 51 0,'-2'-15'250'0,"2"2"-1"0,-2 0-2 0,1 4-10 15,0 1-20-15,-1 0-12 0,1 4-12 0,0-2-7 16,-1 0-13-16,1 3-13 0,-1 0-11 16,1 1-11-16,1 2-19 0,0-6-14 0,0 6-12 15,0 0-8-15,0 0-14 0,0 0-4 0,0 0-9 0,3 10-4 0,-2-1-4 16,2 3-6-16,0 2-6 16,0 0 1-16,0 8-5 0,1-1-5 0,-3 0 0 0,3 3-5 0,-4-3-1 15,0 1-4-15,0-1-6 16,-4-1-4-16,3 0-9 0,0-1-13 0,-1 1-7 0,-1-5-10 15,1-1-13-15,0-1-17 0,1 0-26 0,-1 0-17 0,-1-1-22 16,1-3-22-16,-1-1-26 16,3-2-14-16,-2-1-17 0,2-1-175 0,-1-1-408 15,1-3 181-15</inkml:trace>
  <inkml:trace contextRef="#ctx0" brushRef="#br0" timeOffset="119285.5601">14666 11704 166 0,'6'-22'234'0,"-3"8"-23"0,2-1-18 0,0 5-18 16,2-1-11-16,-2 2-20 0,2 5-10 0,0-4-7 0,1 2-4 16,1 0-9-16,-2 4-7 0,4 0-12 0,-3 2-7 15,1 0-8-15,0 2-7 16,-2 2-7-16,0 1-4 0,-3 1-3 0,2 3 2 16,-2 2-9-16,-4 0-5 0,0 2-3 0,-3 1-9 0,-4 3-3 15,0 2-7-15,-3-1-2 0,-4 2-5 0,0-5-4 0,-1 1-10 16,-1-2-3-16,-1 0-2 0,5-4-4 15,1-1-12-15,-1-2-4 0,2-1-8 0,2-1-5 0,1 0-6 16,1-3-11-16,0 0-18 16,2-2-25-16,4 0-11 0,-4-3-14 0,5-1-18 15,1-1-6-15,3-1-4 0,1-2-5 0,4-2-117 16,0-1-289-16,1 0 129 0</inkml:trace>
  <inkml:trace contextRef="#ctx0" brushRef="#br0" timeOffset="119830.9689">14697 11768 941 0,'17'-10'-35'0,"-4"0"42"0,5 1 20 0,-4 1 23 15,0 1 4-15,0 2 19 0,-2 1 7 0,0 0 15 0,-2 1 3 16,0 2 5-16,1 0-5 0,-1 1-5 0,0 0-6 0,-1 1 6 15,0 2-9-15,-1 0-5 0,0 3-9 16,0-1-4-16,-3 3-7 0,1 4-10 0,-3-4-9 16,3 2-6-16,-5 1-3 0,-1 0-16 0,0 2-4 15,-3-2-6-15,-1 1-2 0,-2-1-4 0,0-1-10 16,1-2 5-16,-1 1-2 0,0-3 3 16,-1 1-3-16,2-1 1 0,1-2 1 0,0-1 1 0,0-1 1 15,-1-1-4-15,5-1 4 0,-6-3 1 0,6 3 3 16,-2-10 7-16,2 5 4 0,1-4 2 0,2 0 6 15,2-2 4-15,0-1 8 0,2 0-3 0,0 2 0 0,2-1 3 16,1 2-5-16,-1-2 3 0,1 4 4 16,1-2 3-16,1 2 1 0,-1 1 5 0,2-1 7 0,-3 4-2 15,0 0-5-15,-2 1-3 0,2 0-7 0,-2 1-5 16,2 3 2-16,-3 0-6 0,0 0 0 16,-3 3-5-16,2 0-5 0,-3 3-3 15,-1-1-4-15,-1 2-2 0,0 3-1 0,-3-3-8 16,1 1-7-16,0-1-11 0,-2 0-1 0,1 0-10 0,0-2-14 0,0 0-8 15,0-1-6-15,1-1-2 0,-1-2 0 16,2 0 1-16,-1-1 5 0,1-2-3 0,0 0-3 16,0 0 5-16,12-5 2 0,-6-1 10 15,1 2 0-15,1-6 16 0,-1 3 4 0,3-3 14 0,0 1 17 0,-2 0 11 16,2 0 19-16,-1 1 5 16,-2 1 8-16,1 1 2 0,-1 2 3 0,-1-1 0 0,-2 4-2 15,1-1-1-15,0 0-4 0,-1 2-1 0,1 2 5 0,-2 0-3 16,1-1-4-16,0 4-3 0,-1 2-6 15,-1 1-5-15,0 0-6 0,-3 0-6 16,2 2-10-16,-2-1-7 0,-1 3-11 0,0-3-18 16,0 0-7-16,1 0-10 0,-2-3-9 0,1 3-3 0,0-4-7 15,0-1-8-15,0 2 9 0,2-3-2 0,0 0 1 16,0-3 8-16,0 0 5 0,0 0 2 0,0 0 10 16,0 0 4-16,7-8 1 0,-3 0 1 0,0 2-1 15,1-3-7-15,1-4-25 0,1 2-22 0,-3-2-42 16,3-1-148-16,1-3-302 0,-4-1 134 0</inkml:trace>
  <inkml:trace contextRef="#ctx0" brushRef="#br0" timeOffset="120263.9749">15353 11608 149 0,'1'3'278'0,"1"-2"-18"0,-2-1-15 0,1 7-15 0,-2-5-16 15,3 2-13-15,-3 3-13 16,1-2-10-16,0 1-15 0,0 1-16 0,0 2-12 15,-2 0-15-15,1 3-11 0,1 1-13 0,-2 0-8 0,0 3-9 0,1 4-3 16,-1-2-15-16,-1 3-18 16,1-2-20-16,0 0-14 0,-1 0-18 0,1 1-23 0,-2-7-18 0,0 7-15 15,1-8-27-15,0 0-7 0,1 1-14 0,-3-4-13 16,2-2-13-16,-1 0-1 0,1-2-4 0,-1-1 0 16,1-2 4-16,0-2 13 0,-1 2 14 15,4-2 19-15,-7-3 11 0,3 0 16 0,0 0 33 16,1-3 20-16,-2 1 17 0,1-3 24 15,1 1 4-15,2-2 20 0,-3 1 11 0,2 1 11 0,1-2 1 16,1 0 4-16,0 2 2 0,0 0-5 0,-2-2 2 0,4 3-10 16,-1 0-8-16,1 0-4 0,0 2-14 15,3-1-4-15,0 0 2 0,4-1-4 0,-2 2-8 16,6-2-8-16,-2-1-7 0,3 1 1 0,0-2-8 16,6 0-6-16,-1-1-2 0,-1-1 4 0,1-1-5 15,-1 0-3-15,1 1 6 0,-2 0 3 16,1 0 1-16,-5 4 6 0,-1-2-1 0,-2 0 1 0,-1 4-4 15,-2-2 0-15,-1 2 0 0,-2 1-20 0,-1 0-12 0,1 1-28 16,-4-1-26-16,0 3-27 0,0-4-18 16,0 4-32-16,-6-2-137 0,2 1-319 0,2 0 140 15</inkml:trace>
  <inkml:trace contextRef="#ctx0" brushRef="#br0" timeOffset="121417.4001">15640 11517 170 0,'4'-7'190'0,"-1"3"-2"0,1-3-4 0,0 4-6 0,-1-4-7 0,1 2-8 16,0 2-5-16,0 0-7 0,1-2 7 0,-3 1-1 16,1 1-9-16,0 0-1 0,0 1-3 0,0 0 1 15,-2 0-8-15,2 0-9 0,-3 2-9 16,3-3-7-16,-3 3-11 0,1-2-5 0,-1 2-10 16,0 0-9-16,0 0-6 0,0 0 6 0,-7 11-9 0,3-3-4 15,-2 2-1-15,1 1-12 0,-5 5-1 0,-2 1-7 16,3 4-6-16,-1 1-4 15,0 0-4-15,3 3-2 0,0 1 8 0,1 1-16 0,2 8 1 16,0-9 0-16,2 2-10 0,2-2-36 0,2 0-6 16,-1 0 0-16,2 0-17 0,1-3-17 0,2-2-16 0,1 0-13 15,0-4-25-15,-3-4-26 0,5-1-29 16,-2-1-21-16,0-2-29 0,3-2-239 0,-2-5-502 16,2-1 222-16</inkml:trace>
  <inkml:trace contextRef="#ctx0" brushRef="#br0" timeOffset="121633.6452">15872 11506 319 0,'-4'-9'303'0,"1"2"-30"0,3 2-27 0,-3-1-27 0,3 3-24 0,-4 0-20 16,4 0-20-16,-3 2-10 15,3 1-20-15,0 0-14 0,-7 3-12 0,3-1-11 0,2 3-5 16,1 2-10-16,-3 0-22 0,2-1-21 0,-1 4-20 0,2 2-20 15,0 2-25-15,1-2-24 0,0 0-33 0,0 1-24 16,1-2-18-16,0-2-23 0,1-2-30 0,-1 1-132 0,1-3-345 16,-2-3 153-16</inkml:trace>
  <inkml:trace contextRef="#ctx0" brushRef="#br0" timeOffset="121773.6158">15887 11561 143 0,'3'-7'258'0,"0"3"-2"0,-3 0-18 0,0 1-18 16,4 0-18-16,-4 0-22 0,2 1-16 0,-1-1-19 15,-1 3-17-15,1-2-13 0,-1 2-13 0,0 0-14 0,0 0-16 0,0 0-21 16,5 10-29-16,-4-1-31 16,3 1-36-16,-4 3-47 0,3 0-33 0,0 6-74 15,-3-4-120-15,-3 0-347 0,4-1 154 0</inkml:trace>
  <inkml:trace contextRef="#ctx0" brushRef="#br0" timeOffset="122106.9681">16017 11724 20 0,'0'-4'317'0,"1"-1"-30"0,2-2-28 0,0 2-26 0,0 0-23 0,2 0-18 16,1-1-13-16,1 1-21 0,0 0-14 0,0 2-16 0,0 1-12 15,0-2-11-15,3 4-12 0,-7 0-15 0,4 2-5 0,0 2-7 16,-3 0-10-16,-1 3-17 0,0 5-14 15,-2 0-1-15,-2 1-8 0,-2 7-4 0,-4-2-1 16,0 1-6-16,-3-2 4 16,0 0-2-16,2-4 0 0,1-1 1 0,0-1 1 0,1 0-1 0,0-1 1 15,2-5-2-15,3 2 2 0,-2-2 0 16,-1-1 2-16,4-1 9 0,-2 1 1 0,2-4 1 0,5 4 0 16,-3-3-3-16,4-1-2 15,1-1 3-15,3 1-2 0,0-2-4 0,2 1-2 0,4-3-11 16,-2 0-15-16,3 0-9 0,-3 1-21 0,3-3-34 0,-3 2-40 0,0 0-50 15,0-2-58-15,-4 2-183 16,4-2-444-16,-3-1 197 0</inkml:trace>
  <inkml:trace contextRef="#ctx0" brushRef="#br0" timeOffset="122443.5517">16280 11519 313 0,'0'-5'289'0,"-1"3"-29"16,-2-2-28-16,3 2-26 0,0-1-19 0,0 3-19 16,0 0-20-16,0-5-17 0,0 5-11 0,0 0-14 15,0 0-10-15,0 0-18 0,0 14-19 0,0-5-24 16,0-2-18-16,0 2-15 0,0 0-14 0,0-1-13 16,3-3-25-16,-3 2-8 0,1-1-16 0,-1 0-6 15,0 0-5-15,2-4 10 0,-1 2 5 0,-1-2 9 16,0-2 3-16,4 2 2 0,-4-2 13 0,0 0 7 15,7-4 2-15,-7-1 17 0,3 1 6 0,-1 1 8 16,-1-2 18-16,-1 0 10 0,4 1 11 0,-1-1 7 0,-2 1 1 16,2 1 4-16,-1 0-7 0,-1 0 0 15,0 1-8-15,2-1-4 0,-3 3-5 0,0 0-2 0,0 0-9 16,0 0-13-16,4 5-17 0,-4-1-14 0,-1 2-23 16,1 1-35-16,0 0-30 0,-1 1-51 15,-1-3-86-15,1-1-277 0,1 2 123 0</inkml:trace>
  <inkml:trace contextRef="#ctx0" brushRef="#br0" timeOffset="122753.9882">16432 11436 282 0,'2'-4'308'0,"-2"2"-14"0,1-1-18 0,-1 1-17 0,3-2-14 15,-3 4-16-15,1-3-31 0,2 1-12 0,-3 2-21 16,4-4-16-16,-4 4-18 0,3 0-12 0,-3 0-13 0,7 3-11 16,-1 1-12-16,0 2-10 0,1 4 11 15,2 7-8-15,-1 3-9 0,-1 4-5 0,0 10-8 0,-2 1-5 16,-1 1-12-16,-4-1-14 16,-4 2-7-16,1 1-15 0,-2-3-4 0,-4 1-12 0,1-3-14 15,1-7-3-15,-3 7-8 0,0-7-8 0,0-2-5 0,2-2-2 0,-5-2-11 16,3 0-3-16,0-4-3 0,-1-2-6 15,4-2-6-15,0-4-11 0,1-1-13 0,2-1-21 16,1-3-38-16,1-2-52 16,2-1-166-16,0 0-415 0,-5-9 184 0</inkml:trace>
  <inkml:trace contextRef="#ctx0" brushRef="#br0" timeOffset="122953.1293">16576 11928 161 0,'1'3'284'0,"2"0"-10"15,-3 1-22-15,3 0-21 0,-2 0-20 0,-1 1-16 0,2 0-10 0,-2 1-21 16,-2 3-15-16,2 2-23 0,-1-6-27 0,-2 6-24 16,0-3-35-16,-1 4-31 0,1-5-49 0,-1 6-53 15,-1-4-50-15,0-1-221 0,2 0-393 0,-1-2 174 16</inkml:trace>
  <inkml:trace contextRef="#ctx0" brushRef="#br0" timeOffset="123113.0404">16666 11886 49 0,'3'-8'329'0,"0"4"-30"0,-2 3-33 16,2-2-27-16,-2-2-26 0,1 4-27 0,-1-2-32 0,1 1-39 15,-2 2-42-15,0 0-48 0,0 0-51 0,0 0-55 16,0 0-74-16,0 0-126 0,0 0-305 0,0 0 134 16</inkml:trace>
  <inkml:trace contextRef="#ctx0" brushRef="#br0" timeOffset="123809.1097">16807 11372 59 0,'0'-7'304'0,"1"1"-31"0,2 0-25 0,1 1-26 16,0-2-17-16,2 1-12 0,1 2-14 0,0-2-12 15,4 0-16-15,-3 3-15 0,2 1-15 16,2-1-8-16,-1 1-14 0,-1 2-7 0,1 2-18 0,-1-1-5 15,0 2-4-15,-1 1-8 0,-1 2-5 0,0 1-9 0,1 2-3 16,-2 3-7-16,-3-1-3 16,-2 4-3-16,-1 0-2 0,-3 3-2 0,-2 0-3 0,-3 2-7 0,1-1-1 15,-6 1-1-15,2 0-3 16,2 1 5-16,-1-3-4 0,2-5-2 0,-1 4-2 0,1-4 6 16,4-5-7-16,-2 4-2 0,4-3-12 0,-2-2-3 0,3 1-1 15,2 0-3-15,-1-5 4 0,2 3-7 16,3-1-2-16,-1-1-1 0,2 1 3 0,2-3 2 0,-1 1 2 15,0-2 5-15,-1 0 10 0,-2-1 4 16,2 1 12-16,-2 0-4 0,0-1 2 0,0 2-3 0,-5-2-1 16,4 0 4-16,-4 0 10 15,1 4 8-15,-1-1 2 0,-3 3 1 0,0-1 3 0,-2 2-10 0,-2 2 2 16,-2 2 3-16,3 0 0 0,-1 2-23 16,0-1 0-16,3 2-3 0,0 0 3 0,1 0-4 15,3 1 2-15,3 3-3 0,1 1 1 16,3 0-2-16,3 0 2 0,1-2-9 0,0 1-1 0,1-1 1 15,-3-4-6-15,2 3 3 0,-2-5 2 0,-1-3 1 0,-1 4-1 16,-4-3 2-16,0-2-3 0,0 0 0 16,-3-1 4-16,0 1 2 0,-4-1 0 0,-1 2 2 0,-5 0 1 15,-4-2 1-15,-1 0 1 0,-7 2-5 16,1-1-17-16,-2-1-25 0,-1-1-26 0,0-3-30 16,2 1-42-16,6-2-53 0,0-1-87 0,1-1-145 0,0 0-459 15,2-5 203-15</inkml:trace>
  <inkml:trace contextRef="#ctx0" brushRef="#br0" timeOffset="124004.1791">16839 12045 3933 0,'0'2'13'0,"0"-2"-19"0,0 0 3 0,0 0-54 15,-4-9-46-15,4 9-25 0,-4-1-22 0,4 1-9 16,0 0-10-16,-7-1-34 16,7 1-60-16,-6-2-189 0,3 0-487 0,0-1 215 0</inkml:trace>
  <inkml:trace contextRef="#ctx0" brushRef="#br1" timeOffset="138254.1446">15666 2228 92 0,'0'0'94'16,"-8"0"-10"-16,3 1 3 0,0 2-14 0,1-2 7 15,-2 2-10-15,2-1-4 0,-2 0 3 0,-1 2-10 16,0-1-3-16,0 2 6 0,-1 1-6 0,0-2-1 0,0 0-3 0,0 3-9 15,-1-1 13-15,1 0-5 16,-1-1-13-16,-2 2 5 0,2 2 0 0,1-2 0 16,0-1-6-16,-1 3-2 0,-2-1-2 0,3 0-4 15,2-1-17-15,-4 2 5 0,3 0 8 0,0 1-6 0,-2-1-2 16,1 1-4-16,4-2-1 0,-2 2 7 16,2-3-2-16,-2 1-3 0,2 1 6 0,1 1-9 0,-1-3 1 15,-2 5-1-15,3-5-3 0,0 2 2 16,1 0-2-16,-1-1 0 0,1 1 4 0,-1-1-5 15,2 0-2-15,-2 0-1 0,2 2 4 0,1-2-6 16,-2 1 6-16,1-1-2 0,0 0-7 0,1 0 3 16,0 0 1-16,0 1 7 0,0-1-5 0,1 0-3 15,0 0 7-15,1 0-1 0,0 2-5 0,1-5-6 16,0 3 9-16,1-3-2 0,4 6-5 0,-1-4 1 0,-2-1 0 16,4 3 1-16,-2-2 0 0,2-1 1 15,-2-1 7-15,1 1-8 0,-1 1 2 0,2-1-2 0,-1 2-2 16,1-2 4-16,-2 1-1 0,1-1-4 0,-1 2 4 15,0-2-5-15,0 1 4 0,2 3 2 0,-2-3-1 16,1 2 4-16,-2-1-3 0,-1 0-3 0,1 1 0 16,1 1 2-16,-3-2 1 0,0 0-6 15,1 1 3-15,-1 0 6 0,0 2-3 0,-1-1 0 0,1 2-5 16,0-2 4-16,-1 3-2 0,-1-4 0 16,-1 0 3-16,0 3-3 0,2 1 0 0,-3 0 3 15,0 0-4-15,0-2 1 0,0 2 1 16,0-1 1-16,-3 1-4 0,2-4 1 0,-2 1 8 0,-1 2-2 15,1-2 6-15,-4 1-5 0,0-1-4 0,0 0 8 16,-1-1-3-16,-1 0 2 0,-1-1-4 0,-2 0 1 16,1 0 3-16,-2-2-1 0,0 1-4 0,0 0 2 15,-2-1 4-15,-3 1-5 0,2-2 0 0,2 1 3 16,-6 1-1-16,4-3-7 0,-5 1 1 0,-1 1-2 0,0-1 4 16,-1 0-2-16,3-1 2 0,-1 2 1 15,0-3-1-15,1 2-5 0,-1 0 3 0,0-1 4 16,-1 1-6-16,2 1 7 0,4-2-4 0,-5 0-5 0,0 1 1 0,2-1 2 15,-2 1 2-15,0-1 0 16,1 0-3-16,0 2 1 0,1-1 4 0,-2 0-3 0,4-2-4 16,-2 4 1-16,2-3 4 0,-2 2-5 0,0 0 5 15,3-1-1-15,1 0 0 0,-4 1 0 0,4 2 2 16,-7-3-1-16,0 3-1 0,3-3 0 16,3 1-1-16,-5 1-1 0,3 1 2 0,-5 0 0 15,2-3-2-15,-1 2 6 0,0 0-3 0,1 0-3 16,-3-1 2-16,3 3-2 0,0-3 3 0,1 1-3 15,-1-2 5-15,0 3-7 0,1 0 6 0,-1-1-3 16,3 1 0-16,-2-2 2 0,-1 2-5 0,0 0 3 16,7-1-2-16,-6-1 4 0,1 1-7 0,3-1 7 15,2 0-2-15,-6 3 2 0,6-2 2 0,-4 2-5 16,5-1 1-16,-7 3 4 0,2-2-3 0,5 0 1 0,-1-1-2 16,-3 2 0-16,1 1-2 0,0 1-2 15,-2-1 5-15,1 1 2 0,0-1-3 0,0 2 2 0,-1 0 1 16,5-4-3-16,-5 4 2 0,4 0-1 0,-3 0 2 0,3 1 0 15,-2-1-2-15,1 3 0 0,-1-1-3 16,5 1 3-16,-5-1 4 0,2 0 0 0,2-2-2 0,-1 3 0 16,-1-1-3-16,3 1 3 15,-1 1-6-15,-2-1 7 0,0 2 0 0,-1-1-5 0,2 0-3 16,-1-1 6-16,1 2-2 0,2-2 3 16,1 0-5-16,0-4 5 0,1 0-2 0,-3 5-1 0,2 0 3 0,-1 2-3 15,1-3-2-15,0 2 4 16,2-4-3-16,1-3-3 0,0 1 7 0,1 2-1 0,-1-2-1 15,2 1 1-15,-1 2 0 0,0-2 1 16,1 4 0-16,-1-3 1 0,-1 1-2 0,1 2 0 16,2-3-1-16,0 0 2 0,1 0 0 0,-1-2-2 15,0 6 1-15,-1-3 1 0,2 0-3 0,0-2 5 16,0 2-2-16,1-1 4 0,2-2-5 0,-3 1-10 0,3-1 1 0,1 0-1 16,-1 0-2-16,2 1 1 15,-1 2 5-15,0-2 1 0,1-1-2 0,1 1 5 0,-2-1 3 16,1 1-7-16,0-1 1 0,3-1 3 0,-2 2-9 0,0-2-2 15,1 1 7-15,0 0 3 0,-1-3-4 16,1 2 1-16,-1-2-2 0,3 3 3 0,-1-4 1 0,1 0-2 16,0 3 1-16,1-4 0 0,1 3-6 15,2-1 12-15,0-2-3 0,0 2-3 0,1-2 0 16,1-1 6-16,3 1-2 0,0 1 0 0,3-1-1 16,3 0 1-16,2-1 7 0,-3 1 2 0,2 0 0 15,4 0 2-15,-2-1-1 0,1-2 0 16,0 1 1-16,2 1 1 0,0 0 1 0,2-2-1 0,0 2-2 15,-1 1 0-15,0-1-3 0,0-2 2 16,-1 2 0-16,1 2-1 0,0-4 1 0,0 0-2 0,2 2-1 16,11-1 1-16,-13-1 3 0,13 0 0 0,-2 1 3 15,-9-3-3-15,11 1 1 0,-2 1 0 0,3-4-2 16,-1 3 2-16,0-1-1 0,0-1 0 0,2-1-1 16,-3 1-3-16,-1-1 2 0,-1 0-1 15,0-2-2-15,2 1-3 0,0 0-1 0,-1 0 5 0,1-4-5 0,-3 4 3 16,3-1-2-16,-1 0 2 0,0 1 1 0,-11-1-5 15,11 0 2-15,0-2-1 0,0 4-1 16,-8-3 1-16,7 3-4 0,-9-2 4 0,1-1-1 0,0 1 3 16,8-4-2-16,-10 3-3 0,1-1 0 15,-1 0 3-15,-1-1-3 0,-1 2 2 0,2-3-6 16,-4 1 3-16,2-4 5 0,-3 2 3 0,1-1 1 16,0-1 2-16,0-1 6 0,-1 3 3 0,-2-1-2 0,2-3 0 15,-1 3-3-15,1 1 2 16,-1-2 2-16,2 2 4 0,-3-2-1 0,2 3-1 0,-2-1-3 15,0 1 0-15,-1 0-2 0,-6 3-3 0,0 0 0 16,0 1-3-16,-1-2 1 0,-1 1-2 0,1 1-1 16,1-2 2-16,-1 1-2 0,1 0 1 15,0 0 0-15,0 1-4 0,0-2 1 0,-1 1 0 16,-1 0-3-16,1-1 5 0,0-2-2 0,-1 3 1 16,-3-1 3-16,2 1-2 0,-1-1-4 0,-3-1 1 0,3-1 4 15,4 0-1-15,-7 2 0 0,3-2 0 0,1-1 1 16,-4 1-1-16,5-1-1 0,-4 2 2 0,-1-2-3 0,0 2 4 15,0-2-3-15,0 1 2 0,0 1-3 16,0-1 1-16,0 2-2 0,0-2 3 0,-2 0-2 16,0-1-2-16,2 2 0 0,-3 0 3 0,2 1-4 15,-2-4-1-15,2 4 4 0,-2-2-2 0,0 2-1 0,1 0 0 16,-3-1 1-16,1 2 0 0,0-1-1 16,0 0 0-16,0-2 3 0,-2 4-1 0,3-3 7 15,-1 0-6-15,1 1 7 0,-1 1-4 0,-1-1-4 0,0-1 0 16,-2 5 2-16,3-4-1 15,1 0 0-15,-4-1-4 0,3 1 1 0,-1 1 4 0,-1-1-4 16,1-2 2-16,0 3-2 0,0-2-1 16,-1 1 1-16,-1 4 0 0,2-7-1 0,-1 4 4 15,0 0-3-15,-1 3 2 0,2-7-3 0,-1 3 1 0,-1 1 0 16,0 3-3-16,2-5 5 0,-2 5-3 0,1-6 0 0,-1 2 0 16,0 4-1-16,0-6 3 15,0 6 0-15,-1-8-5 0,2 5 2 0,-1 3 5 0,-1-5-4 16,1 0 1-16,0 5 2 0,-2-6 0 0,2 1-5 0,-1 0 2 15,1 1-1-15,0 4 0 0,-2-7 2 16,2 3 0-16,-1 1-3 0,1 3 2 0,-1-6 1 0,-1 0 0 16,2 3-3-16,-1-1 1 0,-1 1 2 15,2-3-4-15,0 2 3 0,0-1 1 0,-1 2 2 16,1-1-2-16,-1 0-2 0,1 0 3 16,-2 1-1-16,2-1-1 0,0-1 1 0,0 1 0 15,0 1 4-15,0-3-2 0,0 1-1 0,0 1 0 16,-1 0-1-16,1-1-1 0,-2 0 0 0,2 0 1 0,2 0 0 0,-2 0 3 15,1 2-4-15,-1-1 0 0,0-1 1 16,0-1-2-16,0 2 4 0,0 1-2 0,0-1 0 16,0 0-1-16,2-1-1 0,-2 0 2 15,0 1-1-15,0 0-1 0,-2 0 0 0,2-1 1 16,0 1 5-16,-1 0-3 0,2 0 2 0,-1 0-4 0,0 0 4 16,0 0-4-16,0 1 2 0,2-1-3 0,-2 4 0 15,0-3 3-15,0-1-3 0,1 1 2 0,-1 3-1 16,-1-4 7-16,1 4-9 0,0 0 9 0,1-2-6 0,-1 2 5 15,0-4-9-15,0 4 3 0,0 0-3 16,1-3 3-16,-1 3 1 0,0 0-4 0,0 0 4 16,3-2-2-16,-3 2-1 0,0 0 2 0,0 0-1 15,0-3-2-15,0 3 1 0,0 0 3 0,0 0 0 0,0 0-3 16,0 0 1-16,0 0 0 0,0 0-3 16,0 0 4-16,0 0-3 0,0 0 0 0,0 0 1 0,0 0 1 15,0 0-3-15,0 0 1 0,0 0-1 16,0 0 3-16,0 0-1 0,0 0-1 0,0 0 0 15,7 6 2-15,-7-4-3 0,0-2 0 0,4 4 2 16,-1-1-1-16,-1 1 2 0,0 2-1 0,0-5 1 16,1 5-1-16,-1-1 1 0,0 0-1 0,-1 3 0 0,2-2 2 0,-1 2-3 15,2-2 2-15,-3 0-1 16,1 2-1-16,0 1 4 0,-2-2-1 0,0 1 0 0,0-1 0 16,2 1-4-16,-2 0 2 0,0 2 5 15,-2-3-3-15,2 0 1 0,0 2 5 0,0-2-1 16,0 1 1-16,0-2-5 0,-2 1 3 0,0 0 2 15,1-1-1-15,-1-1-5 0,2 2 5 0,0-2-1 0,0-1-2 16,0 2 1-16,-1-1-3 0,0-2 1 0,-1 1 2 16,2 2 1-16,0-3-1 0,-1 3 2 15,1-2-2-15,-2-1-1 0,2-3 3 16,0 9 0-16,0-6-5 0,0-3 2 0,0 7-3 0,-1-3 2 16,2-1 2-16,-1-3 0 0,0 7-2 0,0-4 2 0,3 1 5 15,-3-1-9-15,4 1 1 0,-4 0 3 0,3 0-2 0,1-1-1 16,-1 3 2-16,-1-2 1 15,0-1-3-15,1 1 1 0,-1 1 1 0,0 0 0 0,1-1-1 0,-1 0 1 16,3 0 0 0,-2 2-2-16,4-2 0 0,-3 2 1 0,2 0-1 0,-2-2 5 15,0-1-1-15,2 1-4 0,-2 0 0 0,-1 0 4 16,3-2-5-16,-1 3 3 0,1-2 0 0,-2 0-2 0,1-1 3 16,0 1-2-16,-1 1 1 0,1-1-1 15,-1-1-1-15,1 1 0 0,-2-2 0 0,2 1 0 0,-1 1 0 16,0 0 1-16,-1-2 1 0,2 1 0 0,0-1 0 15,-5-1-1-15,7 3-1 0,-3-2 8 16,1 0-10-16,-5-1-7 0,7 1 1 0,-7-1-2 0,3 2 2 16,-3-2 2-16,7 2-1 0,-7-2 4 15,0 0-3-15,3 1 13 0,-3-1-14 0,0 0 2 0,0 0-1 16,0 0 3-16,5 2-1 0,-5-2 0 16,0 0 4-16,0 0-1 0,0 0 0 0,0 0-3 0,0 0 3 15,0 0 2-15,0 0 0 0,0 0 5 0,6 2-8 0,-6-2 0 16,0 0-2-16,0 0 2 15,0 0 0-15,0 0-3 0,3 1 1 0,-3-1 4 16,7 5-1-16,-1-4 1 0,2-1 1 0,2 3-3 16,3 1-5-16,1-2-4 0,-4 1-3 0,3 0 4 15,1 0-1-15,-2 1 4 0,2-1 0 0,-4-1 0 16,1 0 1-16,2 2 0 0,-5-3-1 0,2 1 3 0,0 0-1 16,-1 0 3-16,-1-1 5 0,1 3 2 0,-1-3-8 0,1 1-3 15,-3-1 4-15,1 1 1 0,1 0 1 16,0 0-3-16,-3-1 1 0,1 0-1 0,1-1-1 0,0 0 3 15,-2 1-1-15,1 0-2 16,-6-1 3-16,11 0 1 0,-5 1-2 0,-6-1 4 0,12 0-4 16,-5 0 8-16,0 1-1 0,1 0-6 15,-1-2-1-15,2 2 2 0,1-1-2 0,-2 0 1 0,0 2 6 16,0-1-6-16,0-1 2 0,0 2 6 16,-3-2-10-16,-5 0 2 0,14 1 1 0,-8-1-4 0,3 0 4 15,-9 0 3-15,10-1-4 0,-10 1 3 0,14 0-4 16,-7 0 0-16,1-2 2 0,1-1 0 0,0 3 0 15,-1 0-1-15,2 0 0 0,-1 0-1 16,1 0 3-16,-1-1-2 0,0-1 1 0,1 0 0 16,0 2 1-16,0-2-1 0,0 0-2 0,1 0 2 0,1 0-1 15,-1 1 2-15,-1-1 3 0,0 2-3 16,1-1-1-16,-1-1-1 0,3-1 9 0,-2 1-8 0,-2 1 4 16,1 0-5-16,3-1-2 0,-3 1 1 15,0-1-1-15,0 1 2 0,1-1-2 0,-3 0 4 0,1 0-1 16,2 0-1-16,-1 0-1 0,2 2 6 0,0-4 1 15,2 3-5-15,-1-1-2 0,-3 1 1 16,3-2 0-16,1 0-1 0,-5 1 3 0,4 0-3 0,1 0 0 0,0 1 3 16,3-2-7-16,-3 1 8 15,2 1-2-15,-6-1-3 0,4 2 9 0,-4-1 0 0,4-1-6 16,0 2 3-16,0-2-5 0,1 2 0 16,-2-2 0-16,1 1-1 0,0 0 1 0,-4 0-1 0,3-2 3 15,-3 3 1-15,4-1-2 0,-3-1 1 0,0 2 1 16,-1-1-5-16,1 0 2 0,2 0 1 0,-3 0 1 15,0 0 0-15,1 0-3 0,-1 1 4 0,1 0-2 16,-1 0-1-16,1 1 1 0,-1-2-1 16,0 2-1-16,1-1 2 0,-1 1-1 0,-3 0 2 15,3 1-4-15,0-2 3 0,-2 1-2 0,1 1 2 16,1-1 0-16,-2 1 8 0,0 0-10 0,1-1 3 0,1 0-5 16,-2 1 2-16,1-1 2 0,-1 0-10 15,2 0 1-15,-3 0-2 0,3 0-1 0,-3 1 4 0,3-2 0 16,0 1-4-16,-2 0 1 0,2 0-2 15,0 0 7-15,-2 1-6 0,5-2 4 0,-3 1-5 0,1-1 4 16,-2 2-2-16,5-2 4 0,-4 0-1 0,-1 0 4 16,4 0-4-16,-2 0 1 0,-1 0 0 15,4 0 2-15,-4 0 1 0,3-2-1 0,-5 2 5 0,6 0 2 16,0 0-5-16,-1 0 4 0,1 0 3 16,-3 0 3-16,1 2-1 0,0-1 0 0,-2 2-2 0,4-3-2 15,0 2 2-15,0-1 1 0,2 2 0 16,-2-2-1-16,2 2 0 0,0 0 0 0,4 0 2 15,-4 0-1-15,6 3 4 0,-8-3-3 0,4 1 3 16,-2-1 1-16,5 2 0 0,-7-3-1 0,2 1 0 16,-1 2-1-16,1-4 1 0,0 2-3 0,0-1-2 15,-1 3 8-15,0-2 3 0,1 1-4 0,-1-1 3 16,-1 0-4-16,0 0-1 0,0-2 0 0,1 1 2 0,-1 1 1 0,0-1-3 16,-1 0 5-16,4 1 2 15,-3 0-2-15,2-2 2 0,0 1-1 0,-1 0 8 0,0-1-1 16,0 2-2-16,2-2-8 0,-2 1 6 0,0-1-12 0,2 2 3 15,-2-3-2-15,1 1-3 0,-1 1 1 16,0-1 1-16,0 2 1 0,2-3-2 0,-2 2 3 16,0 1-2-16,0-2 0 0,-1 0-3 15,0 2 3-15,0-3 0 0,0 1-1 0,0-2 9 0,-1 1-4 16,2 0-9-16,0 0-2 0,-2-1 6 16,3 1-3-16,-4 0 2 0,3-2-3 0,-3 1-1 0,3 1 0 15,-2-3-1-15,1 3 0 0,-4-3 1 0,1 1 2 16,-1 1 0-16,4 0-3 0,0-1 3 0,-4 1 0 15,0-3-2-15,6 2 1 0,-6-1 2 16,4-1-2-16,-5 2 2 0,5-1-3 0,-3-1 3 16,3 0-2-16,0-1-1 0,-2 1 2 0,0-2 0 0,-3 2-2 0,5-2-1 15,-5 3 1-15,3-2-1 16,-1-2 2-16,-1 4 0 0,-2-3-3 0,4 2 2 16,-3 0-2-16,0 0 14 0,-1-1-8 0,1 1 8 15,1 0-9-15,-3 0-1 0,1-3 3 0,1 3-6 0,-2-1 3 16,1 1 8-16,-2-1-7 0,2 1-1 0,-1-1 0 15,0-2-2-15,-1 1-2 0,-1 0 4 0,1-2-4 16,0 4 2-16,-1-4 1 0,0 3 1 0,-1-2-2 0,-1 1 2 16,-1-4 1-16,1 3-4 15,0 1 1-15,0-1 0 0,1-2-2 0,-1 1 2 0,0 1-1 0,-2-3 0 16,2 3 4-16,0-3-3 16,-2 3 6-16,1-3-10 0,2 0 5 0,-3 2-1 0,2-2 0 15,0 0 0-15,0 1 3 0,-3 0-5 16,1 0 4-16,-2-1-4 0,1 0 0 0,-3 1-1 0,0-3-2 15,2 1 5-15,-5-1 0 0,5 2 0 16,-5-1 0-16,2-2-3 0,0 3 3 0,-1 2-2 0,0-3 1 16,2 2 2-16,0 2-3 0,-1-1 4 0,0 2-2 0,1-1-2 15,-1 0 3-15,1 0 0 0,0 1-1 16,0 2 0-16,2-2 5 0,-1 0 0 0,1 3 1 16,-1-2 11-16,1 0-10 0,1 1 0 15,0-1-2-15,1 1 3 0,-1-2-2 0,3 3-1 0,-1-1-2 16,-1 0 0-16,3 0 1 0,-1 0 1 0,1 1-2 0,2-1 2 15,1-1-4-15,2 3-2 0,-1-2 1 16,2 1 0-16,0 1-3 0,1 0 3 0,2-2 0 0,-2 4-1 16,3 0-2-16,-4 0 3 0,1-1 1 15,-1 1 0-15,1 0-6 0,-1 1 2 0,0 2 0 0,-2-2-2 16,1 1-2-16,-1 1-4 0,1 0-4 16,-2 2 2-16,1-3-6 0,-2 3 1 0,1 1-7 15,-1-1 5-15,-2 2 0 0,0 1-1 0,0-3-1 16,-1 4-2-16,3-2-10 0,-5 1-5 0,3-1-6 15,-1 0-2-15,0 1-11 0,0 0 2 0,-2 0-12 0,2 1-14 16,0-2-19-16,-3 1-13 0,4-1-18 16,-4 2-21-16,1-2-182 0,-1-4-364 15,0 3 161-15</inkml:trace>
  <inkml:trace contextRef="#ctx0" brushRef="#br1" timeOffset="144252.9755">4841 8411 115 0,'3'-8'243'0,"-1"3"-5"0,1-1-2 0,-1 1-6 0,2-1-4 0,-3-1-10 16,1 2-8-16,-2 0-11 0,4 1-8 0,-4 1-12 0,3 0-6 16,-3 1-14-16,3-1-14 15,-2 1-11-15,-1 2-12 0,0 0-10 0,2-4-14 0,-2 4-6 16,0 0-7-16,1-2-11 0,-1 2-14 16,0 0-6-16,0 0-6 0,0 0-9 0,0 0 0 15,0 0-8-15,0 0 0 0,0 11 1 0,0 0-7 16,0 3-3-16,-1 9-4 0,-1 2-4 0,2 13 4 15,0 7-3-15,0 22-12 0,0-3-23 0,-4 4-32 16,1 1-28-16,2 3-44 0,-5 0-57 0,6-4-70 0,-1-2-272 16,-2 0-569-16,0-21 252 0</inkml:trace>
  <inkml:trace contextRef="#ctx0" brushRef="#br1" timeOffset="150131.1203">20208 4158 126 0,'-3'-3'135'0,"0"1"-5"0,-1-1-6 0,4 1-8 0,-3-2-5 16,2 2-6-16,-2-1-6 0,3 3-12 0,-3-2-8 0,3 2-3 15,-1-2-9-15,1 2-10 0,0 0-3 16,-2-3-9-16,2 3-3 0,0 0-4 0,0 0-3 16,0 0-8-16,0 0 7 0,0 0-6 0,-1-2 1 15,1 2 2-15,0 0 3 0,0 0 4 0,0 0 6 0,0 0 1 16,0 0 4-16,0 0-9 0,0 0 1 16,0 0-3-16,0-4-2 0,0 4-8 0,0 0-1 15,0 0-2-15,0 0-5 0,0 0-2 0,0 0-1 16,13 2-2-16,-13-2 5 0,8 2-9 0,-4-1 1 15,0 1 1-15,2 0-5 0,-2 0 1 0,2-1 6 0,0 1-9 0,1 0 2 16,-3 0-1-16,1 0-1 16,0 0 1-16,0 0 1 0,0 0-4 0,-1 1 2 0,0-3 0 15,0 2-2-15,-1 0 2 0,1 0 1 16,-1-1 1-16,0 1 1 0,-3-2 0 0,4 1 2 16,-1 0 0-16,-3-1 0 0,6 2 1 0,-4-1 3 15,1 1-3-15,-3-2-2 0,3 1-2 0,-3-1-1 0,7 2-2 16,-7-2 3-16,3 1 0 0,-3-1-1 0,4 2-3 0,-1-1-2 15,-3-1-1-15,4 2 1 16,-1 0 2-16,1 0-2 0,-1 0 1 0,1-1-3 16,-1 2 4-16,1 0 4 0,-1-2-9 0,0 2 4 15,1 0-1-15,-1 1-4 0,1-2 2 0,-1 1 2 0,0-2-3 16,0 4 3-16,1-1-2 0,-1-1-3 16,1-1 3-16,0 2-1 0,-2 0 0 0,0-1 1 15,1 1 0-15,0 0-2 0,0-1 4 0,0 1-1 0,-2-1-1 0,2 2 2 16,-2-1-2-16,2 1 2 15,0-1-4-15,-2 3 1 0,4-1 6 0,-4 1-1 0,0-1-3 0,2 0 1 16,-1 0-1-16,-1 3 2 16,2-3 7-16,-2 2-1 0,-1 1 2 0,2-3-11 0,-1 3 5 0,-1-3-2 15,0 2-2-15,1 0 6 16,-2 1-1-16,1-2-2 0,0 2-1 0,0 0-1 0,-1 0 3 16,-1 1-5-16,-1-3 5 0,2 4 7 15,-2-1-4-15,-4 0-5 0,3-2-2 0,-2 2 3 0,-1 2-1 16,0-5 1-16,-1 2-2 0,-1 1 2 0,-2-1-1 15,1 0-2-15,2 1 5 0,-1-1-3 16,1 1 1-16,-2 1 1 0,0 0 0 0,0-3-2 16,0 1 0-16,3-1 1 0,-3 1-2 0,1 0 0 15,0-1 1-15,-1 1-3 0,0 0 4 0,-1 0 1 0,0-1-2 16,1 0 5-16,-4 2-7 0,1-1 1 16,-5 1 1-16,5-2-4 0,-5 1 0 0,1 0 3 0,3 0 3 15,0-2-3-15,0 0-1 0,0 1 5 0,0 0-6 0,1 0 2 16,0-2-3-16,-1 3 2 0,2-2 1 15,0 2-1-15,0-2-1 0,0 1-1 0,1 0 0 0,1 0 2 16,2-3-3-16,-4 2 3 16,1 0-2-16,1 1 1 0,2-3 2 0,-3 3 0 0,4-3 6 15,-3 0-8-15,1-1 0 0,2 2 0 0,-1-2 0 0,-1 2 1 16,1-2-2-16,-2 0 0 0,-4 2 2 16,3-2-1-16,-2 1 5 0,0-1-7 15,1 0 2-15,-2 4-1 0,0-3-1 0,0-1 3 0,-2 1 2 16,-4 0-5-16,-1 1-2 0,1-1 0 0,-2 3-1 0,0-3 2 15,2 3-5-15,-4-2 2 0,1 0 1 16,-4-2 2-16,0 5-3 0,1-5 3 0,2 1-1 16,3 2-1-16,-2-2 5 0,2 3-3 15,0-3 1-15,-4 1 1 0,3 0-1 0,-2-1-1 16,0 0 0-16,2 1 5 0,1-2-5 0,-2 1 3 16,7-1 1-16,-6-1 0 0,6 1 3 0,-4-1-7 0,-2 1 4 15,6-1 1-15,-4 3-1 0,4-1-1 0,1-3 3 0,-5 2-3 16,4 0 0-16,0-1 2 0,1-1 1 15,1 3-1-15,1-2-2 0,3-2 1 0,0 2-2 16,-3-1 3-16,3 2-2 0,-4-1-1 16,-3-2 1-16,1 1 1 0,-1 2 4 0,1 0-6 0,2-1 1 0,1-2-2 15,2-1 2-15,1 0 0 16,-4 2 1-16,2 0 1 0,-4 0-2 0,3 0-1 0,-8 1-1 16,-1 0 1-16,-1 0-1 0,1-7 2 15,6 6-1-15,1 1 1 0,-2-3 2 0,1 2-3 16,-2-2-2-16,-4 4 3 0,-1-4 0 0,-4 1-3 0,2 1 0 0,-2 1 0 15,3 0 2-15,2-3-2 16,-1 0 3-16,2 1 2 0,0 1-2 0,-6-2-2 0,2 0 2 0,-2 0-2 16,3 0 3-16,-1-2 6 15,1 2-7-15,0 0-3 0,0-1 2 0,3 1 1 0,-2 0-1 16,4 1-1-16,3-1 1 0,-1 0 1 16,-3 2-1-16,5-1 1 0,-2-1 1 0,2 0-4 0,-2 1 2 15,0 1 0-15,1 0 2 0,-1 0 0 0,3 0 0 0,-1-1-1 16,-2 1 2-16,1-1 1 0,-5 2 1 15,6-2-4-15,-8 1 1 0,8-2-2 0,-8 0 4 16,2 2-3-16,-1-2 2 0,0 2-1 0,1-1 2 16,-2 0-1-16,3 0-2 0,-3-1 3 0,1 2 0 0,0-2-2 15,0 1 0-15,2-1 2 16,-1 2-3-16,4-1 6 0,0 1-3 0,2-2-6 0,-1 0 5 16,-5 2 2-16,-2 0-4 0,3 0 0 15,-1 0 0-15,0-1-2 0,3 2 4 0,-3-1 0 0,0-2 1 16,-2 2 1-16,7-1-4 0,-5 0 0 0,0 2 0 0,6 0 1 15,-6-1-3-15,0-1 3 16,1 3-2-16,3-1 1 0,0 0 3 0,-3 0-3 16,-1-1 5-16,0 3-3 0,-1-2 2 0,2 1-3 0,-1 0 1 15,0 0-1-15,1 1 3 0,5-3-4 16,-1 1 1-16,-5 1 4 0,5-1 1 0,-4 1-2 16,0 0 1-16,3-2 0 0,2 1-3 0,-5 1 2 0,5-1 1 15,0 1-2-15,1-1 0 0,0 1 2 0,-7 0 1 0,4-1-3 16,3 1-2-16,-3 0 3 0,2-1 0 15,-5 1 1-15,6 1-2 0,-1-2 2 0,2-1-2 0,-3 1 2 16,2 1 3-16,-1-1-3 0,-1 0-5 0,2-2 2 0,-8 5-1 16,6-3 1-16,-1-1 1 0,2 2 1 15,-5 0-4-15,5 1 3 16,-1-4 0-16,-5 2-2 0,4 0 4 0,-3 0-5 0,3 0 4 16,2 0-1-16,-1-1-4 0,1 1 1 0,-2-1-3 15,3 0 4-15,0 1-1 0,-2-1-1 0,5 1 7 16,-3-1-7-16,4 0 3 0,-1-1 0 0,-3 2-2 0,4-2 1 15,-1 2 2-15,1-2 0 0,3 1 2 16,-3-1 0-16,3 1 0 0,-2 1-2 16,1-1 3-16,1-1-3 0,0 1 2 0,1 1-2 0,-1-2-1 15,0 4 2-15,0-3-2 0,-1 1 0 0,2-1 2 0,-1 2-3 16,0 1 1-16,0-2 3 16,-3 2-2-16,3 0 0 0,-1-1-1 0,2 0-1 15,-1 1 2-15,1 1 2 0,1-2-5 0,-2 1 1 0,0 0-1 0,1-2 0 16,0 3-1-16,-1-1 3 0,0-1-2 15,0 2-1-15,0-2 3 0,0 0-2 0,0 2 1 0,0 1-2 16,-3-2 1-16,0 3 3 16,-1 0-3-16,1-1 2 0,-2 2-4 0,2-4 3 0,-2 3-2 0,3-1 1 15,0-1 0-15,-1 1 0 16,-1 1 3-16,0 0-5 0,-3 1 4 0,2 0 3 0,-2 0-4 0,0-1-1 16,3 0-1-16,0 1 0 0,-1 0 2 15,1-1-2-15,1 1-1 0,0 0 4 0,0 0-1 16,-1 1 0-16,0-1-2 0,1 0 1 15,2 1 2-15,-1-2-1 0,4-1 3 0,-1 1-1 16,0 0-1-16,-1 3 1 0,2-1-2 0,-1-4 6 0,2 3-7 0,1-1 2 16,0 0 1-16,-3 2-5 0,2-2 1 15,0 1-1-15,1-1 0 0,-1 1 3 16,1-1-1-16,1 1 0 0,0 2 1 0,-1-4-1 16,1 0 2-16,1 2-4 0,-1 0 1 0,1 0-1 15,0 0-1-15,0-1 1 0,2 1-1 0,-1-1 0 0,0 0 3 0,1 1-4 16,2 0 1-16,-1-1 1 0,0 0 0 15,1 1-1-15,0-3 3 0,2 3-3 0,0-2 1 0,-1 0 4 16,0 1-4-16,2-1 1 0,0 0-1 0,-1 0 6 0,1 2-6 16,1-3-1-16,0 1-1 0,-1 1 1 15,1-3-1-15,-1 1-1 16,-1 1 4-16,1 0-3 0,-2 1-2 0,0-2 0 0,-1 0-2 0,1-1 2 16,-2 0-1-16,0 2 1 15,0-1 1-15,1 2 0 0,-3-3 2 0,0 4 0 0,0-2 0 16,-2 0 1-16,1-2-1 0,-1 0-3 0,1 2 0 0,-1-1-2 15,-1-1 2-15,0 1 1 0,0 1 0 16,-1-2 4-16,-1 1-2 0,0 0 1 0,1-1 2 0,-1-1-1 16,0 0 0-16,-1 2 0 0,0-2 4 15,-1 1-2-15,-3 0-2 0,2-1 2 16,2-1 0-16,-4 0-1 0,2 0 0 0,-1 1 1 0,1-3-1 16,-2 1 5-16,1 0-5 0,0 0-1 0,-1 0 1 15,-1 0-1-15,-3 1-1 0,-2 0 3 0,2 0-2 16,-7-1-1-16,7 1 1 0,-2-2 0 0,0 0 2 15,0 2-4-15,-6 1-4 0,-1 0-6 0,-1 2-1 16,0-3 2-16,0 3 1 0,-2-4 3 0,0 2 5 16,-1 2-5-16,-1-2 5 0,1 2-6 0,-1-1 3 0,-1-2 2 15,0 2-2-15,-8 3 3 0,0-1-2 16,10-1 0-16,-3-2 2 0,-8 4-1 0,1-2 1 0,7-2 1 16,0 1 0-16,1 1 0 0,-11 1-2 15,12-1 1-15,-10-1 1 0,-3 3-1 0,5-1-1 16,-1 1 3-16,9-4 0 0,-11 3-1 0,10-4-1 0,1 5 0 0,-1-2 2 15,-1-2-2-15,-8 2 2 16,10 0-2-16,0 1 0 0,-12-2 2 0,12 1 0 0,-3 0 1 16,-6 2 1-16,8 0-1 0,-8-1 1 0,8-1-4 15,-8 2 3-15,8 0 0 16,-10 1-1-16,2-2 2 0,7 0-3 0,-8 1-1 16,1 1 3-16,-1-1-1 0,10-1 1 0,-10 1-1 0,8-2 0 15,2 2 2-15,-9 0 1 0,8-1-2 0,-9 0 1 16,10 1 1-16,-1-1 0 0,2 2-1 0,-1-2-2 15,-8 3 1-15,11 0-1 0,-12 1 0 0,9-1 3 0,-7 4-3 16,0 2 2-16,-1-4 2 0,9 0-2 0,-9-2-2 0,9 2 5 0,-1-2-4 16,0-2 0-16,1 3 2 15,1 0-1-15,-1-2 2 0,-9 4-2 16,9-3-1-16,-2 2 1 0,2-2-1 0,-1-1 0 0,3 3 1 16,-2 1 2-16,3-3 3 0,-1 0 3 15,1 1-1-15,-3 0-2 0,5 0-3 0,-5 2-3 16,-7 3 0-16,10-3 0 0,0-2-1 0,0 1-1 15,-1-2 5-15,1 2-4 0,4 0 0 0,1-2 1 16,-1 0 1-16,0 0-6 0,-1 2 0 0,0 0-1 0,0 0 1 16,1 1 1-16,-1 0 4 0,0 0 0 15,4-3 2-15,0 1-2 0,0 1-1 0,6-3-1 16,-6 2 1-16,6-2 3 0,-6 4 0 0,3 2-4 16,-3-1 1-16,3 0 5 0,0 0-4 0,1-4 3 0,3 1-3 15,-1 1 0-15,-2 2 0 0,3-2 0 0,2 0-1 0,-2 2 1 16,2-2 1-16,-4 3 0 15,4-2 1-15,-2 4 0 0,0 0 0 0,0 0 0 0,2 0-1 0,-2 1-2 16,3-4 2-16,3-1 1 16,-6 4 3-16,3-2-2 0,3-2 0 0,-3 5 1 0,1-4-2 15,2 1 2-15,-2-1-3 0,2 2 3 0,-2-2 3 16,1 5-4-16,0-4-2 0,1 4-2 0,0-5 2 16,3 1 2-16,-2-1-2 0,0-2-2 15,1 0 3-15,1-1-5 0,2 2 2 0,-1-2 3 0,2 1-2 16,-2-4 2-16,4 4 3 0,-2-3-1 0,3 3 1 0,2-2-2 15,2 0 3-15,-1 1 1 0,2 0-1 16,1 0 0-16,5 3-1 0,-2 1 0 0,3-4 0 0,-2 3-3 16,2 0 0-16,0-4 3 0,0 3-1 15,3-3-2-15,-4 3 1 0,0-2 0 0,1-1-3 16,1 1 2-16,2 0 2 0,-3-3 4 16,1 1-3-16,2 0-1 0,-3-5-3 0,-5 3 0 15,4-4 1-15,5 1-1 0,-5-1 2 0,3 0 0 0,2-1-2 16,-5-2 1-16,5-2-2 0,0-2 3 0,0 1-2 15,-1-3 1-15,2-1-1 0,1 0 0 0,0 0-1 16,-1-3 3-16,-1 4-2 0,3-4-2 16,-3 4 2-16,2-1-1 0,-2 1 0 0,0-3-1 0,-1 3 4 15,1-2 3-15,1 1-1 0,-2 0 0 16,3 1-4-16,-4 0 1 0,3 0 2 0,-3 1-2 0,2-1 0 16,-5 3-3-16,6-2 3 0,-8 1-1 15,6-1 2-15,1-2 0 0,-5 2 7 0,4 3-10 16,0-5 0-16,-4 4 2 0,5-2-3 0,-7 0 2 0,1 1 2 0,1 1-4 15,0 0 6-15,-1 0-7 0,1 0 1 16,0 0 1-16,0 2-3 0,-2-1 2 0,1 0 1 0,1 0-3 16,-2 0 4-16,2 1 1 15,-1 1-4-15,-1-2 6 0,2 0-4 0,0 4 0 16,0 0 6-16,0-2-7 0,0 0 1 0,5 1-3 16,1 0 2-16,-1 0 2 0,-4-2-1 0,4 0-1 0,0 3-1 15,0-2 0-15,0 2 4 0,1-1-2 0,0 2-1 16,-7-2 3-16,1 2-1 0,1 2-3 15,-1-2 2-15,-3 1-7 0,-1 1-3 0,0 0-1 0,-4 1 1 16,-1-2 1-16,-2 2 2 0,-1 1-5 16,-3-1 2-16,1 2-1 0,-1-1-1 0,-2 2-2 0,1 0 0 0,0 1 0 15,-4-1 2-15,3 0 2 0,-2 2 2 16,1-2-1-16,0 0 1 0,1 0 5 0,0 0 1 16,1 0 1-16,2 1 1 0,2-1 1 0,0-1 0 0,4 2 1 15,4-1 2-15,-1-1-1 0,3 1 0 16,4 1 2-16,2-1-1 0,5 0-3 0,-2-4 4 0,4 1-3 15,1-1 0-15,0 0-1 0,10-1 0 16,-10-1 0-16,2-3 1 0,9-1-1 0,-9 2 2 0,12-2-2 16,-4-2 2-16,0 0 0 15,0 0 0-15,-7-1 1 0,-3 1-4 0,10-4 1 0,-8 3-1 16,8-3 1-16,0 2-1 0,-9 0 1 16,1-2 5-16,8 0 3 0,-10 1 3 0,2 1 3 15,-1 0 1-15,0-1 3 0,-1 1-2 0,1 1 4 0,-1-1 5 0,13 1 4 16,-14 0-1-16,-2 0-1 0,2 2 0 15,-2-1-2-15,1 1 0 0,-4-1-1 0,1 1 1 16,-1 1-2-16,-1 0-4 0,-1 0-2 0,-3 0 0 16,0 1-2-16,0-1-3 0,4 0 0 0,-5 0 0 0,1-1 0 15,-1 0-2-15,1-3-1 16,4 1 2-16,-4 0-3 0,3 0-3 0,0-3 0 0,0 0-6 16,-1-1 4-16,0-2-8 0,-2-2 1 0,1-1-2 15,-1-4-4-15,0 2-5 0,-1-4 2 0,0 2-1 16,-2-5-5-16,-1 1 1 0,-1-1 0 0,-2-2 5 0,-4 1 2 0,1 0 2 15,-1-1 2-15,-1 1 3 16,1-1 8-16,-2-1 2 0,-2 1 2 0,0 2-1 0,-3 0 2 16,-1 0-1-16,-1 0 0 15,0 3 2-15,1-1 1 0,-2 1-2 0,1 5-2 0,-2-2 1 0,-1 3-5 16,2 1 4-16,-1-3-2 16,1 2 3-16,1 2-5 0,-1-1 1 0,1 1 0 0,1 0-5 15,1 1 3-15,0 2-2 0,1-2-3 16,-1 1 2-16,3 0-4 0,-2 2-4 0,2-4-2 15,1 4-2-15,0-2 0 0,2 2-4 0,2-4 3 0,-1 4-3 0,1 0-1 16,1 1-1-16,1-3 2 0,0 4 1 16,1-3 5-16,2 3-2 0,-3 1-1 0,2-2-1 15,-2 0 2-15,1 3 1 0,1 1 0 16,-2-3 1-16,-1 3 0 0,3 1 0 0,-1-2 0 0,-2 3 3 0,-8 0-1 16,17 1 1-16,-9 1-1 15,-2-1 10-15,2 1-8 0,-1 2-1 0,0-1 1 0,1 3 3 16,-1-1 0-16,-2 4 0 0,0-2 0 0,2 5 1 0,-1 1 3 15,-1-1-2-15,1 1-3 0,-2 1 2 16,2 3 1-16,-3-1 1 0,0-3 3 0,-1 7-5 0,3 0 3 16,-4-2 3-16,2 2-6 0,-2-1 2 15,-1 2-1-15,0-1 0 0,0 0-1 0,0-1 0 16,0 0 1-16,0 1-8 0,0-5-6 16,0 4-6-16,-1-3-1 0,0-2 3 0,1-1-1 15,0 2 3-15,-2-1 0 0,2-3 5 0,0 2 0 16,0 0 0-16,2-4 3 0,-1 4-1 0,-1-4-3 0,1 0 4 15,2 0 0-15,0-2-3 0,-2 3 3 0,2-1 2 0,-1-2-1 16,2 0 3-16,-2 1 0 0,3 2 2 16,-1-4 0-16,4 4 1 0,4 0 1 0,-3 0 4 0,4-1 2 15,4 2-4-15,1 1-1 16,1-2 2-16,0 1 1 0,3-1-3 0,-1-2 1 0,1-1 10 0,1 4-12 16,1-6 9-16,1 3-7 15,-1-6-4-15,0 3 3 0,4-1 1 0,2-2 1 0,-2 0 0 0,1-1-2 16,1 1 1-16,0-2-1 0,9 0 0 15,-11 0-1-15,10-2 2 0,-10-1 2 0,2 0-2 16,11-5-1-16,-2 4 3 0,-1-2-1 0,0 1 3 0,0-2-1 16,2 2 0-16,-1-5 2 0,6 4 0 15,-5 1 4-15,3-2-2 0,-2 0 0 0,4 1-1 0,-3 1-2 16,1-2-2-16,0 2 1 16,-2-4-2-16,3 3 6 0,-3-1-6 0,-1 0 2 0,1-1-3 15,0 1 1-15,-2 0-1 0,5 0 0 0,-3 3 2 16,1-2-2-16,-1 2 4 0,1 1-4 0,0 4-2 15,-1-1 2-15,1 5-1 0,-2-2 0 0,3 1 2 0,-3 3-4 16,1 2 2-16,-3-2 2 0,3 3-3 16,-3-2 2-16,-9-3-1 0,8 3 0 0,1 1 0 0,-1-2 0 15,-9-2 0-15,10 3-2 0,-7-2-1 16,-3-3 3-16,10 3-1 0,-8-1-1 0,-1-2 5 0,8 2-3 16,-6-2 3-16,-3-1 1 0,2 1-3 0,-1-2-1 0,1 1-1 15,-2 0 3-15,2-1 0 16,-5-1 1-16,0-1 0 0,1 0 0 0,-2 0-1 0,-2-1 2 0,2 1 1 15,0-2 4-15,-3 0 4 16,0-1-1-16,-5 1-3 0,-1-2-1 0,6-2 0 0,-4-2-2 16,4 0 0-16,-4 0 0 0,2 0-1 15,-1-3 0-15,0 0 0 0,-2-1-2 0,3-1 2 0,-2-2-2 16,3 1-2-16,-2-3 2 16,-1 1 0-16,1 0 5 0,-1 1-5 0,0-4 0 0,2 2 0 0,-3 1 12 15,-2-1-2-15,2-1 0 0,-3 3 5 16,-1 0 4-16,-2-1 3 0,-1-2 4 0,-2 6 2 15,-1-5 2-15,-1 5 1 0,-1-1-5 0,-1-1 9 16,1-4-6-16,-1 1-3 0,-3 3 5 0,0 2-9 16,-3-2-3-16,1 2-6 0,-1-3 1 0,-2-1 0 0,0 3-2 15,-1 1-7-15,-1-1 3 0,-1-3-6 16,-4-1 3-16,2 1-9 0,-1 4-3 0,1-3-1 16,-4 2-3-16,-2-2-1 0,1 2-1 0,1 1 3 15,3 3-1-15,-2 0-5 0,-3-2 0 16,4 4-2-16,0 0-1 0,-1 0-6 0,0-1-6 0,3 3-1 0,-4-1-5 15,7 2-9-15,-3-1-5 0,0 1-11 16,-1 1-13-16,4 0-17 0,0 1-19 0,-1-1-27 0,1 0-26 16,0 1-31-16,1-1-217 0,-1 1-443 15,0-1 197-15</inkml:trace>
  <inkml:trace contextRef="#ctx0" brushRef="#br1" timeOffset="151566.2755">5531 8416 83 0,'3'-8'303'16,"-3"0"-15"-16,3-1-17 0,-3 2-15 0,1 0-5 16,-1 2-9-16,3-2-11 0,-3 2-10 0,0 2 2 0,0-2-32 15,3 3-8-15,-2-2-20 0,-1 4-6 0,0-4-20 0,0 4-15 16,1-4-19-16,-1 4-9 15,-1-2-7-15,1 2-11 0,0 0-8 0,0 0-12 0,0 0-5 16,0 0 4-16,0 0-24 0,0 0 4 0,3 11-4 16,-3 2-8-16,0 6-1 0,0 5 1 0,3 12-6 15,-6 4-3-15,1 22 0 0,-3 3 3 16,2 3-13-16,-1 1-28 0,0 6-33 0,5 0-39 0,2 3-58 16,1 5-62-16,6 1-66 0,-2 2-271 0,2 1-598 15,-4-6 265-15</inkml:trace>
  <inkml:trace contextRef="#ctx0" brushRef="#br1" timeOffset="155994.381">18726 7358 213 0,'-2'-1'229'0,"2"1"-18"0,-2-4-18 0,-1 2-9 15,3 2-10-15,-1-2-4 0,1 2-16 0,-4-5-13 16,2 4-14-16,2 1-14 0,-3-2-8 0,-1 0-12 16,4 2-8-16,-1-3-10 0,-2 1-3 0,0-1-12 15,0 1-4-15,-1 0-4 0,-1-1-9 0,-2 0-3 16,2 0-4-16,-5-1-4 0,3 1-2 0,-1-3-6 15,-2 2-2-15,2-1-1 0,-2 0 2 0,-1-1-3 0,-1 0-2 16,0 0-2-16,3 0 1 16,2 0 8-16,1 2 3 0,-1 0 1 0,2-2 2 0,-1 1-3 0,2-1-3 15,-2-2 1-15,3 1 1 16,-1 1-1-16,4-4 0 0,-3 1 2 0,3 2 4 0,-1 0-1 16,1-2-3-16,1 0 2 0,-1 2-10 15,0-2 0-15,3 1 1 0,0 1-7 0,-2-1 3 16,2-1 7-16,0 4-4 0,0-2-3 0,-2 2-3 0,5-1-2 0,-2 0-2 15,3 1-1-15,0 2 9 16,0 0-13-16,0 0-4 0,3 0 1 0,0 0-1 0,0 2-1 0,1 1 1 16,-1 1 9-16,3-1-13 0,-1 2 0 15,3 2 2-15,-1-1-5 0,2 1 3 0,0 2 6 0,2 2-5 16,1 0 0-16,3 2-1 16,0-2 3-16,-2 4-4 0,2 0 3 0,0-2 1 0,0 3 0 15,1-1 3-15,-1-1-4 0,1 2-1 0,-1-1-4 0,1-1 0 0,-1-1-2 16,1-1 2-16,-2 1 4 0,1 0-3 15,-2-2 2-15,0-1-1 0,1-2 0 0,-6 1 3 16,5-2-2-16,-3 0 1 0,-1-1-1 16,4 0 2-16,-4-3 0 0,0 0-3 0,0 0 3 15,-2 0 1-15,1 0 3 0,-1-1-6 0,-1-2 3 16,-1 0 0-16,0 1 2 0,-2-2 4 0,0 1-2 0,-1 0 2 16,1-3 0-16,-2 3 2 0,0-1 0 0,0-2 1 15,0 2-1-15,-1-1 1 0,0 2-2 0,-1 1-3 16,-2 0-2-16,0 0 4 0,-1 0-8 15,1 1 4-15,-4 1-2 0,9 1-4 0,-5 1 3 16,2 0-5-16,-1 1 3 0,1 3-8 0,0-1-6 0,2 3-8 16,0-1-2-16,0 4 0 0,-1-1 4 15,0 0-1-15,2 3-2 0,-4 0 0 0,0-1 2 0,-1 1 5 16,-1-1 3-16,1 0-9 0,-2 7 2 16,-1-8-3-16,-2 2 5 0,-1-1 1 0,-2 0 0 15,1-3 0-15,-3 5 7 0,-4 2 0 0,3-3 2 16,-3-2 1-16,-4 5-2 0,0-2-1 0,-3 1 6 0,1-1-1 15,-1-1 0-15,-1 0-1 0,1 0 4 16,-2-1 5-16,-1-1-7 0,2 0 3 0,-2 3-3 16,1-3 4-16,0 1 1 0,1-1 2 0,-1-1-3 0,-1 1 1 0,-1 0 1 15,-1-3 1-15,-2 1 1 0,3 0 0 16,-1-1-1-16,0 1 0 0,2 0 0 0,-3-2 1 16,2-1-3-16,-1 0 2 0,1 3 2 15,-2-3 1-15,1-1-4 0,2 1-1 0,-1 1 2 0,-1 0 0 16,2-2 0-16,-4-1 2 0,4 3-2 15,-1 1 1-15,-2-1 0 0,0 0-1 0,1 0-1 0,-1 2 1 16,-4-1 0-16,-7 4 1 0,6-3-1 0,0 2 1 0,1 1-2 16,2-2-1-16,-2 2 4 0,3 0-1 15,0 1-3-15,-1 0 2 0,1 1 0 0,-7 4-2 0,7-5 4 16,2 3 2-16,-11 3-2 0,9-6-1 0,-8 6-2 16,8-6 4-16,-10 4-1 0,0-1-1 15,9-1 1-15,1-1-1 0,-4-2 0 0,1 1 1 16,2 0-1-16,-11 1-2 0,11-2 3 0,-10 4-2 15,8-6 8-15,-9 2-5 0,10-2 0 0,-12 3-3 16,11-4 2-16,-2 0-1 0,-8-1 0 0,2 3 1 16,-3-2-1-16,9-2-2 0,-8 1 0 0,-1-1 2 0,1 0 0 15,6-1 0-15,-7 3-1 0,-3-4 0 16,3 3 1-16,0 1-2 0,-2-3 4 0,3 1-3 0,-3 0 0 16,2 0 0-16,-2 0 0 0,0 1 2 15,-1 0 0-15,0 3-1 0,0-2-4 0,-2 2 2 0,-1 2 0 16,3-4-1-16,-2 3 4 0,-1-1-3 0,0 2-1 15,-1 2 3-15,-2-2 0 0,0 1 2 16,2 3-1-16,-1-3-2 0,-1-3 1 0,1 5-1 0,-1-2 3 16,-1-1-5-16,6-2 4 0,-3 2 4 15,4 0 5-15,3-3 10 0,0 1-3 0,0 0-6 0,3 1 2 16,7-2 0-16,-9 1 0 0,10-3 1 16,2 4-4-16,-3-3-2 0,0 0-1 0,1 0 1 0,-1 2-2 15,1-1-3-15,0-2 4 0,3 3-7 16,-2-2 3-16,1 0 0 0,2 0 0 0,0-1 1 0,2 1-3 15,-3 0 1-15,4 0-1 0,-1 0 1 0,0 0 3 0,1 0-5 16,2 0 3-16,1 2-2 16,-3 0 2-16,6-4-4 0,1 0 2 0,-7 7 0 15,1-6 0-15,0 3 0 0,3-2 1 0,-3 2-4 16,1 2 2-16,1-4-1 0,-1 4 0 0,1-2 3 0,-1 1-4 16,1 0 2-16,1 2-1 0,1 0-1 15,-1-2 5-15,-2 1-3 0,1 0-1 0,-1-1-1 16,1 2 1-16,3 0-5 0,-2-1 2 0,1 1 0 0,3-5 1 0,-2 6-2 15,3-5 4-15,-1 0 3 0,-2 3-4 16,1-1-1-16,3-1-1 0,0 0 5 0,-1-2-3 0,4 2 2 16,-3-1-1-16,1-2 1 15,1 3-1-15,0 0 5 0,-1 0-6 0,3-3 1 0,-2 2 0 0,1 1-4 16,1-3 2-16,1 1 4 0,2-1-1 0,-1-1 0 16,1 1-3-16,1 0-2 0,1 2 2 15,-1-4 6-15,0 2-4 0,1-1 2 0,-1-1 1 0,2 2-1 0,0-1-1 16,0 0 3-16,0 0-5 0,0 0-2 15,2 1 4-15,-2-4 0 0,1 4-1 16,1-1-1-16,-2-1-2 0,0 1 4 16,1-1 1-16,0-2-2 0,0 1 1 0,0 2-2 0,-1-3 0 0,1 1 1 15,0 0 0-15,1-1 5 0,0 2-4 16,-1-2 0-16,1 1 1 0,0 1-3 0,0-1 1 0,1 2 0 16,-1-2 0-16,1-2 3 0,1 6 0 15,-1-5-3-15,0 5 2 0,-1-3-3 0,1 5 0 16,-2-3 0-16,0 0 3 0,0 3-1 0,-1-1 0 0,1 3-3 15,-2-3 9-15,1 3-10 0,-1 1 3 16,-1 0 1-16,0 0-7 0,-1 0-9 0,1 1-3 0,-1-1-4 16,-1-1-1-16,2 2 3 0,-4 3-3 15,2-4-4-15,-2 1 1 0,0 3-5 0,-1-3 1 0,-1 1-2 16,0-3 4-16,0-1 1 0,-2-1-1 16,-1 0 7-16,1 1 0 0,-1-3 3 0,1 2 3 0,-4-2 0 15,2-1-1-15,0 1 1 16,-1-2 7-16,-2 0-1 0,-5 2-1 0,-1-2 3 0,3 4 7 0,-2-2-1 15,-1 0 0-15,-1 0 1 0,1 1 4 0,-3-1 1 0,-2 0 3 16,1 4 4-16,-10 1-2 16,9-1-1-16,-10 3 4 0,3 2-1 0,-5-2 0 15,2-1-4-15,0 5 1 0,0-3-1 0,1 0-2 0,-2 5-1 16,3-6 0-16,0 4 0 0,-1 0 3 0,0-1-2 16,11-3-1-16,-11 4 1 0,1 1-2 15,0 1 0-15,2-1 1 0,-1 1-1 0,1 1 0 16,1 0 0-16,-1-1 1 0,-1-1-5 0,1 4 2 0,1 0-1 0,1-1 2 15,1-3 0-15,-1 3 4 0,1 0-6 0,-4 3-2 16,0-4 2-16,4 1-1 0,-4 0 1 0,3 1-1 16,0 1 0-16,-1-4-4 0,1-1 0 15,-3 2 0-15,2 0-2 0,0 0 2 0,-3-1-4 16,0-2 3-16,-1 2-1 0,0-1 1 0,-1-1 2 16,1 0-2-16,-1 2 1 0,-1-2 3 0,-1 0 1 15,0 2-3-15,-2 1 5 0,0 3 0 0,-1-3-2 0,3 1 1 16,-1-1 1-16,-1 4-1 0,1-3-2 0,-2 3 0 15,-12 10-3-15,17-14 2 0,1 2-2 0,-4 3-5 16,2-4 4-16,3 4-2 16,-1-2-1-16,4-2 3 0,-3 3-3 0,1 2 2 15,3-4 5-15,2 1 14 0,1 0 0 0,6-6 4 16,-3 8-3-16,0-1-3 0,0-1 0 0,6-4 0 0,1 0-1 16,-4 10 3-16,7-10-3 0,-2 3 1 0,1 6-2 15,2-7-2-15,3-3 3 0,2 4-23 0,-2 0 3 16,3 0 1-16,-3 11 2 0,6-11 0 0,-1 0 0 0,3 2 2 15,-3-3-4-15,4 3 5 0,0 0 1 16,1-1-3-16,0 2 9 0,1-3-9 0,0 1 0 16,1 0 8-16,2 9-9 0,-1-13 2 0,2 3 1 15,0-3 0-15,0 0 3 0,4 1-2 0,-2-1-3 0,0-4 3 16,3 4 3-16,1-4-4 16,-1 0 4-16,0 1-5 0,2-3 6 0,4 0 0 0,-6-5 4 15,7 4 5-15,-2-3-1 0,3-2-4 16,1-1 4-16,-5-4 1 0,10 2 3 0,0-1 4 0,1-2-5 15,5-1 12-15,9-1 30 0,-9-2-1 0,11-2 11 0,1 1-4 16,0-2 9-16,3-3-6 0,0-4-1 16,5 3 4-16,-1-2 1 0,0-3-1 15,19-2-7-15,-20 1-4 0,2 1-4 0,14-5-9 16,-19 5 1-16,1-1-1 0,19-5-7 0,-22 6 0 0,2-1-7 16,1 0-6-16,-3-5-16 0,2-1-3 0,-1 2-12 15,-2-5-4-15,-2 2-8 0,-1-2 3 0,3-1 0 16,-2-2-2-16,-5-1 0 0,2 0 2 0,-7-1 4 0,0 0-5 15,-3-5 1-15,-3 3 2 0,-2-1-1 16,-10 6 1-16,0-2 0 0,0 2 2 0,-5-2 0 16,0 1 6-16,-3-1-2 0,0 1 4 0,-1 1-6 15,-3 1 4-15,0 1 0 0,-3 0-1 0,-1 2-1 16,1 6 7-16,0 1 2 0,-7-4-2 16,5 5 3-16,-2 0-1 0,0 5 4 0,0-3-4 0,0-1 3 15,-2 4-5-15,4 0 2 0,-2-2 6 0,2 3-3 0,0 0 1 16,2 2-5-16,0-1 1 0,0 2 1 0,1-2-2 15,2 1-7-15,1 0 6 0,2 0-3 0,2-1 1 16,2 1-1-16,2 1 1 16,3-2-4-16,2 2 1 0,-1 2 3 0,3-2-2 15,-1 3 4-15,2-1-4 0,-2 2 3 0,5 2-3 16,-3 0-5-16,3 1-7 0,1 3-9 0,-6-1-3 0,5 3-11 16,-3 3-6-16,0 2 0 0,-3-1 3 0,0 2 0 15,-1 3 3-15,-6 1 10 0,0 2 1 16,-4-1 3-16,0 3 2 0,-5-1 1 0,1 3 4 0,-2-2 3 0,0-1 9 15,-4 2-1-15,4 0 9 0,-4-2 2 0,3-1 3 16,-3 1-2-16,1-1 5 0,3 0 5 16,2-1 3-16,1-5 1 0,3 3-2 15,0-4 1-15,2 1-5 0,2-3 1 0,5 3 5 0,5-2 1 16,1 2 7-16,4-6 1 0,5 4 3 16,0-4-2-16,15 1 6 0,2-2-9 0,-1-1 10 0,5-3-3 15,21 2 3-15,-19-4 2 0,20-1 12 0,-1-1-7 0,0 0 5 16,0-2-1-16,4-3 6 0,-1 5-4 15,3-7-3-15,2 6-1 0,3-6-9 16,-1 5 2-16,-1-2-11 0,1-1 8 0,0 2-6 16,2 3-2-16,-3-2-9 0,-1 0-1 0,2 0-4 0,-6 0-6 15,0 2-1-15,-22-4-1 0,18-1-4 16,4 0-8-16,-4 1 16 0,-22 1-2 0,1-3-3 0,1 0-5 16,2-1 4-16,-6 1-5 0,0-1 3 15,0 2-1-15,-4-2 1 0,-12 2 2 0,1 1-6 16,-5 0 1-16,3 0 6 0,-1 2-1 0,-1-2-4 0,-1 3 3 0,0-1-10 15,3 1 10-15,-1 3 0 16,-2-2 1-16,2 1 1 0,-3-1 3 0,4 1-3 0,1-2-18 16,10 3 25-16,0-2-5 0,2 0 0 15,1-2-6-15,3-1 0 0,-1 2 6 0,1-2 1 0,3-3-2 16,21-1 1-16,-25 0 0 0,6 0 8 16,17-3-2-16,-20 1-5 0,1 2 4 0,0-2 2 0,18-3-2 15,-22 3 0-15,-2-2-5 0,1-2 5 16,-5 4 0-16,0-3-7 0,-10 4 3 0,-3-5-2 15,3 3 1-15,-5-5-15 0,-1 2-1 0,-2-1-4 16,-3-3-1-16,-3 1 5 0,-4-3-1 0,0 1 5 16,-3-2-7-16,-3-2 1 0,-1 1 1 0,-6-3 6 0,0-2 0 15,-4 0 2-15,-5-11-1 0,3 1 2 16,-8 0-3-16,2 0-1 0,-4-4 12 0,1 2-5 0,0-1-4 16,-3 1 12-16,1-1-13 15,3-3 4-15,-3 5 0 0,1-1 3 0,0-1-2 0,0 4 2 0,0 1-4 16,-1 2 1-16,0 3-1 0,4 8-2 0,-2 3 6 15,0-1-8-15,-2 2 6 0,1 2-1 16,-4 0 0-16,-1 4 2 0,-3 1-4 0,-2 0-10 0,-10 1-4 16,-1 2-2-16,1 0 0 0,-2 1 1 15,-4 3-4-15,5-1 2 0,-2 1-3 0,0-2 7 16,-1 2-5-16,1 2-1 0,-1 1 5 0,2-4-4 16,-2 4 1-16,1 0 1 0,3 0 5 0,-3 0 2 0,4 0-2 15,0 1 2-15,9-1 0 0,-11 3 5 16,2-3 1-16,10 3-1 0,-3 1-2 0,3-2 2 15,-2 2 1-15,-10 0 0 0,0 0-3 0,-1 2 3 16,10-3-5-16,-7 3 2 0,7-3-1 0,3 1 5 16,0 1-5-16,0 1 2 0,-2 0 1 15,2-1 1-15,1 1-1 0,2-1 3 0,-13 6-2 0,10-6 2 16,1 1 3-16,2 1 1 0,-1-2-2 0,1 1-1 16,2-1 2-16,-2 0 0 0,4-1 4 0,-3 2-1 15,1-1-3-15,-1-1 1 0,0 1 4 0,0-1-2 16,1-1 0-16,-1 0-2 0,1-2 2 0,1 1-4 15,-1-2 5-15,1-2 0 0,0 1-1 0,6-2 6 16,-5 0 0-16,6-1 12 0,1-1 7 0,1-1 13 0,5-4-2 16,1-2 3-16,1-2 3 0,2-5-9 15,5-4-7-15,1-2 1 0,3-1-5 0,8-6-7 0,0 0 2 16,-2 6-2-16,8-9-3 16,0 4-8-16,1 0 0 0,0 0 1 0,2 3-3 0,-5 7 1 15,1 0 0-15,2 0-1 0,1 4-6 0,-1 2-3 0,0 0 4 16,-1 3-8-16,0 2-17 0,-7 3-14 15,1 3-15-15,0 1-17 0,-3 0-21 0,-2 1-34 16,-2 1-34-16,2 1-41 0,-8 0-57 0,0 0-163 16,14 3-459-16,-12 0 203 0</inkml:trace>
  <inkml:trace contextRef="#ctx0" brushRef="#br1" timeOffset="156993.6945">5973 8551 57 0,'-5'-4'328'0,"-1"-2"-29"0,2 3-32 0,1 0-5 0,-1-1-10 0,1 1-23 0,-1 0-13 15,1 1-20-15,3-2-19 16,-2-2-19-16,4 2-16 0,2-3-18 0,0-1-7 16,6-2-19-16,6-4-12 0,2 3-6 0,3-1-9 0,3 0-12 15,1 2-11-15,2 3-14 0,1 1-1 0,-1 3-10 16,4 1-6-16,-3 6-7 0,-4-1-14 0,2 6-16 0,-5 3 1 15,-2 0 0-15,-5 8-5 16,-4 2-2-16,-7 5 6 0,3 12 3 0,-12 2-2 0,-4 3 2 16,-14 15 5-16,-1-1-1 0,-6-2 9 0,7-17 2 15,-10 15-1-15,6-18 2 0,3-1 9 0,-1 1-1 16,4-4-1-16,-1-1-3 0,8-9 3 16,2-2 1-16,2 0 23 0,4-7 3 0,4-1 11 0,3-2 8 0,4-1 12 15,6 0-4-15,6-2-4 0,9-2 0 0,16 2-11 16,5-5 1-16,30-4-5 0,0-3-14 15,5 0-30-15,0-3-35 0,10 1-35 16,-3-4-43-16,6 1-70 0,5-1-74 0,-2-1-253 0,-6 0-556 16,-3-1 246-16</inkml:trace>
  <inkml:trace contextRef="#ctx0" brushRef="#br1" timeOffset="159273.9588">15638 10737 230 0,'0'0'220'0,"0"0"-17"16,-4 0-19-16,4 0-5 0,0 0-10 0,0 0-13 15,0 0-9-15,0 0-21 0,-3-5-11 0,3 5-9 16,0 0-12-16,4-5-13 0,-2 3-7 0,3-1-7 15,2 0-9-15,2 0-9 16,-1 0-10-16,5-4-4 0,2 1-6 0,5-2-4 0,0-3-4 0,1 0 4 16,0 0-6-16,2-2-1 0,-2-3-4 0,0-2 2 15,8-4-4-15,-2-3 2 0,-6 7 8 0,-1-4 0 16,4-7-1-16,-2 0-1 16,-6 8 5-16,1-12-5 0,-3 11-1 0,3-10 1 0,-3 0-5 15,-4 6-1-15,1-6 2 0,-4-4-6 0,-3 12 0 0,2-12-4 16,-3-1 5-16,-2 1-3 0,2 0-1 15,-3 1-3-15,0-1-1 0,0 9 1 0,0-10-1 0,-3 12 1 16,2 0-1-16,-1-1 1 0,1 2-1 0,-2 1-1 16,3 2 1-16,-3 2 0 0,2 4-3 15,-2 0 0-15,-1 3 1 0,4 0-2 0,-2 0-1 16,1 4 2-16,1-3 0 0,0 2-6 0,1 1 2 0,1 1-1 16,-1-2-5-16,2 0 6 0,1 2-1 0,2-3-2 0,1 3 1 15,3-3-1-15,-3 0-4 16,7 2-5-16,-3 0 4 0,3-1 4 0,5 0-1 0,-5 2-1 0,1 1 1 15,-1 2 3-15,3-2-1 16,-4 4 0-16,4 2 3 0,-6 0-5 0,0 0 4 16,2 3-2-16,-3 2 2 0,1 3 3 0,-1 2 9 15,1 0 1-15,-2 2 1 0,2 5-1 0,-3 2 1 0,-2 1 6 16,1 1 0-16,0 0 0 0,-3 4 0 16,-1 1-2-16,1 1-1 0,-1 10-3 0,0-1 0 15,1 0 0-15,-4 1-2 0,6-1-1 0,-9 1 0 0,3 1-1 0,4-2 0 16,-4 0-4-16,3-9 1 0,0 8 1 15,-2-1-4-15,2-7 1 0,1-1-4 0,1 7 1 16,0-8 2-16,4 0-2 0,-1 0 4 16,-1-3 0-16,2-2-2 0,1 2 2 0,1-4-5 15,3 0 3-15,1-1 0 0,2-3-3 0,2-3-3 16,3 1 0-16,1-4-3 0,2 1-6 0,2-3-2 0,0-3 1 16,13 3 0-16,-10-6-3 0,9 3 3 0,1-4 3 0,0-3 1 15,-3 0 3-15,4 0 1 16,-13 0-1-16,0-2 4 0,13-1 0 0,-13 1 3 15,0 0 6-15,10-2 4 0,-11 1 0 0,0-2 2 0,-2 4 1 16,2-3-1-16,-1-2 5 0,0 0-2 0,-1 2 0 16,-1-1-2-16,0 0 6 0,0-1 0 0,-1 0 3 15,0-2-1-15,0 1 2 0,-2-2-2 0,1 2-3 0,1-3-1 16,0-1 3-16,0 1-3 0,-2-1 0 16,1 1-2-16,1-2 2 0,2 3-1 0,-1-2 0 15,3 1 5-15,7-1-2 0,-6 2 5 0,-3 4 5 0,0 0-3 16,1 2-2-16,-5 1 2 0,0 2-1 15,-7 1-4-15,-1 0-2 0,-3 2-2 0,1-1-5 0,-3 2 0 16,2 0 5-16,-1 2-9 0,-1-2 0 16,1 3-2-16,0 1-1 0,0-1-1 0,4 4 4 0,-1 0-2 15,8 2 3-15,0 2 4 0,2 2-6 0,2-1 5 16,2 0 0-16,9 2-2 0,0 2-1 16,-1-1 3-16,2 0-2 0,1-1-2 15,1 2-1-15,4-1 6 0,-1-1-2 0,4-3 0 0,-4 0 0 16,0-1 0-16,-2 0-1 0,2-3-4 0,1-2-1 0,-3-1 3 15,1 0-2-15,0 1-4 0,0-5-2 16,-13 0 0-16,2 0-1 0,-2 0 0 0,0-5 2 16,-2 1-3-16,-2-1 10 0,0 1 1 15,-3-1-8-15,-7 3 2 0,0-1 5 0,-4 0 6 0,0 0 8 16,0 2-1-16,-1-2 1 0,0 0 9 16,-2-1 0-16,0 2-1 0,1-1-3 0,1-1 2 0,1 2-4 0,-1-1-5 15,5-2 0-15,1 0-3 0,2 1-1 0,5-3-1 16,1 2-3-16,2 0 1 0,3-1 2 15,-3 2-11-15,4-3 7 0,-1 2-6 0,1-2-1 0,0-1-7 16,10-3-3-16,-2-2-6 0,-11 3-3 16,10-7 7-16,0 1-11 0,-11 1-2 0,11-3 0 0,-3-3 1 15,-1-1 6-15,-2-2 0 0,-1 0-6 16,-1-1 4-16,0-4-2 0,-2 3-3 0,2-2 4 0,-3-1-2 16,0-1 2-16,-6 8-1 0,7-10 0 0,-2 5 4 0,-2-1 2 15,-1 7 7-15,-3 1-6 16,-2-1 0-16,-1 2 5 0,2 0-1 0,-2-2 6 15,-3 4-1-15,-4 3 2 0,4-2 3 0,-5 3 0 16,1 0-1-16,-4-1 2 0,-2 1-4 0,2-1 1 0,0 1 1 0,0-1 0 16,-2 1 0-16,-1-1-1 15,0 1 3-15,0 0-4 0,0-1 1 0,-1-1 2 0,-1 1-5 16,1 0 0-16,-2 1 6 0,-1-7-4 0,1 6 3 16,-4-5-5-16,-1-3-4 0,-1 3-7 0,-1-2 1 15,-1 3 3-15,-3-6-6 0,-2 6 1 0,-2-3-3 0,-2 1 2 16,2 3-1-16,-6-3 2 0,4 2 1 15,-1 2 1-15,-3-1 1 0,2 0 0 16,1 0 1-16,-5 4 1 0,1-1-1 0,-2 0 0 0,3 2-1 16,-2 0 3-16,-1 1-3 0,0-2 4 0,-10 0 0 15,11 6 2-15,0-2-2 0,-2 0 2 16,0 3 3-16,0-1-3 0,0 1 2 0,1-1-2 16,0 2 2-16,1-1 1 0,-1 0-1 0,1-1 3 15,0 0-2-15,1 2 1 0,0-4 2 0,0 3 3 0,4-3-8 16,-1 2 6-16,3-2 4 0,4 2 3 15,2 0 1-15,1-1 0 0,1-2 2 0,1 2 0 0,4-1 0 16,2-2-2-16,0 4 2 0,1-6 2 16,0 1-2-16,6 3-2 0,0-4-3 0,1-2 3 15,6-1 4-15,-3 3 8 0,3-3 4 0,0 6-2 0,4-6-4 0,2 2-2 16,3-4-15-16,2 2 1 0,13-5-2 16,-2 2-4-16,3 0-2 0,-2 1 7 0,-7 7-2 15,10-3-1-15,-9 4 0 0,0 3 0 0,-2 0-5 0,2 2 4 0,-2 3-2 16,0 2 5-16,0 1-2 15,1 2-2-15,-3 0 5 0,1 1-5 0,0 3-11 0,-3-2-12 16,-2 4-8-16,1-1-13 0,-6-2-15 16,0 3-15-16,-2 0-17 0,0 0-14 0,1-2-32 0,-2 2-52 15,-2-1-156-15,1 1-377 0,-3-3 168 16</inkml:trace>
  <inkml:trace contextRef="#ctx0" brushRef="#br1" timeOffset="160291.3152">7196 8710 59 0,'-9'-9'321'0,"0"-2"-31"0,-1 1-26 0,1 0-20 15,-1 0-15-15,0 0-11 0,0 0-6 0,2-2-20 16,1 6-5-16,0-6 1 0,1 3-13 0,-1 1-15 0,4 0-8 16,-3-4-19-16,4 3 0 0,2-4-37 0,2 0-10 15,3-2-12-15,7-1-12 0,4-1-16 0,5 1-13 16,12-3 0-16,2 2-9 0,2 2 1 0,2 2-6 16,-2 3-1-16,-9 4-6 0,10-3-3 15,-11 5-5-15,-2 2 3 0,0 1-4 0,-2 2 11 16,-9 1-27-16,-4 0-4 0,-1 0-4 15,-1 3 2-15,-2 2 2 0,-3 2 1 0,-3-1-5 0,-3 4 0 16,-3 3 4-16,-3 4-1 0,-2-1 1 0,0 1 0 16,-2-1 4-16,2 1-5 0,-2-2 2 0,6-3 2 15,0 3 2-15,3-3-2 0,-1-1 0 0,5 1 2 0,2 0 3 16,2-1 2-16,3 1 0 0,3 2 5 16,4-1-9-16,7 2-1 0,-1 0 1 0,4-2-4 0,8 6-3 15,-7-7 0-15,8 5-4 0,-6-4 2 16,6 2 2-16,-10-3 2 0,0-1 2 0,-2 0-3 15,-2 2 8-15,-3-3-5 0,-6-3 3 0,-2 0 1 0,-2-1 11 16,-6 1 0-16,0 2 6 0,-10 1 6 16,-4 3 0-16,-7-1 7 0,-13 4-7 15,-6-3-5-15,-3-1-4 0,-5-3-11 0,-18 3-8 0,21-4-22 16,-2-3-37-16,2-4-46 0,2 0-74 0,-1-3-268 0,2-1-499 16,1-1 221-16</inkml:trace>
  <inkml:trace contextRef="#ctx0" brushRef="#br1" timeOffset="162989.865">19843 8516 206 0,'0'0'199'0,"0"0"-20"0,0 0-14 0,21 6-19 0,-7-1-12 15,6 6-13-15,0-1-6 0,2 5-6 0,9 7-1 16,-1-1 1-16,1 4 1 0,4 4-7 0,-4-1-4 15,3 3-2-15,-2 3-4 0,-1 1 3 0,9 16-14 0,-15-17 3 16,0 4-6-16,-1-2-5 16,0 5 0-16,0-3-9 0,-4 2-2 0,8 17-9 0,-13-19-1 0,1 1-5 15,-3 1-3-15,-1 1-3 0,-2 0-5 0,0-3-3 16,-3 2-6-16,3-2 0 0,-6-1-3 0,3-1-4 16,0-2 0-16,-4-9-1 15,4 2-2-15,-3 8 4 0,3-8 0 0,2 8-1 0,-1-9-1 16,5 8-4-16,-2-9 0 0,6 6-2 0,-4-8 0 15,9 10-2-15,2-6-1 0,6 1 0 0,-1 0-2 16,5-1-1-16,1 0-1 0,3-2 2 0,3 1 2 0,19 7 7 16,-20-13 8-16,22 4 6 0,-18-6 1 15,2-4 6-15,19 5-3 0,-20-9 1 0,1-1-8 16,2-2 6-16,0-3-3 0,24-3-4 0,-28-5 3 0,5-4 8 16,17-9-12-16,-23 2-1 0,2-7-4 0,14-16-5 15,-9-1-6-15,-14 7-1 0,12-15-4 0,-6 0 1 0,-6-5-5 16,-9 15-9-16,10-19 6 15,-3 3-6-15,-12 14 1 0,6-16 1 0,-8 13 2 0,5-18-6 0,-9 18 13 16,2-21-10-16,-5 20-3 16,-2-2-7-16,-4-14 8 0,0 18 0 0,-4 0 3 0,-3-2-3 15,-1-1 17-15,-5 2-17 0,-4 3 4 16,-1-3-1-16,-3 1-4 0,0 2 2 0,-3-2 1 0,-3 2-4 0,0 3-7 16,-11-21-2-16,6 27 3 0,0-4 10 0,-2 5-9 15,-3-1-4-15,-1 2 6 16,0 2 5-16,-2 1-8 0,-3 1-6 0,1 1 0 0,0 2 0 0,-2-1-5 15,-3 2 2-15,0 2-4 16,-1 1-4-16,1-1 1 0,-3 3 1 0,-1-2-2 16,0 1-1-16,0 2 5 0,1-2-4 0,0 3 7 15,-1-2-1-15,-1 0 2 0,0-1 1 0,3 3 3 0,0-4 0 16,1 1 6-16,-1 2-2 0,3-2 2 16,1 1 3-16,-2 1 0 0,2-3-1 0,2 1 4 0,1 1-1 0,11 3 1 15,0-1 4-15,3 0-1 0,1-1 1 0,1 1 2 16,0-4-6-16,1 2 3 0,1 0-2 15,0 0-2-15,3-1 6 0,0 2 1 0,4 1 0 0,2 2-4 16,-3-6 5-16,4 4 0 0,0 2-2 16,2-2 0-16,-2 1 4 0,3 0-2 0,0 1-1 15,-3-3-4-15,1 0-8 0,-4-2-1 16,-1-1-1-16,1 0 1 0,0-1 1 0,2-1 4 0,-1 1 3 0,2 1 2 16,2 3 5-16,-1-1-2 0,3 2 0 0,0 0 0 15,1-2 1-15,-1 4-3 0,1-3 2 16,1 1 0-16,1 1-2 0,0-1 4 0,6 2-2 0,-1 0 1 15,0-1-2-15,0 0 4 0,2 1-2 16,2-1 0-16,1 3-2 0,2-2 2 0,-1 1 0 16,9-3 3-16,-3 4-5 0,4 1 4 0,-2-3-3 15,0 4 1-15,2 0 1 0,0-2 1 0,2 3-3 0,-2-1 2 16,-1 1-1-16,2 0-2 0,-2 0 2 16,1-1 0-16,-1 4 0 0,-2-4 1 0,-1 2 4 0,-3 1-1 15,3-3-4-15,-3 0 2 0,4-2 0 0,-6 2 3 0,1-2-4 16,-2 1 0-16,0-3 1 0,-2 0 2 15,0 0-1-15,-2-3-5 0,0 1 5 0,0-3 0 0,1-3-3 16,-5 5 4-16,0-1-2 16,-2-3-2-16,1-1 2 0,-2 4-1 0,-3-3-2 0,2 2 5 0,-4 2-5 15,4-5-1-15,-5 0 8 16,1 0 1-16,-1 5-4 0,-1-5 0 0,-2 1 3 0,1-1-1 16,-4 2 1-16,1-1 0 0,-3 0-1 15,-1 1-4-15,0-1 2 0,1 0 1 0,-6 1-2 0,3 1-1 16,-2 0 3-16,-1 1-2 0,-1-1-1 0,0 1 1 15,0 0 0-15,-1 3-5 0,0-2 7 0,-1 2 0 16,2 0-4-16,0 3 0 0,0-4 1 16,0 4 1-16,0 0 0 0,-2 0-1 0,-5 2-1 15,-9-2 1-15,-5-1 2 0,-3 3-3 0,0 1 2 0,0 0 3 16,4 0-1-16,-1 3-4 0,1-3 0 16,-1 2 3-16,1 1-3 0,0 1 5 0,-3 0 0 0,-1 0-6 15,3-1 0-15,-3 1 6 0,-3 0-2 16,0 1-5-16,0-1 8 0,1 0-3 0,-1 2 1 0,-21-5-3 15,22 4 2-15,1 0 1 0,-1 0-2 0,-4 0 1 0,3-1-2 16,0 0 1-16,-2 2 0 0,-18-2 1 16,24 2 1-16,-5-1-2 0,1 1 2 0,-2 0-4 0,3 1 1 15,-2-1 1-15,1 0 3 16,3-1-4-16,-3 0 2 0,6 1-1 0,1-1 0 0,0 2-2 16,-1-1 3-16,1 0 0 0,2-2 2 15,-2 1-3-15,0 0 2 0,2 0 0 0,-1-2-2 0,1 2-2 16,-2-1 3-16,3-1-1 0,-1 0 0 0,-1 0-1 15,2 0 6-15,7 2-6 0,-7-2 2 0,-1-2 1 16,1 0-1-16,-5 2-3 0,7-2-6 0,6 1 0 16,-8-5 2-16,0 2-1 0,9 1 2 0,0-1-3 15,0 1 2-15,-8-5-2 0,8 4 5 0,0-1-1 16,2-1 0-16,0-1-5 0,-1 2 7 16,2-1-1-16,-1 1 1 0,3-1-4 0,1 1 3 0,1-2 3 0,1 1-3 15,0 0-3-15,1-1 1 0,2 0 0 0,-2 2-3 16,6 2 0-16,0-2 5 0,1 0-2 15,2 2 4-15,2-1 0 0,0 2-1 0,2-2 1 0,0 1 0 16,0 2-3-16,2-2 2 0,1-1-1 0,1 4 1 16,1-2 1-16,0 0-3 0,2 0 1 0,2 1-3 15,-1-1 2-15,1 0-2 0,2 0 1 16,2 1 0-16,1 0 3 0,0 0-1 0,2-1 0 0,0 2-2 0,1 2-3 16,3-1 0-16,-4 1 4 0,2 1 1 0,-1 0-1 15,3 1 0-15,1 2 0 0,-1 0 0 16,1 2 1-16,1 0 0 0,0 1 2 0,6 2-4 15,-2 2 3-15,2-1 0 0,2 2 1 16,0 0 1-16,3 1 1 0,0 1-1 0,10 5-4 0,-1 0 6 16,-1-1 2-16,2 1-8 0,1 0 5 15,0-2 4-15,0 3-3 0,1-3-1 0,1 1-1 0,5-2 0 16,-1 0 0-16,25 3 5 0,-23-7-3 16,3 1-2-16,24 4 3 0,-5-3 7 0,7 0 4 0,-5-2 4 15,5-1-4-15,1 1 5 0,1-2-1 0,0 2-5 0,4-2 3 16,-2 0-1-16,0 0-1 0,1 0-1 15,0-2-2-15,-1 0 4 0,3-2-1 0,-1 3-4 0,4-3-1 16,0 0-1-16,-1-2-1 0,1 2-3 16,-3-5 4-16,1 1-4 0,-2 1 0 0,5-3 1 0,-4-1 0 15,1 2-2-15,-2-6-4 0,-5 1 0 0,-2-1 3 0,-7 0-2 16,-18-2 0-16,0-1-1 16,1-1-3-16,-1-2-1 0,-3-2 2 0,0 1 3 0,-1-3-4 15,-5-1 4-15,-1 1-3 16,-4 0-1-16,-10 1 3 0,-1-3-4 0,-2 1 4 0,-1-1-2 15,-4-2-1-15,-2 2 1 0,-4-1 2 16,0-3 4-16,-6 0-5 0,0 0 2 0,-1 2-4 0,-3-2 4 0,0 1-3 16,-4 0 2-16,0 0-1 0,-2 0-1 0,-1 0 4 15,-2 1-4-15,1-2-1 0,-2 1 0 16,-1 1 1-16,1-2 0 0,0 0 3 16,-1 3-3-16,1-3 0 0,-1 1 1 0,2 2 3 0,-1 1-3 0,2 1 2 15,1 3-4-15,-4-5-17 0,1 3-1 0,3 3-9 0,-7-3-22 16,-1 2-19-16,-2 0-27 15,-3 0-34-15,-1 1-24 0,-3 0-209 0,-3-2-395 0,3 2 176 16</inkml:trace>
  <inkml:trace contextRef="#ctx0" brushRef="#br1" timeOffset="163993.5543">7963 8422 81 0,'-3'-3'316'0,"3"3"-22"0,-1-5-20 0,1 5-19 0,-3-2-12 0,3 2-13 16,0-2-12-16,0 2-17 0,0 0-18 15,3-5-17-15,-3 0-4 0,4 2-32 0,6-3-13 16,0-2-11-16,4 1-10 0,7-2-14 16,0-2 3-16,3 3-17 0,1 0-12 0,5 1-4 0,-3 1 4 15,-2 4-16-15,-1-1-15 0,0 4-24 16,-8 1-14-16,0-1-12 0,-3 3-7 0,-6 2-6 0,0 0 2 16,0 2-1-16,-3 2 3 0,-4 3 2 15,-1-1 3-15,-5 3 2 0,-1 3 5 0,-4-1 3 0,-2 0 1 16,-1-1 2-16,3-1-1 0,1-5 4 15,3 0 1-15,0-3 6 0,2 5-5 0,2-5 1 16,1 0 3-16,1 1-1 0,2-2 0 0,5 3 4 16,-2-2 0-16,9 1-1 0,1 4 3 0,6 1-3 15,2-3 3-15,2 4 0 0,4-4 6 0,7 5-5 0,-8-4-4 16,8 4 2-16,-11-3 1 0,0 0-5 16,-1 1-5-16,-4 0-7 0,-3 0 0 0,-6-2-3 0,-2 0 4 15,-4 2 8-15,-6 0 3 0,-4 0-2 0,-7 3-1 0,-8 1 2 16,-11 3-4-16,-5-3-13 15,-4 3-18-15,-26-2-20 0,23-5-38 0,-4-2-26 0,-21 1-52 0,-4-4-213 16,5-1-422-16,-6-4 186 16</inkml:trace>
  <inkml:trace contextRef="#ctx0" brushRef="#br1" timeOffset="166083.5919">20778 5774 62 0,'-3'-4'165'16,"3"2"-17"-16,-5 2-22 0,1-3-1 0,-1-1-16 16,3 2-10-16,-3-2-8 0,0 2-13 0,0-1-8 0,-2-1-5 15,0-1-12-15,2 1-1 0,-2-3-6 16,-2 3-6-16,-1-1 2 0,0-2-6 0,-1-1-6 16,-3 1-5-16,1 0 5 0,-1-2-3 0,-3-3-6 15,-1 2 0-15,-2-4-21 0,1 3 11 0,-2-4 1 16,-2 2 0-16,3-2-3 0,-4-1 5 0,0 1 0 0,-5-7 2 0,6 3 1 15,2 3 5-15,0-2 4 16,-7-6 5-16,8 4-2 0,2 3 4 16,1-4 0-16,3 3-1 0,1-3 7 0,2 1 0 0,1-2-4 15,6 1-5-15,0 1-4 0,2 0-1 0,4-1-4 0,2 0-2 16,3 2 0-16,3 1-5 0,1 1 1 0,3 0-4 16,3 3-2-16,0 0 2 0,-3 7-6 0,3 0 2 15,4-1-5-15,3 3 3 0,-3 3-1 0,3 1-2 0,-3 2-1 16,3 2-5-16,0 3 4 0,0 5 3 15,0 3-6-15,-1 1 5 0,-2 5 2 0,5 8-4 16,-2 3-2-16,-3 4 6 0,-4 0-4 16,0 7 4-16,-3 0-2 0,-1-1-2 0,-3 3 2 0,2 16 1 15,-4-15-6-15,1 17 3 0,-3-21 4 16,2 4-1-16,2 16 5 0,-3-18-3 0,1-1 1 0,1 1-5 16,2-3-4-16,2 0 5 0,1-2-2 15,3-3-5-15,1-4 0 0,2 0 4 0,5-3 6 0,-5-9-4 16,11 4-2-16,0-2 2 0,4-2 1 0,1-1-3 0,1-4 1 15,4-2-1-15,3-5 1 0,1 2 2 16,3-4-1-16,1-1-2 0,1-4 1 16,-2-4-3-16,1 1 4 0,-1-2-4 0,0-1-1 15,-1-4 5-15,-1 0-5 0,-3-2 11 0,0-5-4 16,-3-1-3-16,1 1-3 0,0-4 4 0,-2 0 1 16,-1-5-2-16,2-1 13 0,-2-1-4 0,-3-3-1 0,-4-3 1 15,0-1-3-15,-3 1-1 0,-1-2 0 0,-4-4-3 0,-1 2 3 16,-2-2 0-16,-2-3 1 0,-7 2 1 15,-1 1-3-15,-3-2 1 0,-1-1-1 0,-3-2 0 0,-3 1-6 16,-6-18 0-16,-4 19 3 0,0 0-3 16,-8-18-3-16,1 20 2 0,-1 1 2 0,-2-1-1 0,-1 2-1 15,-13-14 1-15,9 16-1 16,-1 2 2-16,1-3 0 0,-13-13-9 0,14 14 0 16,-1-1 1-16,1 0 2 0,-2 0 4 0,4 0 8 0,2 2 9 15,5 1 2-15,1 2-5 0,1-1 6 0,7 10-3 16,1 1 1-16,2-1-2 0,0 3-4 0,0-1-1 15,1 0-6-15,3 0-5 0,-1 0-7 0,3 2 0 16,-3 1-2-16,3-2-2 0,1 6-4 16,-1-4 3-16,2 0-5 0,-1 0-1 0,2 2-1 0,0-2-1 15,-1 4 1-15,0 1 3 0,2-4 2 0,-2 1-2 0,-1 3-2 16,1-1 9-16,3-4 1 16,-2 5 8-16,-1-4 3 0,1 5 6 0,1 0 0 0,-1 3 1 15,1-1-3-15,1 2 1 0,1-2-2 0,-1 4 3 16,2 0-4-16,0 0 2 0,-3 1-1 0,4-1-8 15,-2 2-2-15,2-3 3 0,-4 4-1 0,3-1-1 16,-2 2-6-16,1 0 2 0,-1-3 1 0,1 2-3 16,-1 0 6-16,-1-1 0 0,1 1-5 0,1-2 2 0,-2 0 0 15,0-1 0-15,3-2 2 0,-6 1 4 16,2 0 0-16,-1 0-3 0,1-4 18 0,-3-1-14 16,0 1-3-16,-6-4 6 0,0 1 0 15,-4-6 1-15,-3 1-1 0,-4-1-1 0,-10-9-1 0,-3 1 5 16,-4 0-8-16,-5-1 5 0,-2 3 4 0,-17-13 3 0,13 16 1 15,-20-12 3-15,0 2-3 0,0 3 0 16,0 0-3-16,-5 2 0 0,0 2 2 0,-3 0-5 0,-1 3 0 16,0-1 1-16,0-2-3 0,-4 3-2 0,-1 1 2 15,-3-2 4-15,3 4-4 0,-3-1-9 0,2-2-3 16,2 3-2-16,-5 1-3 16,4 2 8-16,1-2 2 0,-5 2 1 0,0 2 1 0,0-1-4 15,-8 2 0-15,5-1 4 0,1 2 1 0,-1-3-1 0,-4 1 8 0,0-2 6 16,0 0-1-16,0-1-1 15,4 3 3-15,0-2 0 0,-1 0-1 0,-1-1 4 0,0-2 4 16,4 3 2-16,-5-4-5 0,1 2 4 16,3 0 1-16,1-1-7 0,1 0 3 0,-3 0-5 0,3-2 3 15,0-2-6-15,-1 0-2 0,2 1 2 16,5 0-3-16,-1-1-5 0,8 2-12 0,-1-3-18 16,6 3 1-16,20 6-12 0,-1-3-18 0,1 1-24 15,4-3-30-15,3 0-18 0,5 0-40 0,7 6-96 16,4-3-288-16,1 0 128 0</inkml:trace>
  <inkml:trace contextRef="#ctx0" brushRef="#br1" timeOffset="183813.7822">2575 8615 137 0,'-4'-9'262'0,"2"-1"-19"0,-1 3-16 15,-2-1-23-15,2 2-6 0,-3 1-14 16,1 0-12-16,-1 1-14 0,-1-1-15 0,2 4-15 0,-1 0-2 16,-1 1-21-16,-1 0-13 0,0 2-13 15,0 1-5-15,-1 2-8 0,-3 5-4 0,-1 5-6 16,1 1-3-16,0 4-7 0,1-1-3 0,1 3-3 0,0-2-4 15,6 2-4-15,-1 0 3 0,4-1-12 16,4 0 2-16,1-2-3 0,5 0-1 0,2-5 1 0,6 0-7 16,3-1 17-16,3-3-10 0,4-5-6 15,2-2-8-15,13-4-4 0,0-3-8 0,-3-4-1 0,-2-4 0 16,0-2-2-16,-9 1-1 0,-4 0 6 0,-3-3-4 0,-4 0 4 16,-5-3 5-1,0 3 13-15,-6-3 0 0,-4 6-1 0,-4-1-1 0,-6-4 1 16,-5-1 3-16,-4 1-10 0,-3 0 9 0,-4 4-2 15,-12-4-5-15,9 8 1 0,-10 0-3 0,8 4-2 0,2 2-4 16,-3 3 1-16,3 3 1 0,3 2-3 16,-1 0-5-16,6 1-11 0,6 2-8 0,4-3-14 15,-1 4-9-15,6 1-13 0,1-3-11 0,6 3-17 16,4 0-12-16,3-1-20 0,9 2-11 0,5 0-10 16,3-4-26-16,15-3-11 0,3-3-7 15,-1-2-5-15,1-4-113 0,-1-1-327 0,0-4 145 0</inkml:trace>
  <inkml:trace contextRef="#ctx0" brushRef="#br1" timeOffset="184503.6443">2920 8602 884 0,'41'-16'19'15,"-6"3"15"-15,-9 3 23 0,-1-2 19 0,-4 0 25 0,-4 1 18 0,-6 5 21 16,-1-2 25-16,-2 3 15 0,-4 1 0 0,1 1-4 16,-1 2-7-16,0-2-5 0,-1 2-9 15,-3 1-9-15,4-3-17 0,-2 2-13 0,-2 1-16 0,0 0-6 16,0 0-10-16,0 0-9 0,-6 11-10 16,1-5-7-16,-3 9-2 0,-5 4-11 0,-1 2-2 0,-5 12 0 15,1-1-5-15,-1 4-5 0,-1 1-4 0,0 0-2 0,-1 2-5 16,1 0-2-16,-10 18 3 15,10-19 8-15,-1-1-21 0,1 1 0 0,0 0-7 0,2 1-14 16,0-2-9-16,2 0-4 0,3-1-16 16,0-4-10-16,6-7-5 0,3 0-4 0,-2-4-12 0,5 0-19 15,-2-6-23-15,3-1-13 0,1-5-10 16,2-1-1-16,3 0-2 0,0-4-12 0,2-3 6 0,3-2 1 16,9-3-9-16,0-7-10 15,-1-3 5-15,1-3 13 0,1-3 22 0,2-10 26 0,1-2 33 0,-6 1 20 16,0 0 38-16,0 0 22 0,-7 8 35 0,2-2 17 0,0 2 25 15,-5 2 10-15,2 2 13 16,-4 5 3-16,1 3 19 0,-4 2 5 0,1 2-7 0,-1 2-10 16,0 1-13-16,-2 0-9 0,2 2-13 15,-3 2-13-15,3-1-1 0,-3 1-4 0,1 7-3 16,-1 0-5-16,3 5 6 0,-1 3-14 0,-1 4-3 16,2 4-3-16,-5-1-10 0,4 4-3 0,-1 9 1 0,-1-11-2 15,0 3-5-15,0-3-12 0,2-1-2 0,-1 2-8 0,2-2-3 16,-2-2-4-16,1 1-9 15,-1-4-7-15,1-5-4 0,0 2-3 0,-2-6-4 0,2-1 0 16,-2-2 4-16,0-1 4 0,-2-1 4 16,4 0 7-16,-2 0 19 0,0-2 10 0,0-2-4 0,0 0-2 15,0 0-1-15,-7-15 5 0,1 4-6 16,-4-8 3-16,3-4 5 0,-2-1 3 0,1-1 5 0,-2-12-1 16,3 4 6-16,0-2 0 0,4 9-12 15,-1-8 1-15,1 7 0 0,3 1-1 0,3-1-9 16,-2 1 1-16,3 3-1 0,2-1-7 0,2 2 1 0,1 3-9 15,4 1 2-15,-2 2-8 0,2 5-1 0,0 2-5 16,1 1-4-16,1 3-2 0,1 2 5 0,-1 2-12 0,1 2-10 16,0 2-2-16,-2 4 0 15,1 2 4-15,-4-1-4 0,3 7-6 0,-4 1 7 0,-3-2 2 16,-1 5 0-16,-6 2 4 16,-3 0 1-16,-3-1 4 0,-4 4 1 0,-2-2 5 0,-5-1-1 0,-3-2 5 15,0-1 1-15,-1 1-3 0,-2-5 4 0,2-2 7 0,1-1-6 16,0 0 5-16,7-6-1 0,-1 1 2 15,-1-4 0-15,3 0-8 0,1-2-17 0,4-2-18 16,-2 0-30-16,1-2-51 0,3-2-59 0,3-2-55 16,2-1-207-16,5-9-487 0,5-1 216 0</inkml:trace>
  <inkml:trace contextRef="#ctx0" brushRef="#br1" timeOffset="184723.9428">3516 8850 205 0,'0'0'322'16,"7"-1"-28"-16,-3 1-31 0,-4 0-18 0,0 0-15 16,0 0-18-16,6 0-15 0,-6 0-20 15,0 0-14-15,4 1-16 0,-4-1-18 0,0 0-18 0,0 0-23 16,7-1-14-16,-7 1-13 0,10-2-25 16,0 1-14-16,4-3-21 0,3 3-12 0,-3-3-16 0,10 2-16 15,-3-3-17-15,-6 1-18 0,1 2-4 16,-2 0-15-16,-4-1-22 0,1 2-21 0,-4 0-23 0,-1 1-18 15,-2 0-149-15,-1 2-357 0,0 2 158 0</inkml:trace>
  <inkml:trace contextRef="#ctx0" brushRef="#br1" timeOffset="185003.6748">3520 9032 263 0,'-3'3'276'0,"2"-2"-16"0,1-1-9 0,0 3-7 15,0-3-8-15,0 0-12 16,0 5-19-16,0-5-16 0,0 0-16 0,0 2-17 0,0-2-15 0,7 0-9 16,1-1-12-16,6-2-13 0,2 1-5 0,8-2-16 15,0 0 1-15,0-2-12 16,1 0-10-16,5 1-5 0,-4 0-1 0,0-1-9 0,-5 2-5 16,-4 1-1-16,-2 0-8 0,-2 0-3 0,-3 2-4 15,-6 0-2-15,3 1-1 0,-3-1 2 0,-4 1 2 0,6 0-1 16,-6 0-1-16,6 1-7 15,-6-1-2-15,0 0-11 0,0 0-19 0,0 0-15 0,0 0-29 0,-2 2-39 16,2-2-49-16,0 0-65 0,-3 6-66 16,2-3-252-16,1-3-570 0,0 0 253 0</inkml:trace>
  <inkml:trace contextRef="#ctx0" brushRef="#br1" timeOffset="187246.2376">4855 9639 2456 0,'-21'2'41'0,"1"-2"-29"0,3 1 1 0,2-1-11 16,-2 0-4-16,3 3 6 0,-1-3-3 0,0 4-1 0,0-3 1 15,-1 2 2-15,0 2 1 0,-3-1 12 0,2 0 13 16,0 1 10-16,3-2 7 0,-3 1 1 0,8-1 4 16,0 0 1-16,2-1 2 0,0-1-1 0,3 0-2 0,1-1-1 15,-1 4-5-15,4-4-6 0,-6 0 0 16,6 0 5-16,0 0-4 0,13 3 2 0,1-3 2 0,7 2 0 16,9-2-2-16,14 0-6 0,26-2 3 15,2-1-5-15,9-1 4 0,13-3 0 0,15-2-6 0,11-1 3 16,12 0-4-16,16-4-8 0,8 0-9 0,13 0 1 0,10-1-22 15,1-3-1-15,12 6-9 16,4-4-3-16,3-1 6 0,7-3 3 0,-1 0-4 0,0-2 10 16,3 1-2-16,1 0-2 0,-8 0 7 0,-1 0 3 15,-6 1 12-15,-8-2 3 0,-7 2 17 16,-6 1 5-16,-11-1 7 0,-7 2 7 0,-13 0-8 16,-8-2-2-16,-8 4-4 0,-11 3 1 0,-16 2-9 15,-12 0-6-15,-14 3-7 0,-28 5-17 0,-5-1-1 0,-16 1-9 16,-8 1-8-16,-1 1 0 0,-6-1 0 0,-2 1 3 15,-1 0 0-15,-3-1 3 0,-3 2-1 0,0 0 1 0,0 0 2 16,-13-2 4-16,8 1-3 16,-4 1 3-16,-1 0-2 0,0 0-1 0,2 0 13 0,-2 0-12 0,2 0 1 15,-1 0 0-15,2 0 5 16,0 0-8-16,3-1 5 0,-3 2 4 0,4-4 0 0,3 3 1 16,-10 0-1-16,10 0 0 0,-4 2 1 0,4-2 8 0,0 0-14 15,-7 0 4-15,7 0-2 0,0 0-4 0,-3-3 5 16,3 3 0-16,0 0-2 0,0 0 2 0,0 0-3 15,0 0 7-15,0 0-1 16,-4 0 2-16,4 0-2 0,0 0-1 0,0 0-2 0,0 0-1 16,-3-3-1-16,3 3 1 0,0 0 2 15,0 0 4-15,0 0-9 0,0 0 2 0,0 0 1 0,-3 6 1 0,0-4-2 16,2 2 2-16,-3-1 3 16,1 1-3-16,-1 1 3 0,-2-1 11 0,2 3-13 0,0-2 1 15,-2-1-3-15,2 0 0 0,0-2 3 0,1 2-1 0,0-1 4 0,0-1-2 16,3-2 2-16,-4 2 5 15,4-2 9-15,-3 1 3 0,3-1-1 0,0 0 8 16,-6-10-9-16,5 2-6 0,-2-5 4 0,2-2 3 16,1-4 12-16,0-3-8 0,0-1 2 15,1 1 3-15,1 0-2 0,0-3 6 0,1-1-1 0,0 0-5 16,0-2-11-16,0-6 9 0,-2 9-10 0,5-10 3 0,-2 9-5 16,-1 2-4-16,2 0 22 15,0 4-26-15,0 3 4 0,1 4-1 0,-2 1-6 0,-1 4-1 16,4 0 0-16,-3 3 1 0,0 2-5 0,2 1 2 0,-3 2 1 15,4 0-2-15,0 4 3 0,3 2-1 16,-3 2 11-16,4 4-15 0,0 5 3 0,-1 2 1 0,0 3-4 16,-3 2 6-16,2 0-3 0,-2 2-3 15,1 8 4-15,-1-1-13 0,-4-8-5 0,1 0 1 0,0-1-9 16,1 3-6-16,-2-1-5 0,1-2 11 16,-1-2-6-16,-1 3-1 0,1-5 5 0,0-6 3 0,1-2-1 15,-4 0 2-15,3-3-1 0,-2-1 7 0,2-3-2 0,-3 0 0 16,0 0 8-16,3-1 2 0,-3-1-3 15,0-1 9-15,0-2-1 0,0 2 4 16,0-2 4-16,0 0-4 0,0 0 1 0,-10-7 12 16,6 0-10-16,-2-2 1 0,-3 1 1 0,0-1-3 0,-2-2 2 15,-2-3-1-15,0 4-2 0,2-2 2 0,0 3-1 16,0 0 5-16,-2 0 10 0,3 0-14 0,3 2 3 16,0 0 1-16,1 2 4 0,2 0 0 15,-3 0-4-15,3 2-3 0,1 0 7 0,2 0-1 0,-2 0-3 16,3 0-2-16,-3 1-3 0,3-3 1 15,3 2-2-15,0-1 3 0,-1 1-3 0,7-3 2 0,2-1-1 16,-1 2 1-16,0 0 1 0,4 0-5 0,3-1 2 0,-3-1 5 16,1 4-6-16,0-3 0 15,-1 1 0-15,0 1 4 0,1-1-1 0,-3 1 0 16,-3 2-3-16,1 0 6 0,0 0-1 0,-3 0 1 16,2 1 1-16,-4 0-4 0,4 0 2 0,-4 1-2 15,1 1-2-15,-2 0 1 0,2-1 2 0,-1 2 1 16,-2 1-3-16,3 1-3 0,-2-1 1 0,0 3 2 15,2-2 2-15,-3 1-4 0,1 3 14 0,-1 0-20 0,1-2 1 16,0 3 5-16,-1-4-13 0,0 2 3 0,0-3-6 16,0 2 5-16,-1-3 1 0,1 1 4 0,-1-2-1 15,0 2 1-15,-2-3 2 0,0-1 5 0,5 2-4 16,-5-2 2-16,8 0 0 0,-8 0 1 0,7-5 3 0,-3 1 0 16,3-2 0-16,0-1-1 15,0 0 1-15,0-4-2 0,2 1-4 0,-1-1 8 0,1 0-1 16,-3 0-1-16,2 1 0 0,-4 6-6 0,2-1 3 0,-3 0 0 15,1 1-5-15,-1 1 3 0,-1 1 2 16,1-1-2-16,0 1 2 0,-3 2-3 0,0 0-1 16,8 3 6-16,-5-1 6 0,2 1-9 0,-1-1 3 15,1 2-5-15,2 1-1 0,-4 0 0 0,4-1-3 0,0 2-2 16,3-1-2-16,-3 2-8 0,6-1 1 16,-5 0 1-16,1-3 0 0,2 4 3 0,-1-3-2 0,-2 0 3 15,1-1 1-15,-1 1 1 0,1-1 1 0,-4 0-2 0,0 0-2 16,-1-1-1-16,-1 0 2 0,0 0 1 15,-2-1 2-15,0 3 1 0,-1-4 4 16,-5 6-3-16,-1-1 6 0,-2 0 0 0,-4 3 1 16,-6 1-1-16,-2 0 2 0,0-2 2 0,-1 2 1 15,-3-1 3-15,-1 0 1 0,-2 1 4 0,3-2 0 16,-2-1-1-16,0 3 2 0,2-3 2 0,-2 2-1 0,-1-2-2 16,2 3 7-16,-1 0-1 0,1 0 0 0,0 1-2 15,-1-3-3-15,2 3 4 0,2-3-2 0,-1 5 5 16,2-3-5-16,7-5 7 0,0 3 1 0,1-1 0 0,6-2 0 15,-3-4 3-15,5 6-3 0,-1-4-1 16,3 0 1-16,-1 1-5 0,3-1 1 0,-1-1 5 16,6 3 17-16,5-2 2 0,12 0-1 15,7 0 3-15,20-2-9 0,27-1-6 0,4 0-5 0,6-1 7 16,-2-1-7-16,3-1 1 0,-2-1-10 16,0-2 4-16,-3 3-7 0,-3 1 2 0,-5-1-3 0,-6-6-4 15,-23 8 0-15,1-3 4 0,-5 0-1 16,-14 3-2-16,0-3-2 0,-9 3-3 0,-4 0-12 0,-3 1-2 15,-2 1 1-15,-4 0 0 0,-2-3 4 0,-2 3-1 0,0 0 4 16,-27 0 4-16,-2-2 6 0,-14 2 1 0,-26 0-14 16,1 0 8-16,0 2-3 15,-5 0 0-15,0-4 5 0,0 5-1 0,0-2 0 16,4 1-3-16,18 0 5 0,-16 3 2 0,24-5-1 0,5 3-5 0,10 0 4 16,4 2 0-16,7-3-4 15,3-1 2-15,5 1 2 0,1 2-2 0,4 0 1 0,1-3-4 16,5 2 5-16,3 1 3 0,12 1-4 0,9 0 1 0,20 0-1 15,23 0 0-15,4-3 1 0,-1-3-6 16,2 0 4-16,1-2 1 0,-2-1 4 0,-5 2-7 0,-20-1 4 16,0-2 0-16,1 1 1 0,-8-3-2 15,-10 4-4-15,-4-4 2 0,-2 4 4 0,-3-1-1 0,-8 0 9 16,-4 3 9-16,-1-1 10 16,-2 2-5-16,-1-2 9 0,-5-1-5 0,2 2-10 0,-3 1 4 0,-1-5-14 15,-4 1 5-15,-3 1 1 0,-6-2-12 0,-8-1-2 0,-1 2-7 16,-2 0-8-16,-1 1-15 15,-2 0-19-15,1 2-18 0,0 0-25 0,2 2-37 0,2 0-38 16,-1 2-55-16,8-1-66 0,-5-1-227 16,5 2-556-16,0 1 247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6-22T16:06:09.582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1919 2340 222 0,'0'0'269'15,"-3"-4"-14"-15,3 4-10 0,-3-4-22 16,3 3-10-16,0 1-3 0,0-3-16 0,0 3-12 0,-4-3-11 16,4 3-18-16,0 0-12 0,0 0-18 0,0-3-11 15,0 3-13-15,0 0-11 0,0 0-12 0,-3-2-6 16,3 2-8-16,0 0-4 0,0 0-12 0,0 0-3 0,0 0-2 16,0 0-6-16,-4 8-2 0,4-1-2 0,0 0-4 15,-1 4-6-15,-1 0-3 0,2 3-1 0,-4 6-3 16,3 2 6-16,-4-2-3 0,4 1-1 0,-2 0-4 15,-1 0 3-15,2 1-3 16,-2-1 2-16,1-1-5 0,2 1 0 0,-2 0 2 16,3-4-3-16,-3-1-11 0,2-1 9 0,-2-1 4 15,2-2-4-15,-1-2-3 0,1 1 3 0,-2-2 3 0,3-1-3 16,0-3-2-16,-1 2 1 0,1-5 1 0,0 2 4 16,-2-1-2-16,2-3 5 0,0 0 7 0,-1 6 4 15,1-5-2-15,0-1-14 0,0 0 17 0,0 0-6 16,0 0 0-16,-9-1 2 0,9 1-8 0,-5-2-3 15,2 0 4-15,3 2-6 0,-7-4 2 0,3 2 3 16,4 2-7-16,-13 0-4 0,6 0 1 0,-3 0-3 16,-1 0 3-16,1 2-1 0,-4 1-4 0,0 2 2 15,1 0 0-15,0 0 1 0,1-2 1 0,-2 2-3 16,4 1-4-16,0-2 6 0,0 0 1 0,2 1-3 16,1-2-1-16,0 1 5 0,1 0-2 0,2 0-6 15,1-2-3-15,-1 1-12 0,4 1-13 0,-3-2-10 16,3-2-10-16,0 3-9 0,0-3-18 0,0 0-22 0,0 0-26 15,17-3-32-15,-7-1-42 16,4-2-40-16,0 0-37 0,0-3-146 0,3-2-461 16,3 0 205-16</inkml:trace>
  <inkml:trace contextRef="#ctx0" brushRef="#br0" timeOffset="345.287">2216 2249 291 0,'0'-7'316'0,"0"3"-12"0,-1-1-10 0,-1 1-16 0,2 3-30 16,0-3-18-16,0 4-26 0,-3-4-17 0,3 1-14 15,0 3-26-15,0-4-23 0,0 4-8 0,0 0-11 16,0 0-12-16,0 0-9 0,0 0-6 0,0 0-13 15,3 13-3-15,-1-7-9 16,-1 3-2-16,-1-1-5 0,4 6-4 0,-4 0-4 16,3 5-4-16,1 1-1 0,-4 1-4 0,3 0-1 0,-3-1-6 15,0 4 1-15,0-3-11 0,0 3 7 16,0-2-5-16,0 0-17 0,0-1 20 0,0 0-5 0,-3 0 2 16,3 0-1-16,0-2-12 0,0-1-21 15,0-5-24-15,0 0-24 0,0-2-26 0,0 1-30 0,3-2-24 16,-3-3-30-16,0 0-45 0,2-1-47 15,-2-2-185-15,2-1-493 0,-2-3 219 0</inkml:trace>
  <inkml:trace contextRef="#ctx0" brushRef="#br0" timeOffset="652.3459">1933 2378 273 0,'-3'-2'281'15,"3"0"-24"-15,-3 0-22 0,3 2-26 0,0-5-20 0,0 5-20 16,-1-2-21-16,1 2-15 0,0 0-14 0,0 0-13 16,0 0-7-16,18 8-10 0,-11-1-8 0,3 1-6 15,0 4-7-15,4 4-8 0,-1 1-5 0,2 4-1 16,-1-1-7-16,3 1-7 0,0 0-6 0,-3 0 4 15,0 2-8-15,5-2-4 0,-5-1 0 0,1 0-11 16,-1 0-18-16,3-2-20 0,-3 1-20 0,3-2-15 16,0-2-18-16,1-1-23 0,-5-5-21 0,7-2-24 0,-2 0-25 15,-2-5-31-15,0-2-138 0,-1-1-364 0,-3 0 162 16</inkml:trace>
  <inkml:trace contextRef="#ctx0" brushRef="#br0" timeOffset="999.7763">2461 2531 260 0,'-3'-10'284'0,"-1"1"8"16,-1 2-13-16,0-2-5 16,0 5-20-16,-1-3-16 0,0 4-17 0,2 1-17 0,-2 0-27 15,6 2-14-15,-10 2-19 0,3 2-11 0,0 1-14 16,-4 4-12-16,5 0-13 0,-2 3-6 0,2 1-10 16,-1 4-6-16,2-3-6 0,2 4-5 0,2-3-8 15,2 4-2-15,-1-4-10 0,2 2-4 0,4-2-20 16,-1-2-2-16,0 1-22 0,2-3-4 0,3-1-12 15,-3-1-10-15,3-5-10 0,0 3-3 0,0-5-4 16,1 0 0-16,-1 0-1 0,0-4 4 0,3 0 4 0,-4-1 6 16,3-3 0-16,-4 0 4 0,0-1 10 0,0-2 9 15,-1-1 14-15,-3 1 11 0,0-2 9 16,0-2 8-16,-4 0 15 0,0-1 4 0,-4 2-1 16,0-2 5-16,-1 3 5 0,-1-1-3 0,-1 0-6 15,-1 2-6-15,-1 3-4 0,0-2 1 0,1 2-8 16,-2 1-14-16,-3 0-25 0,3 3-28 0,3 1-26 15,-1 2-40-15,-2-1-38 16,10 1-35-16,-13 3-53 0,10 0-49 0,-1 0-189 0,1 0-507 16,2 0 225-16</inkml:trace>
  <inkml:trace contextRef="#ctx0" brushRef="#br0" timeOffset="1264.1661">2691 2431 320 0,'1'-2'369'0,"-1"-2"-18"0,1 1-19 0,-1 3-24 0,1-3-36 0,1 0-19 15,-2 3-38-15,0-3-22 0,0 3-16 0,0 0-19 16,0 0-18-16,0 0-27 0,0 10 3 0,2-4-7 16,-2 3-19-16,0 0-1 0,1 4-15 0,0-1-3 15,0 1-10-15,0 2-8 0,0-1 2 0,0 6-14 16,1 0-12-16,-2-5-10 0,3 4-20 0,-2-4-5 15,-1 3-25-15,-1-4-14 0,1 0-28 0,-1-2-18 16,2-1-18-16,0 2-21 0,-1-3-28 0,0-2-36 16,1-1-35-16,1-1-47 15,-2-2-169-15,-2-1-480 0,2-3 212 0</inkml:trace>
  <inkml:trace contextRef="#ctx0" brushRef="#br0" timeOffset="1473.8072">2515 2480 155 0,'0'-4'217'0,"3"2"-23"16,1-1-18-16,5-1-15 0,0 0-26 0,5-2-25 15,7 0-31-15,2-1-34 0,0 1-33 0,2-1-26 16,0 0-35-16,0 3-26 0,-1 0-16 0,0-2-86 15,-3 2-190-15,-6 1 85 0</inkml:trace>
  <inkml:trace contextRef="#ctx0" brushRef="#br0" timeOffset="1851.3887">2892 2422 149 0,'0'0'206'0,"0"0"-6"0,1 1-1 0,-1-1-4 0,0 0-4 16,0 0-9-16,0 0-1 0,0 0-7 0,3 2-6 15,-3-2-12-15,0 0-9 0,0 0-6 0,0 0-11 16,0 0-8-16,0 0-12 0,3 3-13 0,-3-3-6 16,0 0-14-16,0 0-12 0,0 3-2 0,0-1-2 15,0 3-3-15,0 1 4 0,1 1-5 0,1 2-8 0,1 2 1 16,-3 3-5-16,1 0-6 0,-2 0 4 0,2 5-3 16,2-1-13-16,-3 4 13 0,0-8-7 15,0 0-11-15,0 2-5 0,-2 2-1 0,2-5 0 16,-1 0 1-16,1-3 0 0,0-1-7 0,1 3 6 15,-1-5 0-15,2 0-5 0,-2-3-1 0,0 1-1 16,0 0-3-16,0-1 12 0,0-4-14 0,1 6 6 16,1-5-5-16,-2-1 1 0,0 4-3 0,0-4 6 0,0 0-3 15,3 5-1-15,-2-2-3 0,-1-3 3 0,6 3-15 16,-6-3 19-16,7 2-7 0,-7-2 4 0,8 0-8 16,-1 0-4-16,-7 0-16 0,13-1-6 0,-3-1-16 15,-2 2-9-15,2-3-23 16,3 1-19-16,-3 0-24 0,3-1-25 0,-1-1-33 15,3-1-42-15,-2 0-48 0,1 1-177 0,-2-2-480 16,-1-3 213-16</inkml:trace>
  <inkml:trace contextRef="#ctx0" brushRef="#br0" timeOffset="2068.7317">2890 2447 213 0,'-1'-2'239'0,"1"-1"-27"15,0 3-24-15,4-8-25 0,3 5-28 0,2-3-32 16,4 1-26-16,0 0-28 0,-1-1-38 0,4 3-29 0,6-3-33 16,-6 2-18-16,0 2-28 0,-1-1-96 15,-3 3-209-15,-2 0 94 16</inkml:trace>
  <inkml:trace contextRef="#ctx0" brushRef="#br0" timeOffset="2258.9631">2925 2585 248 0,'-2'2'295'0,"2"-2"-12"0,0 0-20 0,0 0-31 0,0 0-25 15,0 0-29-15,0 0-29 0,0 0-26 0,0 0-31 16,19-5-32-16,-9 2-37 0,3-1-40 0,3-2-43 16,5 0-53-16,0 0-46 0,0-1-142 15,-1 0-326-15,0-1 145 0</inkml:trace>
  <inkml:trace contextRef="#ctx0" brushRef="#br0" timeOffset="2621.0363">3338 2453 268 0,'0'0'293'0,"0"0"-23"0,0 0-21 0,-7-2-29 15,7 2-21-15,0 0-19 0,0 0-15 0,0 0-19 16,-7 5-12-16,4-4-25 0,1 2 0 0,0 1-14 0,0 1-12 15,1-3-10-15,-1 1-20 16,2 1-16-16,0-1-12 0,0 0-14 0,0-3-13 16,0 5-1-16,2-4-8 0,3 0 4 0,-5-1-3 15,0 0 4-15,7-1-1 0,-7 1 4 0,7-5 2 16,-4 3 12-16,1-2 11 0,-1 1 8 0,-2-2 8 16,1 1 12-16,-2-1 7 0,1 1 8 0,-2 0 5 15,0 1-7-15,-1-1-11 0,2 1-5 0,-5-1-4 16,1 2-19-16,-1 2 2 0,5 0-26 0,-15 3-32 15,7 0-31-15,-3 3-43 0,-1 1-49 0,5-1-58 0,-3 3-237 16,1 0-487-16,2-2 215 0</inkml:trace>
  <inkml:trace contextRef="#ctx0" brushRef="#br0" timeOffset="2966.987">3300 2826 136 0,'0'0'250'0,"0"0"-23"0,0 0-18 16,0 0-19-16,0 0-14 0,0 0-7 0,5-12-13 16,-4 8-5-16,1-2-2 0,-1 2 7 0,2-1 3 15,-3 1 10-15,0 0 0 0,0 4-5 0,2-6 2 16,-2 3-3-16,0 3-8 0,1-6-12 0,-1 6-17 15,-2-3-10-15,2 3-15 0,-6-4-7 0,4 2-10 0,2 2-17 16,0 0-7-16,-10 0-2 0,10 0-9 0,0 0-17 16,-10 0-27-16,10 0-27 0,0 0-5 0,0 0-17 15,0 0-8-15,-4-2-15 0,4 2-3 0,0 0 1 16,0 0 5-16,0 0 4 0,0 0 3 0,0 0 7 16,11-6 1-16,-11 6 7 0,6-2 6 0,-4-1-8 15,-2 3-8-15,5-2-14 0,-5 2-26 0,0 0-41 16,0 0-47-16,0 0-49 0,0 0-195 0,0 0-460 15,0 0 204-15</inkml:trace>
  <inkml:trace contextRef="#ctx0" brushRef="#br0" timeOffset="3127.6749">3459 2679 223 0,'0'0'255'0,"0"0"-48"0,0 0-47 0,0 0-66 16,0 0-84-16,0 0-93 0,0 0-62 0,0 0-156 16,0 0 70-16</inkml:trace>
  <inkml:trace contextRef="#ctx0" brushRef="#br0" timeOffset="4407.1104">1813 3110 216 0,'-1'-2'234'0,"1"2"-12"0,-3-4-14 0,3 4-16 15,0 0-19-15,0 0-17 0,0 0-17 0,0-3-14 16,0 3-16-16,0 0-10 0,0 0-11 0,0 0-8 16,0 0-10-16,0 0-7 0,3 9-6 0,-2-6-6 15,2 2-2-15,1-1-6 0,1-1-5 0,-3 1-2 16,3 0-6-16,2 0-2 0,-3-1-1 0,3-1-1 15,0 3-3-15,0-2 2 0,1-2-6 0,1-1-2 16,-2 0 0-16,0 0-3 0,4-1 1 16,-1-1-3-16,0 0 1 0,1-4 3 0,-2 3-1 15,2-3-2-15,-3 1 2 0,1 1-4 0,-1 0 3 16,-1-1 26-16,2 2-2 0,-2-1-5 0,-2 4-5 16,0-2-3-16,0 0-4 0,1 0-2 0,-2 2-2 15,-4 0-4-15,9 2 0 0,-4 0-3 0,0 0 5 0,0 0-4 16,-1-1-1-16,3 2 0 0,3-2-3 0,0 3 4 15,-3-2-7-15,6-2 1 0,-3 2-1 0,2-4-2 16,0 2 3-16,0 0-2 0,-2-2 0 0,4-2 2 16,-4 1-3-16,-1-1 3 15,0 2-3-15,-2-3 3 0,0 2-1 0,1 1-2 16,-3-1-2-16,2 3 3 0,-3-2-3 0,2 0-1 0,-3 1 4 16,1 1-7-16,-4 0 3 0,7-2-3 15,-1 2 2-15,-6 0 2 0,11 2 0 0,-2-1 0 0,-1 0-2 16,0-1 2-16,2 0-6 0,2 0 4 0,4-2-2 15,-2-2 2-15,8 0-2 0,-3 0 0 0,-2 1 1 16,4-2 1-16,-6 2-2 0,-1-2 1 0,-1 2-2 16,-1 1 1-16,-4-1 1 0,1 1 4 0,-2 0-4 15,-1 2-1-15,-1-2 1 0,-1 2-4 0,-4 0 3 16,7 0 0-16,-3 1-2 0,-1 1 4 0,0 1 0 16,-1-2-1-16,1 2-1 0,2 0 0 0,-3-1 3 0,3 1 1 15,-1-1 1-15,3 1 4 0,0-2-6 0,3 0 3 16,0 0-5-16,4-3 3 0,1 0-5 0,0 2 5 15,-3-2-2-15,2 0 0 0,-4-1 0 16,0 2 1-16,0 0-2 0,0-2 0 0,-2 3-1 16,1-1 1-16,-5 1 0 0,3 0 0 0,-3 1 1 15,2-1 0-15,-6 0-2 0,7 0 2 0,-3 3-3 0,2-1 0 16,-2 0 1-16,1 0 0 0,0 1 2 0,0-2 1 16,3 2-4-16,0-2 1 15,1 0-1-15,1-1-6 0,3-2-1 0,2-1 2 16,0 0-2-16,-1 1 1 0,0-3-2 0,3 2 5 15,-1-1-2-15,2-3 3 0,-2 2 0 0,-3 2-2 16,-1-2 7-16,-3 1 8 0,-1 3 1 0,-1-3 3 16,-2 4 0-16,0-2 3 0,-2-1 1 0,1 3-3 0,-4 0-1 15,5-3 0-15,-2 3-2 0,-3 0 0 0,0 0-3 16,7 2 1-16,-7 2 0 0,0-4-1 0,3 2 1 16,-1 0-3-16,1 0 0 0,1-1-2 15,1 1-10-15,2-2-8 0,0 3 1 0,2-3-12 0,-1 1-3 16,6-3-8-16,0 0 4 0,-1-1 2 0,1 1 3 15,-4 0 4-15,-1-3 1 0,2 4 5 0,-2-2 4 16,1 1 9-16,-3 1 8 0,-1-2 16 0,-1 2-3 16,1 0 0-16,-3 0-4 0,-3 1-16 0,4 0-25 15,-4 0-41-15,0 0-78 0,0 0-88 16,0 0-139-16,0 0-406 0,0 0 180 0</inkml:trace>
  <inkml:trace contextRef="#ctx0" brushRef="#br0" timeOffset="11456.1598">5765 3238 99 0,'0'0'216'0,"0"0"-10"0,0 0-6 16,0-3-13-16,0 3-13 0,0 0-13 0,-2-4-6 16,2 4-8-16,0 0-6 0,0 0-8 0,0 0-10 15,-1-3-30-15,1 3-8 0,0 0-5 0,0 0-5 16,0-4-2-16,0 4-6 0,-3-2-2 15,3 2 1-15,-1-5 1 0,1 3-10 0,0 2-2 0,-2-4-3 16,2 4 0-16,0-4-2 0,-1 2-2 0,1 2-7 16,-1-5-2-16,-1 2-5 0,1 1 2 0,1-2-2 15,0 1-3-15,-2-1-1 0,1 0 14 16,1 1-8-16,0-3-8 0,0 2 0 0,-3-1-8 16,2-1 5-16,1 0 1 0,0-2-6 0,0 3 0 0,0 2-4 0,0-3 2 15,0 0-3-15,0 2 2 16,0-1-4-16,0 1 2 0,0 1-5 0,0 3-1 0,0-6 0 15,0 6 0-15,0-3-1 0,0 3-2 16,0-3 3-16,0 3 4 0,0 0-9 0,0 0 3 16,0-3-9-16,0 3 7 0,0 0-1 0,0 0 1 15,-2-3 0-15,2 3-1 0,0 0-4 0,0 0 0 0,0 0 3 16,0 0 1-16,0 0-3 0,0 0-4 0,0 0 5 16,0 0 0-16,0 0-3 0,0 0 0 0,0 0-1 15,0 0-3-15,0 0 3 0,0 0 3 0,0 0 0 16,0 0-4-16,0 0-1 0,0 0 4 0,0 0 0 15,-3 9-2-15,3-7 9 0,-1 1-2 0,1-3-6 0,1 7 1 16,-1-3-5-16,0 2 5 0,0-1 0 0,0-1-5 16,0 3 5-16,0-2-1 0,2 3 1 0,-2 0-1 15,1 0 4-15,1 1-5 0,-2 0 2 0,0 0 6 16,0 1-7-16,2 2-2 0,-2-1 2 0,-1 0 0 16,2-2 0-16,-1 2 5 0,0 2-1 0,2-1-3 15,-2 1 1-15,0-1-1 0,0-2-1 0,0 1 4 16,1 1-3-16,1 0 0 0,-1 1 2 0,2 0 1 15,-3-1-2-15,0 0 1 16,1 2 1-16,-1-3 1 0,0 2 0 0,0-5 2 16,2 2-7-16,-2-1 3 0,0 1 0 0,3 2 3 15,-3 1-2-15,0-4 3 0,1-2-5 0,-1 4 1 0,3-3-2 16,-3 2 5-16,1-1-2 0,2 0 3 0,-3 0-2 16,3 3-3-16,-2 0 0 0,2-5 0 0,-3 3 0 15,1-2 1-15,1 0 0 0,1 0 0 0,-3-2-4 16,0 2 5-16,1-2-1 0,-1 2 0 0,2-2 4 15,-1 1-4-15,-1 0-3 0,0 0 0 0,1 0 2 16,-1-3 2-16,0 3 0 0,2-2-4 0,-2 1 1 16,0-1 2-16,1 0 0 0,-1 1-2 0,2 0 4 15,-1 1-4-15,-1-1 3 0,0-2-3 0,1 1 4 0,1 0-3 16,-2 1-2-16,1-2 2 0,1 3 0 0,-2-4 10 16,1 3-11-16,-1 0 0 0,1-1 0 0,1 2 2 15,-1-2-1-15,-1 0 2 0,2-1 1 0,-1 2-3 16,-1-2 8-16,0 1-6 0,0 0 2 0,0 1 0 15,0-1 2-15,0 2-3 0,0 0-1 0,0 0 1 16,1 2 8-16,-2-1 0 0,2-3 5 0,1 2-10 16,-2 0 4-16,0 1 0 15,1 0-8-15,-1 0 6 0,0 2-1 0,3 0 1 16,-3 0 4-16,0 1-5 0,0-3 0 0,0 0-4 0,0 2 5 16,0 1-6-16,0-2 4 0,0 3 1 0,0-5 10 15,1 3-12-15,-1 0 7 0,2-1-12 0,-2 2-1 16,0 0 17-16,0-2-14 0,0 2 5 0,1-1-1 15,-1-1-4-15,2-1 12 0,-2 4-3 0,1 0 1 16,1-2 3-16,-1 2-6 0,-1-2-3 0,0 1 4 16,1 2 1-16,-1 1 6 0,2-2 2 0,-2-2 2 15,0-1-6-15,0 0-4 0,1 3 4 0,2-3-5 16,-3 2-2-16,0 1 0 0,1-1-2 0,1-2 2 16,-2 0-3-16,0 4 4 0,4 0 0 0,-4-1-7 0,0 1 4 15,0 0-8-15,3-1 10 0,-3 1-4 0,0-1 0 16,0 1-1-16,1-1 6 0,2 0 0 0,-3 1-9 15,3 4 2-15,-3-2-2 0,0-2-3 0,0 0 4 16,3 0-2-16,-2 0 6 0,-1 0-3 16,3 0 3-16,-3 0-7 0,0 2 8 0,0-2-6 0,3 0 2 15,-3 1 3-15,0 0-1 0,3-1-4 0,-3 3 0 16,1-3 2-16,-1 1 0 0,3 1-2 0,-3-2 7 16,0 2-13-16,0 0 8 0,3 0 7 0,-3-2-4 15,1 1-3-15,-1-1 1 0,3 5-3 0,-3-5 0 16,0 1-1-16,0 1 6 0,0-1-1 0,0 1-2 15,0 1 3-15,3-3 1 0,-2 1 0 16,-1 0-5-16,1 1 4 0,1-1-4 0,-2-1 5 16,0 2-2-16,0 3-2 0,0 0-2 0,3-2-2 15,-2-3-3-15,-1 2 8 0,0 1-7 0,2 3 0 16,-2 0 5-16,1-4 3 0,-1 3 5 0,0 1-10 0,0 0-1 16,1-3 7-16,-1 2-4 0,3 2 5 0,-3 0-7 15,0 0 3-15,0 0 5 0,0-2-2 0,2 3-4 16,-1-2-4-16,-1 0 8 0,1-1-1 0,1 2 2 15,-2-5-6-15,0 4 2 0,1 1-1 0,-1 0-3 16,0-2 0-16,0 2 3 0,0-2-3 0,-1 4 1 0,2 0 5 16,-2-1-3-16,2 0 2 0,1 0 4 15,-4-2-8-15,2 2 2 16,0 1 3-16,2-2-3 0,-1 0-2 0,-1 3 3 16,0-1-9-16,0 0 9 0,1-1 2 0,-1 1 0 15,2 0-4-15,-2 0-12 0,1-1 11 0,-1 1 5 16,2-1-1-16,-2-1-3 0,-2 1-2 0,4-1 6 0,-2 4-3 15,0-2-1-15,-2 1-1 0,2 1 0 0,2 0-2 16,-5 0 4-16,3 1 3 0,0 0-3 0,1-1 6 16,-2 1-13-16,1 1 7 0,0 0-2 0,0-1 4 15,-2 1-6-15,2 0 4 0,0 1 1 0,0-2-1 16,0 0-1-16,0 0-3 0,2 0 7 0,-4 0-5 0,1 0-3 16,1 1 4-16,0-2-2 0,1 3 3 0,-1-3-3 15,0 3 1-15,0 7 4 0,2-8 1 16,-2 0-1-16,0 8-5 0,0-7 5 0,1-2-2 0,1 2 3 15,-4 8 0-15,2-9-3 0,2 1-1 0,-2 0 2 16,-2 9-4-16,2-2-1 0,0-8 0 0,0 0 1 16,2 1 2-16,-1 7 0 0,-1-8 1 0,0 0 2 15,0 2-12-15,0 8 9 0,0 0-1 0,1 1-2 16,1-12 5-16,-2 1 0 16,0 0 5-16,1 9-2 0,-1-9-2 0,0 1-2 15,2 8-1-15,-2-8 2 0,1 0 2 0,-1 0-5 16,0 0 3-16,2 0 4 0,-1 7-4 0,-1-8-2 0,0 9 4 15,0-9 1-15,0-1-3 0,1 11 4 0,-2-1 0 16,1-8-1-16,1-2-2 0,-1 10 2 0,0-8 3 16,2 0-5-16,-2 6 1 0,0 1 2 0,1-8 1 15,-1-1-3-15,2 2 3 0,-1-2-8 0,0 2 7 0,2-1 2 16,-3-1-3-16,2 1-4 0,-1-2 5 16,0 0 1-16,-1 2-10 0,2 0 9 0,-2-1 0 15,0 1-11-15,3 0 6 0,-3-1 6 16,1-2 8-16,0-1-9 0,1 1 1 0,-2-3 1 0,1 0 4 15,-1 0-3-15,2-5 5 0,-1 0-13 0,-2-1 1 16,1 0 7-16,1 0-3 0,-2 0-4 0,1-2 11 16,0 0-3-16,0-5-5 0,0 2 6 0,1-4-13 15,-1 2-2-15,-1-1 7 0,2-1-3 0,-1 0-3 16,0 1-9-16,0-3-9 0,0 1-22 0,0-4-9 16,0 6-13-16,1-3-21 0,-1-3-24 0,0 0-30 0,2 0-44 15,-2 0-48-15,0 0-41 0,4-9-44 0,-1 2-262 16,-2-8-625-16,4-4 277 0</inkml:trace>
  <inkml:trace contextRef="#ctx0" brushRef="#br0" timeOffset="21866.5847">5887 3091 36 0,'0'0'99'0,"-5"1"-1"0,2 0-10 16,3-1-17-16,-7 0 7 0,7 0-1 0,-4 2-6 0,1-1 9 15,3-1-16-15,-7 1 4 0,4-1-11 0,3 0-1 16,-7 2-6-16,4-2-4 0,3 0 4 0,-4 1-2 16,-2-1 3-16,6 0 8 15,-4 1-2-15,-2 0 3 0,6-1 0 0,-5 2 4 16,5-2 0-16,-3 0-4 0,3 0 0 0,0 0-1 15,-6 1 0-15,6-1-2 0,0 0-4 0,-4 1-2 16,4-1 0-16,0 0-1 0,0 0-3 0,0 0-1 16,0 0-3-16,0 0 1 0,0 0 0 0,-6 0-4 15,6 0-2-15,0 0 0 0,0 0-3 0,0 0 0 16,0 0-8-16,0 0 2 0,0 0-6 0,0 0 1 0,0 0-6 16,0 0 3-16,0 0-6 0,0 0 0 0,0 0-3 15,0 0 2-15,0 0-3 0,0 0 0 0,0 0-3 16,0 0-2-16,0 0 3 0,9 6-2 0,-5-6 1 15,-1 1-3-15,3-1 0 0,-2 0 1 0,1 0 6 16,1 2-7-16,4-2 1 0,-3 0 0 0,3-2 1 16,2 4-4-16,-2-4 1 0,6 4-3 0,-2-4 0 15,1 1 3-15,-1 1-2 0,2-2-2 0,1 0 3 0,-3 0-1 16,4 1-1-16,-2 0 2 0,-1 1-2 16,1-4-2-16,-1 3 3 0,2-1-1 0,-3 0 0 0,3 1 0 15,-3-1 2 1,0 1-3-16,0 0 3 0,-1 0 0 0,1-2-4 15,2 1-1-15,-5 1 2 0,3 0 3 0,2 0 2 0,-1 0-4 16,0 0-1-16,2 0-1 0,0-1 3 0,4 1-1 16,-5 1-1-16,-1-3 0 0,2 2-2 0,-3 1 2 15,3-1 2-15,0 1-2 0,4 0 3 0,-7-2-4 16,3 1 1-16,-1 1 2 0,-1 1-2 0,2-2-4 16,-2 1 4-16,0 1 0 0,0-1 0 0,-1 2 1 15,-2-2 1-15,1 1-2 0,-3-1 0 0,4 0 2 16,0 1-2-16,1-1 1 0,-2 0-1 0,1-1 0 15,0 2 3-15,0-3-4 0,0 1 2 0,1 0-1 16,1 0 2-16,-1 0-4 0,-1-1 5 0,0 2-5 0,2 0 1 16,-6-1 3-16,5 1 1 0,1 0-7 0,-3-1 3 15,2 0 2-15,-2-1-3 0,0 2 2 0,-3 0-2 16,1-1 3-16,-1 0 1 0,0 1-1 0,0 0 0 16,0-3 2-16,-1 3-1 0,-1 0-2 0,2 0 2 15,0-1-3-15,-1 1 1 0,0-2-2 0,0 1 4 16,2-1-4-16,1-1 1 0,-1 2 3 0,-1-1 1 15,7 0-4-15,-3 0 3 0,2 1 0 0,-2-1-4 16,3 1 0-16,4-5 4 16,-5 4-3-16,-2 1 3 0,2 1-3 0,-1-1 9 15,1-2-11-15,0 3 3 0,-2-2-3 0,2 2 1 16,-2 0 3-16,-1-3 0 0,1 3-3 0,0 0 2 0,1-1 1 16,-1 1 3-16,-1 0-6 0,1 0 2 0,0-2 0 15,-4 2-1-15,4-1 10 0,0-1-10 0,2 2-1 16,-2 0 2-16,0-2 3 0,1-1-4 0,1 2 1 15,1-2-2-15,-2 1 9 0,2 0 0 0,4 1 6 16,2-2 1-16,-1 2-1 0,1-1-2 0,-2 0-5 16,6 1 0-16,-5 0 0 0,2 1-2 15,-3 1 1-15,3-2 2 0,-1 1-3 0,-2-1 0 0,4-1 3 16,-2 2-2-16,-1-1-2 0,-1 1 2 0,7 0-7 16,-6-1 6-16,0 1-3 0,2-2 2 0,-3 3-1 15,3-1-2-15,0 0 3 0,0-1-1 0,-1 1 0 16,-1-2-3-16,1 2 0 0,-1 2-1 0,2-2 2 15,-3 0 0-15,0 0 0 0,0 1-2 0,1-1 0 0,-3 1 3 16,4-1-1-16,-3 0 5 0,2 0-7 0,-1 0 4 16,0 0-1-16,0 2-2 0,0-4 2 0,-1 3-1 15,4-2 0-15,-3 1 6 0,0 1-6 0,-1-2 2 16,3 1-2-16,-1 0 1 0,3 0 8 0,-4-2-11 16,3 2 1-16,-3 0 1 0,2-2 2 0,2 0-7 15,-2 0 5-15,0 1-1 16,2 0-2-16,-1-1 2 0,-2 0 2 0,3 1 4 15,0 0-7-15,-3-2 2 0,1 0 0 0,2 2-2 16,-4-2 2-16,3 3 2 0,-1-2-1 0,0-1-3 16,0 1 1-16,0-1 2 0,2 3-4 0,-3-3-1 15,1 2 4-15,1-2 1 0,2 0-2 0,-1 1 0 16,1-1-1-16,-1 1 2 0,-2 0 0 0,6-1 0 0,-1-1 2 16,0 4-4-16,0-2-1 0,2-2 3 15,-2 3 3-15,3-1-1 0,-2-1-2 0,9-1 0 0,-12 2 0 16,2 1-2-16,3-2 2 0,0 2 1 0,7-1-1 15,-10-1 2-15,10 6-3 0,-8-7 0 0,8 2 0 16,-10 2 0-16,3-3 2 0,-3 1-3 0,13-1-2 16,-3-2 5-16,-8 3-2 0,9 1 3 0,-11-1-2 15,14-1 2-15,-12 1-5 0,9-2 4 0,-1 2-2 16,3 0 2-16,-13 1-1 0,3-2-1 0,9 0 3 16,-1 1-2-16,-1-1 0 0,-7 3-2 0,9-3 1 15,-10 2-1-15,13-1 3 0,-5 2-1 0,2 0-1 16,0-3 1-16,1 2 0 0,-1 0-3 0,0 0 5 15,2-3-2-15,-1 1 1 0,0 3-1 0,-2-3 0 16,3 0-3-16,-2 5 3 0,1-5-4 16,-1 1 3-16,-11 1 3 0,13 0-1 0,1 3 1 15,0-6-5-15,1 5 4 0,1-3-2 0,0 3 0 16,-3-2 2-16,1-1 1 0,0 0-1 0,4 2 0 16,-5-4-2-16,3 4-2 0,3-1 3 0,-6-1 2 15,2 0-2-15,1 1 8 0,0 0-10 0,0-1 0 16,0 2 2-16,0-3 0 0,2 5-3 0,-1-4 5 15,2-2-4-15,-1 7 2 0,0-3-1 0,1-3-1 16,-3 3 2-16,3 0-4 0,1-1 3 0,-2 2 0 16,2-1 4-16,-1-1-2 0,21-1 0 0,-24 1-2 15,4 2 10-15,-1-3-10 0,2 2 0 0,-2-2 1 16,2-1 2-16,-2 1-4 0,0 1 3 0,2 0 1 16,0-2-2-16,-3 3 2 0,21-3-1 0,-21 3-1 15,-2 0 6-15,4-2-7 0,0 1 0 0,-2-2 0 0,2 3-1 16,22 0-1-16,-29 1 4 0,4-3 0 0,1 2 1 15,2-2-2-15,0 1-2 0,20-1 3 0,-22 1-2 16,5 0-2-16,14 1 5 0,-18-1-1 0,1 1 1 16,1-1 1-16,19 1-2 0,-26-3 0 0,3 1 3 15,1 1-4-15,4-2 1 0,-2 2-1 0,3 0 0 0,-4 0 1 16,1 0-3-16,-1-1 4 0,0 2 8 16,-3 0-10-16,-2-3-2 15,0 1 2-15,-2 0-3 0,-2 2 13 0,-9-2-11 16,8 1 2-16,-8-1 1 0,-3 2-2 0,0-1 1 15,1 0 0-15,-2 1-1 0,-1 0-1 0,-2-2 1 16,0 1 0-16,-8 1 0 0,2 0 1 0,-2 0-3 16,0-1 0-16,-2 2 5 0,2-3-5 0,-6 1 1 0,4 0 1 15,-3 1 0-15,-3-2 0 0,0 1 0 0,2 1 2 16,-4-1-1-16,2 1 0 0,-2-1-2 0,-1 0 1 16,0 0 1-16,0 1 3 0,-4 0-3 0,9 0 4 15,-6-1 10-15,1 0-5 0,-4 1 0 0,7-1 2 16,-3 0 1-16,-4 1-1 0,5 0-2 0,-5 0 3 15,0 0-3-15,6-1-4 0,-6 1 2 0,0 0 0 16,0 0 0-16,4-1-3 0,-4 1 2 0,0 0-5 16,0 0 5-16,0 0-6 0,0 0 5 0,0 0-1 15,5 2-3-15,-5-2 0 0,0 0 2 0,0 0-4 0,0 0-1 16,0 0 4-16,0 0 4 0,0 0-7 0,0 0-2 16,0 0 5-16,0 0-3 0,0 0 3 0,0 0 0 15,0 0-2-15,0 0-1 16,0 0 2-16,0 0-3 0,0 0-11 0,0 0-14 15,0 0-18-15,0 0-19 0,0 0-36 0,0 0-37 16,0 0-56-16,0 0-250 0,2-8-478 0,-2 5 212 16</inkml:trace>
  <inkml:trace contextRef="#ctx0" brushRef="#br0" timeOffset="24824.0008">15637 2720 106 0,'0'0'195'0,"0"-2"-7"16,0 2-10-16,0 0-6 0,0 0-11 0,0-4-9 15,0 4-7-15,0 0-9 0,0 0-8 0,-2-3-7 0,2 3-8 16,0 0-11-16,0 0-14 0,0 0-3 0,0 0-6 16,0 0-12-16,0 0-3 0,0 0-5 0,0 0-7 15,0 0-3-15,0 0-4 0,0 0-6 0,0 0-3 0,0 0-3 16,0 0-5-16,0 0 0 16,0 0-5-16,0 0-2 0,0 0-2 0,0 0-4 15,0 0 7-15,0 0-5 0,-1 9 1 0,1-9-6 0,0 5 4 16,0-1 1-16,0-1-2 0,1 1 1 0,1-1 3 15,-2 3 5-15,0-1-2 0,1 3 3 0,-1-1-4 16,2 2-3-16,-1 1 3 0,-1-2 1 16,1 1-6-16,1 0 0 0,-1 3-1 0,1 1-4 15,0-2 1-15,0 2 3 0,-1-1-4 0,1 0-3 0,-1 2 1 16,3-1-4-16,-2 0 6 0,0 2-3 0,0-2 0 16,1 2 1-16,-1 3-1 0,0-3-1 0,-1 5-1 15,1-2-1-15,0-2-1 0,1-2 1 0,0 5 1 16,-1-5-3-16,-1 1 2 0,0 0 1 0,2 4-4 15,-1-5 5-15,0 1-4 0,0 0 0 0,-1 4 4 16,-1 0 10-16,0-3 5 0,2-3-2 0,-2 2-1 0,0 6-2 16,0-1-2-16,0-1 7 0,-2 1 2 0,4 0-7 15,-2-2-2-15,0 1 2 0,-2 0 0 0,1 1-1 16,1-2 0-16,0 1 2 16,1 0-2-16,-1 1-2 0,2-1-3 0,-2 0-3 15,0 0 2-15,0 0-1 0,-2 3-1 0,2-4-3 16,-1 2 2-16,1 0-1 0,1-1-2 0,1 0 3 15,-2-5-1-15,0 7-4 0,1-2 2 0,2 0 4 16,-3-4-8-16,0 4 13 0,1 1-12 0,1 0 2 16,-2 0 0-16,0-2-3 0,0-3 5 0,1 3-2 0,-1 2 6 15,0 0-9-15,0-1 2 0,1 0-1 0,-2 1-2 16,2-1 4-16,-2 2-6 0,0-1 4 0,2 0 0 16,-1 0 5-16,1 1 3 0,-2 1-8 0,1 0-2 15,-1-1-3-15,1 1 4 0,0-2 4 0,0 2-4 16,0 0-2-16,-2-2 11 0,4 2-9 0,-2 0-1 15,0-2 2-15,0 1 1 0,0-1 0 0,1 2-1 16,0-1 1-16,2 1 3 0,-3 0 0 0,2 0-3 16,-1 1 3-16,0-1 0 0,0 2 1 0,1 0 0 0,-4-3 0 15,4 3 4-15,-4-2-1 0,4 0 3 0,-2 3-9 16,0-1 4-16,0-2 1 16,0 1-1-16,0 0-2 0,0-1 5 0,2 1-2 15,-4-2 0-15,2 1-5 0,0 3 6 0,0-3 4 16,0 1 4-16,-2 1-6 0,2 0 1 0,-1 1 2 15,1-1 8-15,-1 3-5 0,0-2-6 0,1 2 3 16,0-1-1-16,-2 0-3 0,2 9 5 0,0-9-1 16,-1 9-3-16,-2-10-1 0,2 0 4 0,1 0-14 15,-3 2 9-15,3-3-3 0,0 3 5 0,0-1-2 0,-2-1-1 16,0 3 1-16,2-3 12 0,-2 2-9 0,1 0-7 16,1 1-6-16,0-3 4 0,0 2 1 0,0-1 0 15,-3 1 0-15,3 0 0 0,-1-1-2 0,0 0 12 16,-1 1-16-16,2 7-1 0,0-7 3 0,-2-1 6 15,1-1-6-15,1 3 2 0,-1-2 4 0,3 8-7 16,-3-10-1-16,1 1 3 0,-1 0-1 0,2 0-3 16,-2 2 11-16,3-1-5 0,-2-1 1 0,0 11-2 15,0-12 2-15,-1 4 2 0,1-2-3 0,0 10 4 0,0-9-11 16,1 7 10-16,-1-7-4 16,0 0-1-16,-2 8 2 0,0-9 0 0,3 9 1 15,-3-10 0-15,2-1 7 0,-2 2-11 0,2-1 0 16,-1 2-8-16,-1-1 9 0,2 8-3 0,0-6 4 15,0 6 1-15,-1-8 2 0,1-1-4 0,1 11-1 16,-2-10 3-16,1 2 4 0,0-2 3 0,0 0-2 0,1 0-1 16,-1 1 4-16,0-1-13 0,-1-1 3 0,0 4 6 15,2-5-2-15,-2 2-5 0,1-2 4 0,1 2-5 16,-2 0 2-16,1-2 6 0,0 2-4 0,1-1 3 16,-2 1-2-16,2-1-3 0,-2 1 7 0,1-1 2 15,1-1-10-15,-2 3 1 0,1-2 2 0,0-1-2 16,0 2 1-16,0-1-3 0,0 1 2 0,0-3 3 15,0 1 1-15,0 1-4 0,0-3 1 16,0 1-1-16,0 1 1 0,2 0 0 0,0-3 2 16,-2 1-4-16,3-2-1 0,-3 2 6 0,1-2-6 15,0 0 3-15,-1 0-3 0,2 2 1 0,-1-1 8 16,-1-2-8-16,0 3-1 0,2-8 4 0,-2 6 1 16,0-2-5-16,0-2 14 0,1 1-16 0,0-3 4 15,-1 1 2-15,1 1-4 0,0-3-1 0,0 0 6 16,1 2-10-16,-2-1 17 0,0-2-20 0,0 1 13 15,0-5-3-15,0 1-1 0,0 0-2 0,0 0 5 16,0-2 5-16,0-2-11 0,1 0-1 0,-1-1 8 16,0 1-8-16,0-1 11 0,0 0-2 0,0-4-3 15,2 5 10-15,-2-5 3 0,-2 4-13 0,2-4 3 0,0 0-4 16,0 0 1-16,0 0 2 0,0 0 2 0,0 6-19 16,0-6-27-16,0 0-37 0,0 0-56 0,0 0-69 15,0 0-80-15,0 0-87 0,-8-12-197 0,2 7-612 16,-2-4 271-16</inkml:trace>
  <inkml:trace contextRef="#ctx0" brushRef="#br0" timeOffset="36142.8649">6093 8777 1 0,'-4'0'120'15,"4"0"-2"-15,0 0-3 0,-7 2-16 0,7-2 1 0,0 0-7 16,-6-2-9-16,6 2 8 0,-4-1-10 0,4 1-3 16,0 0-3-16,0 0-2 0,-6 0-2 0,6 0-5 15,0 0 4-15,-5 0-7 0,5 0-4 0,0 0-4 0,0 0 7 16,0 0-6-16,0 0 0 0,0 0-5 15,-6 0 1-15,6 0 0 0,0 0-2 0,0 0-1 16,0 0 4-16,0 0 4 0,0 0-6 0,0 0-2 16,0 0 4-16,0 0-9 0,0 0-3 0,0 0-1 0,0 0-3 15,0 0-4-15,0 0-3 0,0 0-4 0,0 0-1 16,0 0-4-16,0 0-3 0,0 0 2 0,0 0-6 0,0 0 4 16,0 0-8-16,0 0 0 15,0 0 0-15,0 0-1 0,0 0-3 0,0 0 2 16,0 0-1-16,0 0 3 0,0 0-2 0,18 0-3 15,-18 0 0-15,7 0 0 0,0 0 2 0,-1-1-3 16,-2 1-3-16,-4 0 2 0,11 0-1 0,-3 0 0 0,-3 0-4 16,2 0 3-16,2 1 2 0,-1-1 0 0,2 0-2 15,-2 0 3-15,2 0-1 0,0 0-3 0,4 0 0 0,0 1 1 16,-1-1 2-16,1-1 0 0,-1 1-3 0,1 0-3 16,1 0 4-16,2-3 6 0,-3 3-10 0,3-1 6 15,-1-1-3-15,-1 1-1 16,6 0 8-16,0-1-8 0,-6 2-1 0,6-1 2 15,-5 0-1-15,1 0 4 0,0 1-4 0,-1-2 1 16,5 0 1-16,-6 2-4 0,-1 0 2 0,1-3-1 16,-1 2 3-16,1-1-3 0,-1 1 1 0,0 0 0 15,0-2 2-15,-1 0-6 0,1 2 3 0,0-1-3 16,-1 1 6-16,0 0-2 0,-2 0 1 0,2 1 1 0,-1-4-2 16,1 3-1-16,0-1 2 0,0 2-1 0,0 0 1 15,-3-1-1-15,0 2 3 0,-2-1-9 0,2-1 3 0,0 0 8 16,2-1-3-16,-2 2-4 0,1-1 3 0,-1 0 2 15,3-1-3-15,0 2 0 16,1-1 1-16,-4 0-1 0,0-2 1 0,-1 3-1 16,1 0 0-16,2-1 0 0,-2 1 2 0,4-1-2 0,-4-1-1 15,1 4 3-15,2-2-5 0,-1-2 1 0,1 2 2 16,-3 0 0-16,3 0 0 0,0 0 0 0,-2 0 0 16,2 0-1-16,-3 2 1 0,3-4 3 0,1 2-3 15,-4 0 1-15,3 0 0 0,0 0-3 0,0 0 3 16,-3 0-2-16,3 0 1 0,-2 0 0 0,2-1 0 15,-4 1-1-15,2 0 1 0,-2 0 1 0,0 1 1 16,1-1-1-16,-3 0-2 0,1 0 3 0,1 0-2 16,-1 0-1-16,-2 0 3 0,4 0-3 0,-6 2 6 15,1-4-6-15,1 2-2 0,3 0 3 0,-2 2-1 0,-2-2 0 16,1 0 3-16,2 0-1 0,-1 0 1 0,1 0-1 16,1-2 0-16,1 2-4 0,-3 0 5 0,3 0 1 15,0 0 2-15,4 0 7 0,-1-1 1 0,1 0 4 16,0-2 1-16,3 3 1 0,0-2-2 0,5 0-3 15,-2 0 1-15,4 2-4 0,0-3-1 0,-3 1 0 16,3 1-2-16,0 0 0 0,-2-1 0 0,1 2 0 16,-1-1-2-16,1-1-6 15,-2 1 3-15,3 1-1 0,-2-1 1 0,0-1 2 16,0 2-2-16,2-2 1 0,0 2-1 0,0 0-3 0,0 0 2 16,-3-1-2-16,3-1 2 0,0 0-2 0,4 2 3 15,-4-2 1-15,0 2-3 0,4-2 1 0,-2 1 1 16,-1-3-3-16,2 4 0 0,-1-2 0 0,3 2 3 15,-3 0 0-15,3 0-6 0,-3 0 5 0,2 0-3 16,2 0-1-16,-2-1 1 0,-1 0 8 0,-2-1-7 16,3 2 2-16,-1 0-2 0,-2-3 0 0,2 1-2 15,-1 2 2-15,-1-1 0 0,1 1 0 0,0 0 0 16,1-3 0-16,-2 3 0 0,1-1 3 0,0 1-3 16,-1-2 1-16,2 0 1 0,-2 4-4 0,1-4 2 0,1 1 1 15,-2 0-2-15,1 1 1 0,1-2 3 0,0 1-1 16,2-1-7-16,-4 2 9 0,2 0-3 0,-1-1-1 15,-1 2 3-15,1 1-4 0,-2-2 2 0,2 0-1 16,-2-2 1-16,1 1 6 0,-1 1-7 0,-1 3 3 0,3-3 2 16,-1 1-4-16,1-2-1 15,-2 1 7-15,2-2-1 0,1 2-5 0,0-2 1 16,-2 2 0-16,2-2 2 0,-2 1-1 0,2-1 4 16,0 1-3-16,0-2-1 0,1 5 3 0,0-2-3 15,0-3 1-15,-1 2 1 0,1-2-2 0,-1 2 4 16,-2 0-2-16,2-3-1 0,1 3-1 0,2 1 2 15,-4-3-2-15,3 1 2 0,0 2 1 0,-2 0 0 16,0-1-4-16,-1 0 2 0,1 0 1 0,1-3 2 16,-1 4-6-16,1 0 2 0,0-2 0 0,-1 1-3 0,1-1 0 15,3 0 3-15,-3 0-1 0,1 0 0 0,-1-1-1 16,1 3 2-16,-1-2 0 0,-1 0 2 0,3-1 0 16,-2 2-1-16,0-1 2 0,0 1-3 15,1 1 0-15,-1-4 2 0,0 3-3 0,0-2-1 0,0 2 2 16,-2 0 2-16,3 0 1 0,-4-3-4 0,4 2-4 15,-2 2 5-15,1 0-1 0,13-1 1 0,-12-2-2 16,-4 2 3-16,2-1-2 0,-2 2-3 0,3 0 1 16,-1-2 0-16,0 0 3 0,-1 1-1 0,1 0-1 15,0-2-2-15,0 3-2 0,1-1 4 0,0 0 10 16,-1-1-11-16,4 1 1 0,-1-1-1 0,-3 2 1 16,2 0-3-16,-1 0 2 0,2-1-1 0,-1 0 5 15,0-3-4-15,10 4 3 0,-11 0-3 0,2-3 2 16,-2 3-1-16,-1 2 2 0,2-5-4 0,-2 2 13 0,1 1-7 15,-1-2 1-15,1 1 0 16,3-2 2-16,-3 1-4 0,13 1 4 0,-14-1-3 16,1 1 1-16,2 0 1 0,-1-1 1 0,1 2-1 15,-1-3-2-15,2 2-4 0,10-2 6 0,-13 1-3 0,10 2 0 16,-11-1 0-16,5 1 0 0,6-1 1 0,-8-2 3 16,-2 4-7-16,3-3-1 0,-3 0 12 0,10 1-7 15,0-1-1-15,-11 0 1 0,1 2-3 0,0-3 2 16,0 3 0-16,0-1 0 0,2-2 6 15,-2 3-10-15,1 0 2 0,0-1-1 0,1 0 2 0,-3-2 3 16,3 3-1-16,0-2-3 0,-2 2-2 0,2-3 2 16,-1 2-3-16,1 1 4 0,-1-1-1 0,1-1 2 15,8-1 1-15,-9 1-1 0,10 1-1 0,-10-1 1 16,-2-1-1-16,3 2 2 0,9 0-1 0,-9-1 2 16,-1 0-7-16,12 0 7 0,-2 0-2 0,-10 1-3 15,0-1 2-15,11 0 0 0,-12 1 0 0,3-1-3 16,-4 0 1-16,1 0 4 0,0 1-3 0,0 0 1 15,0-1-1-15,-1 1 4 0,3-1-3 0,-1 0 1 16,-2 0 2-16,1 1-2 0,-1-1 8 0,4-1 2 0,8 0-12 16,-12 2-5-16,3-3 4 0,9-1 2 0,2 3-4 15,-13 0 4-15,10 0 2 0,-10 0-2 0,3-2 5 16,-3 3-6-16,2-1 1 0,-2 1-1 0,3 0 1 16,-4-1-3-16,-2 0 0 0,3 0 2 0,-2 3-1 15,0-4 1-15,1 3-2 0,-3-1 0 0,4-1 4 16,-2 0-5-16,0 0 5 0,-2 2-3 0,3 0 8 15,1-2-9-15,0 0 0 0,0 1 3 0,-1-2-2 16,0 1-2-16,-1 1 0 0,0 0 0 0,-2-1 1 0,2 2 1 16,-1-2 1-16,-3 1-1 0,0 1 0 0,0-1 2 15,-8 1-5-15,3-2 2 16,-1 1 0-16,0 1 1 0,-1 0-3 0,1 0 5 16,0-2-5-16,-1 2 2 0,0-2 3 0,1 1-5 15,-2 0 1-15,0 1 3 0,-4 0 9 0,2 0-9 16,-2 0 0-16,0 0-3 0,1-2 4 0,-1 1-4 15,3 0 1-15,-3 0 5 0,1-1 3 0,-1 1-4 16,3 0 5-16,-3-1-2 0,4 1 0 0,-4 0-1 16,1 0 0-16,1-1 0 0,-2 2-2 0,1 0 1 0,-2-2-1 15,0 1 13-15,1 1-14 0,0 0-3 0,-2-2 3 16,0 2-1-16,1-1-9 0,-1-1 19 0,0 2-9 16,-1-1-5-16,0-1 1 0,-2 2 2 0,2-1-3 15,-3 1 1-15,-4 0 1 0,9 0 0 0,-5 0 0 16,0-1 0-16,-4 1 1 0,6 0 4 0,-6 0-8 15,6 0 6-15,-6 0-5 0,0 0 5 16,0 0-4-16,7 0-1 0,-7 0 2 0,0 0 7 16,0 0 2-16,3-2 0 0,-3 2 0 0,0 0 9 15,0 0-10-15,0 0 2 0,0 0-1 0,0 0 2 16,0 0-1-16,0 0-9 0,0 0 7 0,0 0 0 16,0 0 1-16,0 0-4 0,4 0 4 0,-4 0-7 15,0 0-1-15,0 0 6 0,0 0-5 0,0 0 3 16,7-1-4-16,-7 1-2 0,0 0 3 0,0 0 5 0,6 0-8 15,-6 0 1-15,0 0-13 0,0 0-4 0,0 0-4 16,0 0-7-16,4 1-9 0,-4-1-11 0,0 0-13 16,0 0-22-16,0 0-29 0,0 0-45 0,-20 3-55 15,13-2-57-15,-4-1-219 0,-2-1-528 0,-1-2 234 0</inkml:trace>
  <inkml:trace contextRef="#ctx0" brushRef="#br0" timeOffset="46763.2049">9332 2941 28 0,'0'0'120'0,"0"0"1"0,0 0-7 15,0 0-7-15,-3-3-12 0,3 3-3 16,-1-3-7-16,1 3 0 0,0 0-6 0,-3-2 0 15,3 2-5-15,0 0-5 0,-4-2-8 0,4 2 5 16,0 0-1-16,-3-3-6 0,3 3 6 0,0 0-3 16,-2-2-9-16,2 2-2 0,0 0-3 0,0 0-4 0,0 0-1 15,0 0-2-15,0 0 0 0,0 0 2 0,-3-1-4 16,3 1 5-16,0 0-2 16,0 0-2-16,0 0 2 0,0 0-2 0,0 0-1 15,0 0-4-15,0 0 5 0,0 0-6 0,0 0-5 0,0 0 2 16,0 0-4-16,0 0-3 0,0 0-4 0,0 0 2 15,0 0-5-15,0 0-11 0,0 0-16 0,0 0-17 0,0 0-29 16,0 0-34-16,0 0-23 0,1-5-41 0,-1 5-27 16,2-3-124-16,-2 3-331 0,5-5 146 0</inkml:trace>
  <inkml:trace contextRef="#ctx0" brushRef="#br0" timeOffset="49535.6962">9243 2959 129 0,'0'0'157'0,"0"0"-3"0,0 0-4 0,0 0-5 0,-6-4-10 16,6 4-3-16,0 0-5 0,0 0-5 0,0 0-3 16,0 0-6-16,0 0-8 0,0 0-4 0,0 0-5 0,0 0-3 15,0 0-5-15,0 0-8 0,0 0-1 0,0 0 3 16,0 0-4-16,0 0-6 0,-1 6-4 16,1-6-7-16,0 0-3 0,0 0-2 0,0 0-6 0,0 0-3 15,0 0-4-15,0 0-5 0,0 0 0 0,0 0-5 16,0 0-2-16,0 0-4 0,0 0-3 0,0 0-1 15,0 0-3-15,0 0-4 0,0 0 7 0,0 0-10 16,0 0-2-16,-2 1 1 0,2-1-3 0,0 0 1 16,0 0-2-16,0 0-1 0,0 0 2 0,0 5 0 15,0-5 1-15,0 3 2 0,0-3 4 0,-1 4 3 16,2-1 1-16,-1-3 1 0,0 3-1 0,0-3-4 16,-2 4 3-16,3-1-4 0,-1-3 0 0,-1 5 1 0,1-5 0 15,0 4 0-15,0-1 3 0,0-3 2 0,0 4 0 16,-2-1 1-16,2 1 1 0,-1-2-1 0,1-2-3 15,0 7 2-15,0-3-9 0,0-2 6 0,0 1-9 16,0 3 4-16,0-3-4 16,-2 0 0-16,2 1-1 0,0 0-2 0,0-1 4 15,0 1-4-15,0-1 0 0,0 2-3 0,0-2 11 16,0 2-6-16,2-2-6 0,-2 3 6 0,0-2-1 16,-2 2 1-16,2-1 18 0,0 0-17 0,0 1-1 0,0 0 1 15,0 0-1-15,0 0-1 0,0-1 2 16,0 3-2-16,0-4-1 0,0 2 0 0,2 0 2 15,-4 1 0-15,2-1 2 0,2-1-2 0,-2 3-3 0,0-3 0 16,0 3 0-16,0-3 1 0,0 3-2 0,0-2-2 16,0 0 1-16,0 1 0 0,0-2-1 0,0 1 1 15,0 2 3-15,1-1-5 0,1-3 4 0,-2 2 9 16,0-1-17-16,0 2 3 0,1-3 2 0,-1 2-1 16,1-1-4-16,1 0 6 0,-2 3-9 0,0-3 8 15,1 1-1-15,1 0-1 0,-2-1 3 0,0 1 0 16,0 1-4-16,1 0 1 0,-1-3 0 0,0 1-1 15,0 2 5-15,2 0-1 0,-2 1-1 0,1-3 5 16,-2 4-5-16,2-3 3 0,-1 2-2 0,0-2-4 0,0-2 6 16,1 1-2-16,-1 1-1 0,0 1-5 0,0 0 6 15,0-1 0-15,0 1 6 0,-1-2 10 0,2 3-3 16,-1-3 4-16,0 3-2 16,0-2-4-16,2 1 3 0,-2-1-2 0,0 3-5 15,0-3 3-15,0-1-6 0,1-2-2 0,-1 5 0 16,0-2 6-16,0 1 1 0,2-1 0 0,-2 1 0 15,0 0-1-15,0-1-2 0,0-1 3 0,1 2-4 0,-1 0 0 16,0 0 1-16,0 0 0 0,0-1 2 0,0 3-2 16,2-2 0-16,-4 2-2 0,2-2 1 0,0 0-4 15,0 1 5-15,0-2 11 0,0 2-9 16,0-1 5-16,0 1-10 0,-1 0 10 0,1-1-3 0,1 0 1 16,-1 0-3-16,0 0 3 0,0 0 4 15,0 0-4-15,0 1 0 0,0-2-6 0,0 1 13 0,2 0-14 16,-2 1-2-16,0-1-2 0,-2 0 6 15,2-1-6-15,2 1 3 0,-2-2-4 0,0 3 2 16,-2-3 2-16,2 3 0 0,0-1 0 0,0 0 1 16,0 1-5-16,0-2-7 0,0 2 8 0,0-3 1 15,2 2 2-15,-2-3 3 0,0 4-5 0,0-1 2 0,0-2-3 16,0 3-2-16,1-1 2 0,-1 0 1 0,0 0 1 16,0-1-1-16,0-1-1 0,1 0 3 0,-1 0-12 15,2 2 6-15,-1 1 6 0,-1-3-1 0,0 1 6 16,0 1-7-16,0 1 1 0,0 0 2 0,2-2-1 15,-1 2-2-15,-1-2 1 0,0 0 4 0,0 0-6 16,2 1 0-16,-1-1 2 0,-1 0-7 0,0 3 5 16,1-3 6-16,-1 1 2 0,3-1-3 0,-3 1-3 15,2 0 2-15,-2 2-7 0,1-3 12 0,-1 1-2 16,0-1 2-16,0 3-2 0,1-4 3 0,-2 2-2 16,2 1 5-16,-2 1-10 0,1-2 4 0,1 2 8 0,1-1 4 15,-2 0 1-15,1 2-4 0,-1-1 4 0,2 2-11 16,-1-2 12-16,-1 1-16 15,0 1 6-15,0-1-9 0,2 2 2 0,-1 0-1 16,-1-4 9-16,1 3 5 0,-1-2-13 0,0 4 0 16,0-4-7-16,2 0 12 0,-2 2 3 0,1-2-6 15,-1 2 2-15,2 2-4 0,-1-1 3 0,0-1-2 16,1 1 3-16,-2 0-8 0,1-1 5 0,-1 1-2 16,2-2 4-16,-2-1-7 0,1 3 2 0,2 1 11 15,-3-2-7-15,1-2-2 0,2 5-4 0,-1-2 5 16,-1 0-5-16,0-3 0 0,-1 3-5 0,2 0 8 0,-1 0-1 15,1-3 0-15,-1 3 1 0,0-2 0 0,1-1-2 16,-2 0-5-16,2 0 4 0,0 1-1 0,-1 0 0 16,1-1 4-16,-2 0-5 0,0 0 0 0,1 2 6 15,1-3-8-15,-1 2 6 0,0-1-1 0,1 0-3 16,-2 1 2-16,1-1 1 0,2 1-6 0,-3 0 6 0,1 0-1 16,1-1 1-16,0-1-3 0,-1 3-4 0,0-4 6 15,-1 0-5-15,1 3 2 0,0-2-1 0,0 1 1 16,0-1 3-16,0 1 4 0,-1 0-3 0,3-2 1 15,-2 2 1-15,0 0 0 0,0 0-3 0,1 1 2 16,-1-1 6-16,0 0 2 16,0 0-2-16,-1-2-3 0,2 2 2 0,0 1-7 15,-1 0 6-15,0-1 3 0,1 0-3 0,-1 0 4 16,-1 2-2-16,2 0 3 0,-1-3-3 0,-1 5-2 16,2-2 2-16,-2 3-3 0,1-2 3 0,-1 1-2 15,1-3-2-15,-1 2 4 0,2 0-5 0,-1 1-2 0,-1 0 3 16,1-1 5-16,-1 1-6 0,2 0-1 0,-1-1 2 15,-2-1-7-15,2 2 5 0,0 0 1 0,-1 1-4 16,2-1 1-16,-2-1 2 0,3 3-3 0,-3-2 1 16,1-1 2-16,-1 3 0 0,3-2 2 0,-3-1-8 15,3 7 0-15,-3-5 5 0,0-1-4 0,1 0 2 0,-1 1 0 16,2-2 1-16,-1 0 0 0,1 4-2 0,-2-4 0 16,1 1 4-16,-1 2 1 0,1-2 2 0,-1 1-2 15,2 0-5-15,-1-1 0 0,1 1-2 0,-2-1-3 16,1-1 6-16,-1 2-1 0,3 6 1 0,-3-7 6 15,1 3-2-15,1-3-3 0,-5 1-1 0,4-1 0 16,-1 1-3-16,3 0 1 16,-3 1 0-16,0-3 1 0,0 1-2 0,3 6-2 0,-3-5 5 15,0 0-4-15,3 0 5 0,-2 4-2 0,-1-5 2 16,0 1-3-16,2 0 3 0,-1 0-3 0,-1-1 2 16,0 0-2-16,1 1 10 0,-2 0-11 0,2 0 3 15,1 1 1-15,-2-1-3 0,1-2 8 0,-1 2-8 16,2 5 6-16,-1-6 2 0,-1 0-1 0,0 2-8 15,0-1 3-15,0-1 0 0,0-1 0 0,0 3-1 16,0 0 4-16,0-1 0 0,2 0-3 0,-4 5 4 16,2-4-3-16,0-1 2 0,0 5 1 0,0-4-2 0,-1-1-2 15,2 5 2-15,-1-4-1 0,2-1 2 0,-2 1 0 16,0 4-2-16,1-5-1 0,0 1 1 0,1 3 2 16,-2-3-1-16,1-1-1 0,-2 1-1 0,2 4 3 15,-1-3 0-15,0-3-2 0,2 7 1 0,-1-7-3 16,-1 3 3-16,0-3 6 0,0 6-9 0,0-4 3 15,0 1-5-15,3-3 5 0,-3 1 1 0,0 1-7 16,0-2 4-16,0 1 0 16,0 1 0-16,-3 1 5 0,3-2-6 0,3 1 1 15,-3 4-2-15,0-6 6 0,0 2-1 0,-3 5-2 16,3-1 0-16,0-4 3 0,0 4 0 0,0-4-3 16,-3-1 3-16,5 1-2 0,-4 4-2 0,2-3-1 0,3 3 2 15,-3-5 0-15,0 6 0 0,3-7-5 0,-3 7 4 16,0-6 1-16,0 1-1 0,1 3-3 0,-1 4 0 15,0-4 3-15,2-4 1 0,-1 5 1 0,-1-5-2 16,0 0-2-16,0 7 3 0,0-7-2 0,3 0-1 0,-3 1-1 16,1-1 4-16,-1 1-3 0,2 5 5 0,-1-6-2 15,-1 2 2-15,0 3-2 0,0-1-2 16,2 2 3-16,-1-5 0 0,0-1-5 0,1 6-2 0,-2 1 6 16,0-8-3-16,1 6-1 0,0-1-1 0,-1-2 6 15,1-3-5-15,0 1-1 0,2 2 2 0,0 3 0 16,-2-6 0-16,-1 6 0 15,4 0 5-15,-2-5-4 0,-2 0 2 0,2 1-1 16,0 4-4-16,-1-5 2 0,-1 1 3 0,0-1-1 16,0 1-3-16,1-2-1 0,2 2 2 0,-3 0 2 15,2 0 0-15,-2-1-2 0,1-1 5 0,1 1-5 16,0 2 0-16,-1-3 0 0,-1 3-1 0,4 1 0 0,-3-2 0 16,0-1 5-16,1 1-4 0,-1 3 2 0,-1-3 0 15,2-1-2-15,-2 2 0 0,1-1 0 0,1-1-3 16,-1 0 2-16,2 5 3 0,-3-6-3 0,1 0 1 15,-1 2 1-15,3-4-1 0,0 1 1 16,-3 2-1-16,1-5 2 0,1 4-5 0,0-1 3 0,0-2 2 16,1 2-4-16,-3-5 0 0,0 3 4 0,0-1-4 15,0-1 0-15,1 2 3 0,1-3 0 0,-2 2 2 16,1 0-1-16,-1-2 5 0,1 1-6 0,-1-3 1 16,0 1 4-16,-1-1-6 0,0 0 1 0,2 0 1 15,-2-1-2-15,1 1 0 0,1-1 0 0,0 0 0 0,-1-4 1 16,0 6 3-16,0-1-2 0,0-5 0 0,0 5-2 15,2-2 0-15,-2-3 0 0,1 4 1 0,-1-4 0 16,-1 7-1-16,1-7 0 0,-2 3 2 16,2-3 0-16,0 0 0 0,-2 7 1 0,2-7-1 0,0 3-2 15,0-3-1-15,0 0 3 0,-3 4-1 0,3-4 1 16,0 0-1-16,-2 2 0 0,2-2 0 0,-3 4-1 16,3-4 3-16,-1 5-5 0,1-5 0 0,0 0 6 15,-1 3-5-15,1-3 1 0,-3 5 0 0,3-5 1 16,-3 3-1-16,3-3-1 0,-2 2 3 15,2-2-2-15,-2 3-2 0,2-3 2 0,0 0 0 16,0 8 3-16,0-8-6 0,-3 3 2 0,3-3 2 16,-2 5-2-16,2-2-1 0,0-3 2 0,-2 6-2 15,2-3 2-15,0-3-1 0,-2 6 3 0,2-6-1 16,-1 4-4-16,-1-1 1 0,2-3 4 0,-1 7-2 16,0-4-1-16,1 0-2 0,0-3 3 0,-2 4 0 15,2-4-2-15,-1 4 0 0,1-4-3 0,-1 4 2 16,1-4-9-16,-2 4 2 0,2-4-2 0,0 0-4 15,0 0-6-15,-3 4-4 0,3-4-9 0,0 0-9 16,0 0-9-16,0 0-16 0,0 0-19 0,0 0-30 0,-6 3-25 16,6-3-33-16,0 0-42 0,-8 3-50 0,8-3-57 15,-6 1-62-15,6-1-269 0,-11-1-711 0,11 1 314 16</inkml:trace>
  <inkml:trace contextRef="#ctx0" brushRef="#br0" timeOffset="53726.4797">5917 4018 26 0,'0'0'144'0,"-4"-1"-18"0,4 1-4 0,-6-2-17 16,6 2 0-16,-6 0-7 0,6 0-8 15,-5-2-3-15,2 1-6 0,3 1 2 0,-6 0-10 0,6 0-3 16,-8 0-8-16,8 0 3 0,-4-1-7 0,4 1 2 16,-6 0 2-16,6 0 1 0,-7 1-5 0,7-1-6 15,-4 0 4-15,4 0-5 0,-6 1-1 0,6-1-3 0,-4 1 3 16,4-1 1-16,0 0-2 0,0 0 0 0,-3 1 0 15,3-1-1-15,0 0-2 16,0 0-2-16,0 0-3 0,0 0 12 0,0 0-3 16,0 0-4-16,0 0-6 0,0 0-2 0,0 0-4 0,0 0-3 15,0 0 0-15,0 0-4 0,-7 0 5 0,7 0-8 16,0 0-3-16,0 0 0 0,0 0-1 0,0 0-4 16,0 0 1-16,0 0 2 0,0 0-6 0,0 0 2 15,0 0 2-15,0 0 0 0,0 0 1 0,0 0-3 0,0 0 1 16,0 0 0-16,0 0 0 0,0 0-2 0,0 0-3 15,0 0 0-15,0 0 1 16,0 0 2-16,0 0 2 0,0 0-1 0,0 0 7 16,14 3-2-16,-11-2 3 0,-3-1-1 0,7 0-1 0,0 2 0 0,-1-2-3 15,-2 1 3-15,3-1-6 0,0 1 2 0,1-1-3 16,1 0 3-16,1 1-6 16,-2-1 3-16,1-1-4 0,-1 1 0 0,1 2 1 0,-1-1 0 15,2 0-4-15,1 0 3 0,-1-2-1 0,1 1 0 0,-2 0-3 16,2 0-1-16,2-1 0 0,-1 2-2 0,1-1 0 15,2 0 5-15,0-1-4 0,6 1 4 0,-7 1 2 16,1-2 2-16,9-1 0 0,-1 1 0 0,-1 0-6 16,1 1 0-16,-1-1 1 0,2-2 1 0,0-1 3 15,3 1-5-15,-4 0 0 16,2 1 0-16,-3 1-2 0,2-2 2 0,0 2-5 0,1-2 0 16,-1 2 5-16,1-1-2 0,-1 1-4 0,-1-2 1 15,0 2 0-15,-1 0 0 0,1 1 2 0,-2-1-2 16,-5 1 0-16,6-3 2 0,-1 3-1 0,-5 3-2 15,0-7-1-15,5 4 2 0,0 0 1 0,-5-2-2 16,6 2-3-16,-7 0 5 0,1 0-2 0,0 0 0 16,4-1 2-16,1 1-4 0,-4 0 2 0,-2 0 2 15,8-4 1-15,-2 4-1 0,-1-2 1 0,1 0 0 16,1 3-1-16,0-2 0 0,0-1 0 0,1 1 0 16,-1 1 2-16,0-1-6 0,-1 1-1 0,1-1 4 0,0 1 2 15,1-2-2-15,-2 2-1 0,0-2 3 0,2 0-2 16,1 4 1-16,-3-2-2 0,1-4 2 0,1 3 3 15,-2 1-3-15,2-3-2 0,-2 2 1 0,0-1 0 16,2 1 2-16,-1 2-2 0,0-4 3 0,1 1 0 16,-3 1-3-16,2 0 3 0,1-1-1 0,-1 2-1 15,-1-1 2-15,1 1 1 0,-1-3-4 0,1 3 5 16,1-3-2-16,1 1-2 0,-3 2 2 0,1-3-1 16,1 1-1-16,-2 0 1 15,0 0 3-15,-1 0-5 0,-3 0 2 0,0 2 0 0,4-1 3 16,-4-1 3-16,4 0 3 0,0-1-9 0,-1 1 3 15,-5 2-4-15,2-1 3 0,-3-1 4 0,3 1-6 16,0 2 2-16,0-4 12 0,4 1-13 0,-7 0 3 16,3 1-3-16,-3-1-1 0,7 0 5 0,0 2 0 15,-4-3-2-15,-1 1-3 0,-1 0 2 0,6 1-5 0,-5 0 0 16,4-2 6-16,-3 3 0 0,4-3 6 16,-5 3-10-16,4-1 2 0,1 0 0 0,2 0-4 15,-8 0 4-15,1-1-1 0,6 1 0 0,-5-1-5 0,-3 2 4 16,10-1 5-16,-3-1-2 0,-5 1-7 0,5 0 4 15,-6-1 1-15,6 0-1 0,-5 1 0 0,5-2 0 16,0 2 3-16,-4 1-6 0,5-2 3 0,-1 2 1 16,-5-1-1-16,0 0 1 0,5 0-1 0,0-1 3 15,-4 2-6-15,5 0 1 0,-2-1-3 0,2 1 5 0,-1-1 1 16,-1 1 0-16,-4 0 0 0,1-2-5 0,4 2 11 16,-4 0-5-16,4 0-4 0,0 0-2 0,-5-1 1 15,0 1-1-15,5-1 4 16,-1 3-2-16,1-2 5 0,-5 0 2 0,1 0-7 15,3 0-2-15,-5-1 2 0,6 0-1 0,2 1 2 16,-8 0-2-16,1 0 1 0,5-1-2 0,0 1 5 16,0 0-3-16,-4 0 2 0,-1 0-3 0,0 0 1 15,0 0 4-15,6 0-1 0,-2-1-5 0,-3 2 0 16,-3-1 3-16,3 0-3 0,-3 0 2 0,3 0 2 0,-1 1-2 16,0 0 4-16,0-1-3 0,-1 0 2 0,7 1-6 15,-8-1-1-15,1 0 3 0,-1 0 2 0,2 0-3 16,-2 0 1-16,3-1 3 0,-2 2 0 0,1-1-4 15,-1 0 4-15,2 0-4 0,-4 0 3 0,4 0 0 0,-2 0 2 16,2 0-6-16,0 2 1 0,-2-4 8 0,5 2 4 16,-3 0-11-16,0 0 0 0,3 0 1 0,1 0 2 15,0-1-1-15,-3 0 1 0,6 2-2 0,-4-1 4 16,1-1-1-16,0 0-2 0,-4-1 2 16,4 4-2-16,0-3 0 0,2 0 3 0,-2-1-3 0,0 2 1 15,2 0 1-15,-1 0-2 0,1-1-2 0,-1-2 2 16,2 1 1-16,-1 2-1 0,-1 0-2 0,2-1 3 15,-1 2-3-15,1-2 2 16,-2-1-2-16,2 1 2 0,-1 0-1 0,1 2 5 16,0-1-2-16,-1-3-3 0,1 3 1 0,3-2 2 0,-2 0-1 15,1 1-2-15,-3 0 2 0,3 0-1 0,0-1 1 16,0 1-2-16,-1 1-2 0,1 0 12 0,1 0-8 16,-2-1 0-16,-1-1-2 0,-1 2 0 0,3 0 0 15,1-1-1-15,-1 1 1 0,-2-2-1 0,1 2 4 0,2 0-2 16,-3 0 3-16,2-2-8 0,0 2 2 0,0 0 4 15,-1-1-1-15,2 0-4 0,0 1 13 16,-2-1-14-16,2 1 3 0,-1 0 5 0,-1 0-6 16,2 0 0-16,-2-1 5 0,2 1-1 0,-2 0 1 0,2 0 6 15,0 0-10-15,1 0 1 0,-3-1 0 0,2 1-2 16,1 1 3-16,-1-1-3 0,1-1 0 0,-1 1 13 16,-1 0-12-16,3 0 6 0,-1-2-3 0,1 2-2 15,0 0-1-15,-3-1 5 0,1 2-5 0,4-3 4 16,-4 1 9-16,2 0-14 0,-2 0 5 0,3 1 3 15,-2 0-1-15,4-1 9 0,-5 1-13 0,11 2 5 16,-8-3-1-16,-1 1 2 0,-1 0-6 0,12-2 2 16,-15 3-3-16,3-2 5 15,-1 1-2-15,1 0 0 0,0 0 0 0,1 0 3 0,0-2-5 16,-1 1 3-16,3 1 1 0,7-1-1 0,-10-1-1 16,0 2-1-16,2 0-1 0,-1-1 1 0,1 0 3 15,1 0 3-15,8-1-2 0,-10 0-5 0,10 0 2 16,-9 2 2-16,8-1 4 0,-9 0-1 0,1 0-5 15,-2 0 7-15,3 1 0 0,9-3-7 0,-11 1 6 0,9 0-1 16,-11 1 0-16,4-1 0 0,-1 2-4 0,10-2-3 16,-10 1 3-16,0-2 3 0,12-1 6 15,-4 3-19-15,-9 1 4 0,12-2 4 0,-3-1 1 0,-8 2-1 16,1 0 6-16,7-4 0 0,-10 4-5 0,13-3 0 16,-13 4-12-16,14-4 5 0,-12 1 4 0,8 2 0 15,-10-2 7-15,13 0-3 0,1 0-6 0,-15 0 9 16,12 0-6-16,2 0 10 0,-14 0-15 0,15 1 13 15,-4-1-8-15,-11 1 2 0,4 1-3 0,8-2-4 16,-12 2 2-16,1 0 9 0,-1 0 5 0,1-1-14 0,0 1 2 16,1 0 2-16,0-1-6 15,-1 0 0-15,0 1 7 0,-1-1 0 0,3 1 11 0,-3-2-17 0,1 2 0 16,-1 0-5-16,-1-1 5 16,2 0 3-16,-1 2 5 0,-2 0-6 0,-2 1 1 15,2-3-1-15,-3 0 1 0,1 3 2 0,-6-1-2 16,0-1 9-16,4 1-17 0,-5 0 5 0,-3-1-2 15,1 1 4-15,-1-2-3 0,-2 2 6 0,3-1 2 16,-2-2-4-16,-1 3 1 0,-1 0 1 0,3-2-3 16,1 0-2-16,0 1 0 0,-1 1 2 0,-3-2 1 0,0 0-2 15,1 2 7-15,0-1-1 0,-1 0 2 0,1-1-10 16,1 0 18-16,-2 1-3 0,3-1-11 0,-3-2-3 16,0 4 15-16,0 0-17 0,1-1-4 0,0 0 6 15,-1 1 17-15,3-1-14 0,-2-1-4 0,2-1-1 16,-2 2 8-16,1 1-8 0,3-2 2 0,-3 0 1 0,1 2 7 15,-3 0-11-15,0 0 3 0,0-1 3 16,4 0-1-16,1-1-4 0,-2 1 4 0,-2 1-2 16,1-2 2-16,-2 2-7 0,0-2 7 0,1 1 1 15,-3 0-3-15,-1 0 6 0,0 1-1 0,-1-2-1 0,-1 2 1 16,1 0-3-16,-2 0 16 0,-4 0-5 0,7-2 3 16,-7 2 0-16,6-1 0 0,-6 1 1 0,4 0-3 15,-4 0 3-15,0 0 11 0,6-1-16 0,-6 1 7 16,0 0-9-16,0 0 0 15,6 0 8-15,-6 0-7 0,4-2 11 0,-4 2-13 0,4-1 3 16,-4 1-4-16,6-2-2 0,-6 2-5 0,7-1 6 16,-7 1 1-16,7 0 2 0,-5-1-5 15,-2 1 3-15,8-2-7 0,-4 2 6 0,-1-2 2 16,-3 2-8-16,7 0-4 0,-4 0 6 0,-3 0-4 0,6-1 5 16,-3-1 2-16,-3 2 11 0,6-1-15 0,-6 1-4 15,0 0 4-15,0 0-3 0,8 1 3 0,-5 1 6 16,-3-2-3-16,0 0 2 0,0 0 0 0,0 0 1 15,0 0-3-15,0 0 0 0,0 0 1 0,0 0-1 16,4-3 0-16,-4 3 1 0,0 0 3 0,0 0 0 0,0 0 2 16,0 0-1-16,0 0 2 0,0 0 3 0,0 0-3 15,0 0 2-15,0 0 8 0,0 0-26 0,0 0 22 16,0 0-3-16,0 0-1 16,0 0 0-16,0 0 7 0,0 0-10 0,0 0-11 15,0 0 9-15,0 0-6 0,0 0-14 0,0 0-23 0,0 0-26 16,0 0-46-16,0 0-38 0,0 0-41 0,-15-3-51 15,11 3-59-15,-3-2-69 0,-3 1-188 0,1 0-602 16,-3-1 266-16</inkml:trace>
  <inkml:trace contextRef="#ctx0" brushRef="#br0" timeOffset="57285.5069">6014 6094 73 0,'-3'1'124'0,"3"-1"-7"0,-7 1-4 0,7-1-1 0,-4 1-5 16,4-1 1-16,-6 0-8 15,6 0-4-15,0 0 3 0,0 0-7 0,-4 2 0 16,4-2-5-16,-3 1-2 0,3-1 0 0,0 0 0 15,0 0-5-15,0 0 1 0,0 0-1 16,0 0 5-16,0 0-3 0,0 0-7 0,0 0-2 16,0 0 0-16,0 0-8 0,0 0 1 0,-4 1-2 0,4-1-6 15,0 0-5-15,0 0-3 0,0 0-5 0,0 0 1 16,0 0-3-16,0 0-9 0,0 0-2 0,0 0-5 16,0 0-2-16,0 0-2 0,0 0-4 0,0 0 0 15,0 0-4-15,0 0 0 0,0 0 0 0,0 0 1 0,0 0-1 16,10 3 0-16,-6-2 0 0,-4-1-1 0,7 0 2 15,-1 0-2-15,1 1-2 0,-3 1 5 16,2-2-6-16,-2 0-3 0,7 1 3 0,-2 0-2 16,-1 0-1-16,3-1 1 0,-1 0-1 15,0 0-1-15,4 0 2 0,-4 3-2 0,4-3-5 0,0 0-1 16,0 0 5-16,-1 0-2 0,1 0-1 0,4 3-1 16,-3-3 1-16,1 0 1 0,1-3-1 0,-3 3 1 15,2 0-2-15,-1 0 2 0,2-1-2 0,-1 1-2 16,-1-2 2-16,6 2 1 0,1-2 8 0,1 1 7 0,1-1 0 15,3 1-7-15,0-2 1 0,0 0 0 0,2 1-1 16,-1 0-1-16,3 0-4 0,-1-2 6 0,-1 3-5 16,10-1 1-16,-10 0 0 0,1 0-3 0,9 0-1 15,-9 0-2-15,8 0 4 0,-11 1-3 0,3 0 1 16,0-1-1-16,0 1 3 0,-1 1-4 0,11 0-3 16,-12-3 6-16,1 2-4 0,2 0 2 0,-2 1 1 15,11-2-5-15,-15 2 2 0,2 0-1 0,0 0-2 16,1-1 3-16,1 1-1 0,0 0-1 0,-2 0 4 15,1-1-1-15,1 1-2 16,1-2 0-16,9 2 1 0,0-2 1 0,-9 0 2 0,10 1-2 16,1-1 1-16,-2 1-3 0,-1-1 1 0,0 2-1 15,-8 0 1-15,9-1-1 0,-9 0 1 0,1 2 1 16,7-3-2-16,4 1-3 0,-4 1 4 0,3-2-1 16,-3 2-1-16,-7 0 2 0,11-1-2 0,-4 1 4 15,3 0-1-15,1-3-2 0,-1 2 1 0,2-1-1 16,0 0 0-16,1 0 2 0,-2 0-1 0,0 1-2 15,3 0 0-15,-1-1 2 0,0-1 3 0,2 0-4 16,-4 2 2-16,6-1-2 0,-3-1 0 0,-3 2 0 0,2-2-2 16,1 2 2-16,1-1 3 0,-2 0-1 0,3 1-4 15,-5 1 2-15,3-3 4 0,-1 1-5 0,-1 1 3 16,1 0-2-16,1-2 3 0,3 1-4 0,-4 1-1 16,1-2 5-16,1 2 0 0,2-1-3 0,0 0 2 15,0-3-4-15,0 2 2 0,1 2 0 0,-1-1 0 16,0 0 0-16,0-1 1 0,1 1 1 0,-1 0 3 0,21 1-5 15,-24 0 3-15,3-1 3 16,19 0-8-16,-21-1 7 0,1 0 3 0,1 1-4 16,2 1 3-16,17 0-7 0,-23-1 1 0,5 2 3 15,-1-3 2-15,0 1-1 0,0 0-2 0,20 0-1 16,-22 0 3-16,2 0-4 0,0 0 3 0,2 1 2 16,1-2-6-16,-2 0 1 0,20 3 5 0,-22-2-5 15,0 0 6-15,3 0-2 0,0 1 0 0,-4-2 1 16,4 2-3-16,0 0 1 0,19-3 0 0,-23 5 0 15,2-2-1-15,1-1 1 0,-2 2-2 0,2-2 5 16,2 1-3-16,-5-1 1 0,25-2 1 0,-29 2 3 0,4 0-1 16,2 1-4-16,0-1 3 0,1-2 3 0,2 4-1 15,-2-1-1-15,-2 0-4 0,20-2 8 0,-21 2-8 16,0 1 1-16,1-1 1 0,0-3 2 0,22 1-2 16,-23 1 1-16,3 0-7 0,0 0 7 0,0 2-5 0,0-5 1 15,2 3 0-15,18-2 1 0,-24 1-3 0,5 0 9 16,18 0-7-16,-21-1 2 0,3 1 3 0,0 1-1 15,18-1 0-15,-19 0-4 0,23-3 0 0,-23 4 1 16,0-2 0-16,19 3-1 0,-20 0 1 0,21-4-4 16,-23 3 8-16,22 0-1 0,-20 2-3 0,0 0-2 15,21-5 3-15,-20 1 0 0,0 2 9 0,-1 0-12 16,21-3 7-16,-20 4-9 16,-1-2-2-16,0 0 3 0,2 0 1 0,0 2-1 0,20-2 2 15,-22 2 0-15,0 0-2 0,1-3 0 0,-1 2 0 16,0 1 3-16,0-1-2 0,-2 2-8 0,-1-2 6 0,2 3 1 15,-4-2 0-15,-2 1-4 0,2 0 4 0,-4-2-1 16,3 1 2-16,-4 0 1 0,0 1-4 0,-8-1 0 16,10 4 4-16,-14-3-2 15,3 0-5-15,0 0 4 0,-2 0 3 0,1-2-3 16,-2 2-2-16,-1 0 1 0,-1 0 7 0,-2 0-2 0,-6 1 1 16,-1 0-8-16,-2-2 3 0,4-1-1 0,-9 3 0 15,1-1 0-15,-2 0-2 0,0-1 1 0,-7 1 2 16,8 1-1-16,-8-1-1 0,9 0 3 0,-5 1 0 15,-4-1-2-15,0 0 0 0,0 0 5 0,7-2-4 16,-7 2 1-16,0 0 10 0,0 0-3 0,0 0 5 16,0 0-9-16,0 0 5 0,0 0 0 0,8 1-4 15,-8-1 6-15,0 0-3 0,0 0-2 0,0 0 0 16,0 0 2-16,0 0-5 0,0 0 2 0,0 0 1 16,0 0 0-16,0 0-1 0,0 0 0 0,5-3-4 0,-5 3 2 15,0 0 0-15,0 0 3 0,0 0-6 0,0 0 5 16,0 0 1-16,0 0 4 0,0 0-1 0,0 0 8 15,0 0-2-15,0 0 0 0,0 0 5 0,0 0 2 16,0 0-1-16,0 0 3 16,0 0-1-16,0 0-8 0,0 0 5 0,0 0-10 0,0 0 8 15,0 0-1-15,0 0 11 0,0 0-23 0,0 0 4 16,0 0 6-16,0 0-5 0,0 0-1 0,0 0-2 16,0 0 0-16,0 0 8 0,0 0-10 15,0 0-9-15,0 7 0 0,0-7 4 0,0 0 0 0,0 0 2 16,0 0-4-16,0 0 1 0,0 0 5 0,0 0-7 15,0 0-2-15,0 0-6 0,0 0-2 0,0 0 0 16,0 0 0-16,0 0 0 0,0 0-7 0,0 0-8 16,0 0-8-16,0 0-13 0,0 0-15 0,0 0-20 15,0 0-26-15,0 0-33 0,0 0-45 0,0 0-54 0,-10-8-54 16,4 6-208-16,6 2-544 0,-5-2 242 0</inkml:trace>
  <inkml:trace contextRef="#ctx0" brushRef="#br0" timeOffset="60175.7786">9498 5010 70 0,'0'0'97'0,"-6"-1"-3"0,6 1-7 0,-9 0 2 0,6-1-15 16,3 1-5-16,-10-1 9 0,7 1-7 15,3 0-2-15,-8-1-5 0,2-1 4 0,6 2-9 0,-7-1-1 16,3-2-5-16,0 2-1 0,-2-1 2 0,3 2-2 15,-1-2 4-15,1 0 0 0,3 2 4 16,-6-3-1-16,2 0-1 0,0 2-12 0,1-1-1 16,3 2 2-16,-4-4-4 0,1 3 2 0,0-1 6 15,0 2-5-15,3 0-3 0,-4-4 3 0,1 3 7 16,3 1 2-16,-3-3 2 0,3 3 1 0,-4-1-3 0,4 1-1 16,-3-2 0-16,3 2-3 0,0 0-3 15,-2-2 2-15,2 2-7 0,0 0 2 0,-4-2-2 0,4 2-1 16,0 0-1-16,0 0-2 0,0 0 0 0,0 0-4 15,0 0-1-15,-3-1 0 0,3 1-4 0,0 0 2 0,0 0-4 16,0 0-3-16,0 0 0 16,0 0-1-16,0 0-5 0,0 0 0 0,0 0-3 0,0 0-6 15,0 0 9-15,0 0-10 0,0 0-1 0,0 0 1 16,0 0-1-16,0 0-5 0,0 0 4 0,0 0 3 0,0 0-4 16,9-2-1-16,-9 2-3 0,9-1 2 0,-5 0 1 15,6 1-1-15,-3-1-3 0,3 0 0 0,0-1 10 16,3 1-8-16,1-1 1 15,-4 1-2-15,5 0-2 0,-1-1 0 0,0-1 2 16,0 2-2-16,-1 0 6 0,1 0-4 0,0 1-3 16,0-3 0-16,-4 3 1 0,4-1 0 0,-1 2 17 0,-2-2 0 15,2 1-2-15,1 0-3 0,-4 0-1 0,4-1 1 16,1 1-1-16,-5-1-1 0,4 2-3 0,0-1 2 16,0-1 1-16,3 1-6 0,-4 0 0 0,1-1-1 15,1 1 5-15,7 0 5 0,-3 0-1 0,4-1-3 0,-2-1 3 16,3 2-2-16,0-1-6 0,-3 1 1 0,0 0 0 15,4-1 0-15,-1 1 2 0,0 0-2 0,-1 1-2 16,2-2 2-16,-2 1-2 0,-2 0 0 0,0 2 1 16,0-2 2-16,2 0 0 0,-4 2-4 0,-2-1-3 15,4-1-1-15,1 0 4 0,0 1-2 0,-1-2 0 16,0 4 1-16,3-2 1 0,-3-1 0 0,2 0 1 16,-1 0-3-16,0 0 2 15,2 0-1-15,-1 0 0 0,1 0 0 0,0 0 0 16,0 0-1-16,0 0 2 0,3-1-3 0,-4-1 1 0,3 1 1 15,2 0-3-15,-2 1 4 0,-4 0 1 0,1-2-2 16,2 2-2-16,1 0 1 0,0 2 1 0,-1-4 0 16,0 2 0-16,-1-1-2 0,1 2 2 0,-2-1-3 15,1 0 2-15,0 0 1 0,0 0 2 0,-1 4-3 16,1-4 2-16,2 0-5 0,-2 0 5 0,3-1 1 16,-3 1-3-16,-1-1 0 0,3-1 0 0,2 2 0 15,-2-1 3-15,3 1-1 0,0-1 2 0,11-3-5 16,-12 4 3-16,10-1 1 0,-9 0-4 0,9 1 3 15,-8-1-3-15,9-2 3 0,-1 3 1 0,0-1 0 0,0 1-3 16,2-2 0-16,-12 2-3 0,10 0 4 0,0-2-3 16,-7 2 4-16,10 0-3 0,-3 0 1 0,1-2 2 15,5-1 0-15,-2 2-5 0,0-1 2 0,2 1 2 16,1-2-1-16,0 4 4 0,-1-4-1 0,2 1-4 16,-2-1 4-16,0 1-3 0,-1 0 0 0,1 0 0 15,-2 1 0-15,2-2 0 0,0 3 4 0,-1-3 6 16,2 0-6-16,-2 0-2 0,1 2 3 0,0-3 0 15,0 2 1-15,0 0-3 16,0 0-2-16,-3 0 4 0,4-1 0 0,-1 0-1 0,0 0 2 16,1 0-4-16,1 0 1 0,-4-1-1 0,5 0-1 15,0 2 2-15,2-2 2 0,-1 1-1 0,0-1-2 16,1 1 0-16,-1-1-2 0,-1 1 3 0,-1-1 0 16,0 3-1-16,-2-6-3 0,2 5 0 0,-2 1 7 15,1-4 0-15,1 3-3 0,1-1 2 0,-3 0-4 16,2 1 2-16,-1-1-3 0,2 1-1 0,-1-1 3 0,1-1 1 15,-1-1 1-15,0 2-3 0,-2 2 1 0,1-3-2 16,2 1 0-16,0-1-1 0,-3 2 1 0,-2 0 1 16,6-1 0-16,-1-1 0 0,0 0 0 0,-2 2 0 15,2-1 0-15,-2 1 1 0,-2-2-2 0,-2 3 3 16,2-3-9-16,-2 2 7 0,-1-2 1 0,2 2 0 16,-13 1-1-16,1-1-1 0,10-1 0 0,-1 1-4 15,-11 2 2-15,1-4 3 0,-2 3-2 0,0-1 3 16,-5 0-2-16,-1 2-2 0,-5 0 1 0,-1-2 2 0,-5 3 0 15,0-1 0-15,0-1-1 16,-2 0 3-16,1 1 4 0,-4-1-10 0,1 1 3 16,-2-1-1-16,2 2 2 0,-3-4-5 0,-3 3 10 15,7 0-7-15,-7 0 0 0,4-1 1 0,-4 1 2 0,0 0 1 16,4 0-2-16,-4 0-1 0,0 0 1 0,0 0 3 16,0 0-4-16,5-2 9 0,-5 2 2 0,0 0-6 15,0 0 1-15,0 0-1 0,0 0 1 0,0 0 0 16,0 0 0-16,0 0-2 0,0 0-4 0,0 0 4 15,0 0-4-15,0 0 1 0,6 2 8 0,-6-2-11 16,0 0 5-16,0 0-3 0,0 0-7 0,5 0 4 16,-5 0-1-16,0 0 0 0,0 0-8 0,0 0-14 15,0 0-18-15,0 0-12 0,0 0-13 0,0 0-30 16,0 0-45-16,-9 6-55 0,5-6-60 0,-4 2-219 0,-1 0-517 16,1-1 228-16</inkml:trace>
  <inkml:trace contextRef="#ctx0" brushRef="#br0" timeOffset="61852.9926">9637 7325 132 0,'-5'2'155'0,"1"-2"-15"0,-2 1-5 15,2-1-5-15,4 0-5 0,-10 1-8 0,6-1-1 16,-2 0-6-16,6 0-9 0,-4 0-4 0,4 0 0 0,-6 2-6 16,6-2-2-16,-3 2-6 0,3-2-6 0,0 0-8 15,-4 1-2-15,4-1-3 0,0 0-7 0,0 0-6 16,-3 2 0-16,3-2 16 0,0 0-8 15,0 0 1-15,0 0-7 0,0 0 0 0,0 0-5 0,0 0-7 0,0 0 0 16,0 0 1-16,0 0-11 16,0 0 1-16,0 0-1 0,0 0-4 0,0 0-2 15,-4 1-4-15,4-1-3 0,0 0 3 0,0 0-3 16,0 0 0-16,0 0 3 0,0 0 5 0,0 0 1 0,0 0-2 16,9 4-1-16,-9-4 2 0,5 2-9 0,1-2 2 15,-2 1 7-15,2-1-3 0,2 2-4 0,1-1-1 16,-1 1 0-16,5-2-1 0,2 1 2 0,2 0-4 15,4-1 4-15,2 0-5 0,-2 0-3 0,3 0 0 0,3-1 1 16,-2 1-1-16,2-1 0 0,1 0-1 0,10 0 1 16,0-3-2-16,3 2 5 0,-2 1-5 0,-1-1 1 15,3-2-5-15,3 1 2 0,-2 1-1 0,3 0 8 16,0 2-10-16,2-3-4 16,0 0 4-16,1 0-1 0,-1 1-2 0,1 1 4 15,2-1-4-15,1-2 1 0,16 0 1 0,-20 1-1 0,2 0-1 16,0 2 1-16,1-3-1 0,18 2 2 0,-18 1-1 15,-2-3 1-15,0 0-3 0,1 3 1 0,-1-1-1 16,22-1-3-16,-24 0 3 0,1 2 2 0,0-3-1 16,4 2 0-16,-2 0-5 0,23-2 3 0,-24 3 6 15,22-3 2-15,-21 1-3 0,22-1 2 0,-2-1 0 16,1 2-2-16,2 1 4 0,-3-4-5 0,2 2 3 16,0 4-4-16,5-2 1 0,-7-1 2 0,0 0-1 0,3 1 0 15,1-1-1-15,-1-2-1 0,2-1 0 0,-2 4 7 16,4-5-8-16,-1 2-1 0,-3 3 3 0,2-3-2 15,0 0-1-15,3 0-2 0,0-1 6 0,-1 0-4 16,1-1 1-16,-1 1-2 0,1-1 0 0,0 1 0 0,-3 3 0 16,4 0 2-16,-4-3-2 0,0 1-1 0,0 0 3 15,1 2 1-15,1-4-1 0,-3 5-1 16,-1 0 1-16,-2-2-3 0,2-1 6 0,-3 3-2 16,0 0-3-16,-19-1 4 15,24-3-3-15,-5 4-2 0,0-3 1 0,-20 4 7 0,0-4-7 16,20 2 0-16,-20-1 0 0,-3 1 1 0,3 0-3 15,-1-1 5-15,-4 1 1 0,2-1-5 0,-5 1 3 16,0 0 10-16,-2 1-11 0,-11 1 1 0,-1-1 0 16,-3 0-4-16,0 0 5 0,-1 0-1 0,-8 2-4 15,-2-2 1-15,0 0-2 0,-3 1 4 0,1-1 4 16,-4 2-2-16,0-1-2 0,-3 1-1 0,0-1 2 16,-4 1 1-16,9 0-2 0,-7-1 7 0,-2 1-5 0,6-2 1 15,-6 2 5-15,3-1 0 0,-3 1-2 0,0 0 0 16,4-3-3-16,-4 3 3 0,0 0 0 0,0 0 3 15,3-1 1-15,-3 1-1 0,0 0-2 0,0 0 5 16,3-1-6-16,-3 1 3 0,0 0 1 0,0 0-4 0,1-3 0 16,-1 3-3-16,0 0 2 0,0 0-2 0,0 0-3 15,0 0-2-15,4-1 3 16,-4 1-2-16,0 0 3 0,0 0 1 0,0 0-3 16,0 0-3-16,0 0 5 0,0 0-6 0,0 0-3 15,0 0-5-15,0 0-10 0,0 0-11 0,0 0-15 0,0 0-22 16,0 0-45-16,0 0-49 0,0 0-53 0,-7-4-67 15,3 1-167-15,0 1-488 0,-3-1 216 0</inkml:trace>
  <inkml:trace contextRef="#ctx0" brushRef="#br0" timeOffset="64988.3272">12072 2839 22 0,'3'-3'132'0,"-3"3"-9"0,0-3-11 0,0 3-9 0,3-1-4 16,-3 1-10-16,1-4-12 0,1 2-1 0,1-1-3 16,-3 3-2-16,1-6-9 0,2 3-1 0,-3 1-2 0,4 0-10 15,-4-2-3-15,3 2-2 16,-3 2-5-16,3-4 3 0,-3 4-2 0,3-2-1 16,-2-1 0-16,-1 3 0 0,1-1 4 0,-1 1-1 15,2-3-2-15,-2 3 8 0,0 0-1 0,0 0 10 0,0 0 1 16,0 0 1-16,0 0 1 0,0 0-6 0,0 0-1 15,0 0-1-15,0 0-5 0,0 0-5 0,0 0-3 0,0 0 2 16,0 0-11-16,0 0 0 16,0 0-1-16,0 0-6 0,0 0-1 0,0 0 1 15,0 0-9-15,0 0 8 0,0 0-6 0,0 0 5 16,0 0 2-16,0 0 0 0,0 0-4 0,0 9 1 16,1-5 2-16,-1 0-6 0,0 0 2 0,0-1 1 0,0-1-1 15,0 1-1-15,3 2 0 0,-4-1-3 0,2 1 0 16,-1 0 3-16,1-1 2 0,-1-1-2 0,2 1-2 15,-1 3 1-15,-1-4-2 0,0 4 5 0,2 0 4 16,-1 2-5-16,-1-4-1 0,0 4-1 0,1-2-1 0,1 2-1 16,-2 0-2-16,0 0 7 0,3 1-7 0,-2-3-1 15,-1 4-1-15,1 0 3 0,-1 0 1 0,3 1-2 16,-3 0-12-16,2 2-4 0,-1-1 0 0,-1-1 4 16,2 2 0-16,-1-1 0 0,-1-1-1 0,0 1 2 15,0-1 0-15,1 2-1 0,1-1 1 0,-2-1 1 16,1 1-4-16,-1-2 2 15,2 1 2-15,-1-2-3 0,-1 1 3 0,1-2 1 16,-1 0-2-16,3 0 1 0,-3 4-3 0,0-2 2 16,2-1-1-16,-1 3 0 0,-1-2 1 0,3 0-1 15,-3 0 8-15,1 2-9 0,-1-4-1 0,-1 4 1 16,1-1 1-16,1 1 1 0,-1 1-2 0,2-1 2 0,-1 0-1 16,-1 0 2-16,0-2-2 0,0 1 0 0,0 0 0 15,0 2 1-15,1-2 22 0,-2 0 0 0,2 0-3 16,-1 2-2-16,0-2-3 0,2 2 1 0,-2-1-4 15,3-1 0-15,-5 1 2 0,5 0-4 0,-1 0 2 16,-1 1 0-16,-1-2-3 0,0 1 0 0,1 0-4 16,2 2 1-16,-1-1 5 0,-1-1-5 0,-1 2 1 15,0-2-1-15,4 2-1 0,-4-2-2 0,0 0-2 16,0 1 4-16,0 1-1 0,0-2 1 0,3 3-4 16,-3-2 1-16,1 4 3 0,2-4-1 0,-3 2-1 15,3-3-1-15,-3 6 1 0,3 0 0 0,-2-4 1 16,2 4-2-16,0-5 0 0,-2 1 3 0,2 0-3 15,-3-1 2-15,3 6 0 0,0-6 4 0,-2 1 0 16,-1 5-2-16,3-1 2 0,1-4-3 0,-4-1 1 16,2 7 4-16,-1-2-2 0,-1 0-3 0,0 0-1 15,0 0 1-15,0-4-3 0,0 4-3 0,0-4 5 0,0 1 2 16,0 2 0-16,0-2-2 0,4 5-1 0,-4-3 1 16,0-3-4-16,2 4 4 0,-1 1-5 0,2-3 7 15,-3-1 0-15,3 2-3 0,-2 4 7 0,1-2-4 16,0 0-4-16,0-1 0 0,-1 2 4 0,1-1-2 15,-2 0-1-15,1 0 10 16,-1 2-7-16,3-2 11 0,-2 1-13 0,-1 1-2 16,3 0 0-16,-3 0-1 0,1 0 1 0,1-1 1 0,1 1 0 15,-2 0-1-15,0-2 4 0,2 1-2 16,-1 1 6-16,1 0-4 0,-1-2 3 0,0 1-1 0,1 0 9 16,-1 2-10-16,3-2 1 0,-4 3-2 15,2-1 1-15,0 0 4 0,-2 2-12 0,3-4 9 0,-2 3-3 16,-1-1-3-16,2 0 0 0,0 2 2 0,0-3 0 15,-1 2 0-15,1-1 3 0,-1 1-2 0,0-1-3 16,-2 1 3-16,3 0-4 0,-1 1 1 0,-1-2-2 16,3 0 4-16,-2 0-1 0,-1-1 3 0,0 3-2 15,2-3 1-15,-3-1 2 0,3 2 7 0,-3 2-4 16,4 0 0-16,-4-3-10 0,3 2 14 0,-3 1-4 16,3-1 3-16,-2 2-4 0,-1-2 4 0,0 2 4 15,3-1-6-15,-3 2 5 0,0-1-3 0,4-2-2 0,-4-1 2 16,2 3 1-16,-1-1 0 0,-1 1 1 0,0-1 13 15,0 0-19-15,3 1-1 16,-3-1 2-16,0 1-7 0,0 10 9 0,0-8 0 16,3-2-7-16,-3-1 5 0,1 2-3 0,-1 8 5 15,0-7-6-15,0-2 3 0,0 1-10 0,3 8 12 0,-3-8-4 16,3 0 3-16,-2 0-2 0,1 0 4 0,-1 8-3 0,2-10 1 16,-2 0 4-16,2 2 0 0,1 0-8 0,-2 0-4 15,1-2 10-15,-1 10-11 0,1-8 6 0,2 8-2 16,-1-8 2-16,-1 8-6 0,-1-10 6 0,1 2-3 15,0-1-2-15,-2 2 6 16,2 7-3-16,0-7 1 0,-2-1-4 0,1-1-3 16,-1 0 1-16,2 2 14 0,-2-2-14 0,-1 7 7 15,3-8-3-15,-1 0-1 0,-1 3-3 0,-1-1 0 16,0-1 11-16,3 1-6 0,-3-1 1 0,1 1-5 0,-1-1-1 16,0 0 6-16,3 0-9 0,0-1 11 0,-2-1-7 15,1 1-1-15,-1 0 4 0,2-1 2 0,-2 0-6 16,1-1 0-16,1-2 3 0,-2 1 0 0,0-1-6 15,1-1 3-15,-1 1 4 0,1-2 1 0,0-6 0 16,-2 1-7-16,1 2 9 0,1-3-7 0,0 7 0 0,-1-1 1 16,-1-7 2-16,0 3-5 0,2-1 3 15,-2 1 3-15,2 1-5 0,-2-4 6 0,0 1-7 16,0-1 1-16,3 0 5 0,-3-3-4 0,0 4 10 16,0-2-6-16,0 0 2 0,0 0 5 0,0-1 1 15,0-1-11-15,2 2 2 0,-2-4-5 0,0 2 10 16,2 0 3-16,-2-1-4 0,0 2 1 0,0-3-2 0,0 1 0 15,0 1 0-15,0-2-4 0,0-2 2 0,0 3-1 16,0-3 0-16,0 1 6 0,0 0-12 0,0-3 6 16,0 2 6-16,0 0-7 0,0-1 1 0,0 0-3 15,0-4-7-15,0 8 9 16,0-7 0-16,3 5 6 0,-3-3-2 0,0-3-14 16,0 6 9-16,0 0 1 0,0-2 2 0,0-1 2 15,0-3-6-15,0 7 7 0,0-3-4 0,0 1 1 16,2-2-1-16,-2-3-5 0,2 7-4 0,-2-2 1 0,0-1 6 15,0 1 3-15,0-2-18 0,3 1 20 0,-3 1-8 16,0-2 8-16,0 1-7 0,0-4-1 0,3 10 18 16,-3-8-19-16,1 5 0 0,-1-3 2 0,1 1 4 15,1 1 1-15,-2-3 2 0,0 3-15 0,0-1 12 16,3 0-4-16,-3 1 2 0,1-1 1 0,-1-1 4 16,2 1-8-16,-2-1 1 0,1 1 7 0,-1-2-1 15,0 1-7-15,0 0 7 0,0-4-4 0,3 6 1 0,-3-3 1 16,0-3-4-16,0 4-2 0,0-1 7 0,0-3-9 15,3 4 8-15,-3-4 0 0,0 0 0 0,1 5 0 16,-1-5-2-16,0 3-2 0,0-3 5 0,0 0-4 16,0 0 5-16,0 4-1 0,0-4-3 0,0 0 1 15,0 0-7-15,0 0 10 0,0 4-4 0,0-4-3 16,0 5 0-16,0-5-4 0,0 0 14 0,0 0-8 16,0 0 3-16,0 0-4 15,0 0 2-15,0 0 2 0,0 0-11 0,0 0-12 16,0 0-31-16,0 0-36 0,0 0-38 0,0 0-66 0,0 0-70 15,-4-15-87-15,1 10-248 0,-1 0-646 0,-2-4 287 16</inkml:trace>
  <inkml:trace contextRef="#ctx0" brushRef="#br0" timeOffset="66951.1525">6466 4620 1 0,'-3'-2'234'0,"-1"-1"-14"0,1 2-11 0,-2-1-9 0,1 0-11 15,-1 1-14-15,2 0-19 0,-1 0-9 0,-1-1-15 16,0 2-16-16,-2-2-8 0,3 2-9 0,-2 0-11 16,-1 0-11-16,3 2-4 0,-4 0-6 0,1-1-7 15,0 1-4-15,-2 3-5 0,2-1 5 0,-3 1-4 16,2-2-5-16,-5 4 2 0,0 2-3 0,2-2 3 16,-3 1 1-16,1 0-8 15,2 0 3-15,1 1-3 0,-1 1-4 0,1-3 0 16,3 0-7-16,0 0 1 0,4 0 3 0,-2-1-14 15,-1 1 3-15,5 0-4 0,-1-2-2 0,2 2-2 0,0-1-3 16,2 1 3-16,2-1-3 0,2 1-2 0,2 0-1 16,3 1 1-16,1-1-2 0,0 1 0 0,2-2 0 15,3 0-3-15,1 1 19 0,-1-1-2 0,3 3-2 16,-6-2-7-16,0-1 4 0,0 1 0 0,0 0-9 16,0 0-1-16,-2 0 0 0,-4 0 0 0,2 3-2 15,-2-1 0-15,-2-1-2 0,1 3 1 0,-4-3 1 16,-2 3-2-16,-1-1 2 0,0-1-1 0,0-1-3 15,-4 5 5-15,-1-2-4 0,-2 1 3 0,-1-3-2 16,-2 2 5-16,-1-1 0 0,0 0 1 0,-2 0-4 0,-5 0 2 16,5-3-1-16,-2-1-1 0,2-1 2 0,-4 1-2 15,3-2-3-15,2-1 0 0,-4 3-4 0,3-6-16 16,-1 1-11-16,5-1-13 0,-1-1-21 0,1 1-20 16,-1-4-30-16,2 2-32 0,-1-1-28 0,4-1-39 0,1 0-32 15,-1-1-173-15,0-1-451 0,3 1 200 16</inkml:trace>
  <inkml:trace contextRef="#ctx0" brushRef="#br0" timeOffset="67265.0098">6659 4727 55 0,'4'-3'317'16,"-2"0"-12"-16,1 1-21 0,-1 0-20 0,1-1-17 15,-1 1-22-15,-2 2-24 0,3-1-19 0,-3 1-23 0,0 0-14 16,0 0-14-16,1 8-12 0,-4 0-13 0,2 1-11 16,-4 5-8-16,-2 4-6 0,-1 4-10 0,1 0-7 15,-3 3 0-15,-3 8-12 0,-1 1-6 0,2-1-2 16,-3 3-7-16,1-2 0 0,-2 5-6 0,0-1-4 0,-1-1 2 16,4 2-4-1,-2-1-2-15,1-2-1 0,-2-1 4 0,2-1-14 0,4-7-2 0,2-3-7 16,-2-2-11-16,3-2-11 0,0 0-13 0,1-6-10 15,2-1-23-15,-1-2-23 16,2-2-27-16,1-2-26 0,1-2-19 0,0 0-20 0,1-2-11 16,2-1-20-16,-2-2-185 0,0 0-429 0,7-5 190 15</inkml:trace>
  <inkml:trace contextRef="#ctx0" brushRef="#br0" timeOffset="67912.3249">6678 5073 73 0,'2'-4'276'0,"1"1"-20"0,-1 1-22 16,-2 2-16-16,0 0-3 0,0 0-6 0,0 0-12 15,5 7-11-15,-5-3-12 0,2 4-23 0,-1 4-9 16,0-1-13-16,0 2-7 0,0 0-13 0,0 1-12 16,1 7-5-16,0-1-13 0,-2 2-9 0,2 0-4 15,2-1-5-15,-4 2-2 0,2-2-11 0,-1 1-2 16,0-3-5-16,0 2 4 0,1-7-15 0,-3 1 1 15,1-2-6-15,0-2 0 0,0-2-5 0,1 0-3 0,-1-4 1 16,0-1 1-16,0 1-5 0,0-2-2 16,0 1 8-16,0 0-3 0,0-4 1 0,1 2-5 15,-1-2 5-15,0 0-9 0,0 0 1 0,-3-11-5 16,2 3 1-16,-1 0-1 0,0-5 2 0,0-1 3 16,1 0-5-16,-2-6-4 0,3-1 1 0,1-2-1 0,0 0 4 15,-3-2-8-15,2-2 1 0,3-9-7 0,1 1-7 16,-1 10 5-16,0-1-7 0,3 3 0 0,0-1 4 15,1 3-1-15,2 1 2 0,-1 2 0 0,-2 5-4 16,2 2 4-16,-2 0 0 0,0 5-1 0,2 0-3 0,-1 1 4 16,2 1-1-16,-2 1-2 0,0 2 6 0,-1 1 0 15,-1 1-2-15,0 1 3 0,0 1-1 0,1 2 4 16,-3 2 0-16,0 1-2 0,2 2-1 0,1 1 3 16,-6 1-5-16,-2 0 0 15,1 2-6-15,-2 1 0 0,-1-3-4 0,-2-1-1 16,2 1-1-16,-2 0-1 0,-1-1 2 0,3-3 5 15,-3-1-1-15,1-1 2 0,2 0 2 0,-2 1 0 0,2-5 3 16,-2 0 2-16,3 3 3 0,-1-4 0 16,-1 1 3-16,2 0-2 0,0-1 4 0,-1 2 3 0,2-1-2 15,2-2 4-15,0 0-6 0,-6 3 2 0,5-2 3 16,1-1 5-16,0 7 5 0,2 0 7 0,2 0-2 16,-2 1 1-16,6 4 3 0,2-1 2 0,-3 2-1 15,4 2 2-15,2 4 0 0,0-3 5 0,-1 3-8 0,1-5 0 16,1 5-3-16,1-2 1 0,1 0-1 0,1-3-5 15,-1 0-2-15,-2 1 0 0,2-2 3 0,-3-4-5 16,-2 1 2-16,1-2-5 0,-4-2-15 0,1-1-12 16,-3-2-20-16,2 1-21 0,-3-3-27 0,0 2-43 15,1-3-50-15,-6 0-64 0,8-5-219 0,-4 1-502 16,-2-3 223-16</inkml:trace>
  <inkml:trace contextRef="#ctx0" brushRef="#br0" timeOffset="69737.1955">7321 4802 90 0,'3'-6'174'15,"-3"1"4"-15,0 0 7 0,1 0-16 0,-1-1-1 0,0 1-6 16,-1-2-5-16,1 2-6 0,-3 0 2 0,0 1 1 16,3 0-3-16,-3 0-16 0,1 1-6 0,0-1-10 15,-2 3-10-15,1-1-13 0,0-1-7 0,-1 3 13 16,4 0-11-16,-13 2-8 0,5 1-3 0,2 0-3 15,-4 2-6-15,1 0-3 0,-1 2-3 0,-2 1 1 16,2 3-4-16,0 0-1 0,-3 3-3 0,0 1-2 0,2 3-1 16,-2-2-10-16,3 2-3 0,0 0-2 0,2 0-4 15,1 1-4-15,-1-1-5 0,3 4-1 0,-1-2-4 16,2 0 1-16,0 0-1 0,4-1-7 0,0 1 2 16,4 0-1-16,-1 1 0 0,1-3-3 0,3-1-11 15,-1-2-3-15,2 2-5 0,2-5-5 0,-1 1-7 16,1-5-8-16,2 2-2 0,0-1-4 0,2-2-3 15,0-4-8-15,0 2-5 0,1-7 6 0,0 2-7 16,1-2-1-16,0-2 0 0,-1-1 2 0,-1 0 6 16,-1-5 3-16,4-2 4 0,-4 5 2 0,-2-5 7 0,-1 1 3 15,1-1 7-15,-3 1 5 16,-1-2 15-16,-1 1 9 0,1 0 9 0,-3 0 13 16,-1 4 6-16,-2 0 5 0,-1-2 18 0,2 3-5 15,-2-3-3-15,-2 2-5 0,1 0 3 0,-4 1 8 16,3 1 0-16,-2 0-9 0,1 0-7 0,2 2-1 15,-4 0-2-15,1 1-13 0,3 0-4 0,-3 1-9 16,1 1 8-16,0-2-7 0,0 2-3 0,3 1-1 16,-4-2-3-16,4 2-8 0,0 0-12 0,-4-1-7 15,4 1-3-15,0 0 0 0,0 0 3 0,0 0-7 0,0 0-2 16,-6 3 6-16,6 1-1 0,0-4 7 0,-1 3-5 16,-1-1 1-16,2-2 2 0,-1 4 4 0,1-4 1 15,0 3 2-15,0-3 0 0,0 0 2 0,-2 1-5 16,2-1 5-16,-2 3-1 0,2-3 4 0,0 0-2 0,-1 3-1 15,1-3 2-15,0 0 0 0,0 0 1 0,0 0 0 16,0 0 1-16,0 0 1 16,0 0 3-16,0 0-3 0,-1 3-2 0,1-3 6 15,0 0 2-15,0 0-7 0,0 0 1 0,0 0 1 16,0 0 3-16,0 0-1 0,0 0 0 0,0 0 0 16,-1 3 8-16,1-3-10 0,0 0 2 0,0 0-2 15,0 0-1-15,-2 2 7 0,0 0-6 0,2-2 7 16,-1 2-7-16,-1 1 1 0,-1 0 4 0,2 1-4 15,1 0 5-15,-2-2-4 0,1 2 1 0,-2 1 0 16,2 0-2-16,-1-1 1 0,2 5 0 0,-1-1 2 0,1 1-5 16,0 0 1-16,0 3 3 0,-3-2-2 0,3-2 2 15,3 1 1-15,-2 0-1 0,1-1 4 0,-1 3-4 16,2-3 8-16,4 3-9 0,-6-4-1 0,1-3 2 16,2 2 4-16,-1-1-5 0,1-1 4 0,0 0-4 15,2-1-5-15,-2-1 6 0,1-1 15 0,0 0-18 0,2-1 5 16,-2 0-4-16,0-2 1 0,3-1-1 15,-1-1 2-15,0 0-2 0,0-1-2 0,-1 1 3 0,4-1-3 16,-6-2 3-16,0 4 0 0,-1-5-1 0,1 3 1 16,-2-4-1-16,-1 1 1 15,2 2 8-15,-2-3-4 0,-1 0-1 0,-1 2 2 16,-2-2 4-16,2 2 3 0,-1-2 2 0,-2 2 0 16,1-1 3-16,-1 0-6 0,1 2 6 15,-1 0 4-15,1 2-2 0,2 1 0 0,-2-2-2 0,1 3 2 16,1-2 0-16,0 0 1 0,1 4 1 0,-3-3-17 0,3 1 8 15,0 2-10-15,-3-4 1 0,3 4 1 0,0-4 3 16,0 4-7-16,0 0 5 0,1-3 2 0,-1 3-20 16,2-2 9-16,-2 2-3 0,5-2 2 0,0 1 0 15,-3-1-6-15,3 0 3 0,-1 1 4 0,2 0-5 16,-1-1 7-16,1 1-6 0,1 1 1 0,0-1-1 16,-3 1 0-16,3 1 2 0,-1-1 1 0,1 3-1 15,3-1 1-15,-5 1 9 0,4 1-7 0,-2 1-7 16,0 0 1-16,-1 2 0 0,2 0-1 0,-2 0 2 0,1 2-7 15,0 2 7-15,-3-2-6 0,0 2-9 0,-1-2-1 16,1-2 6-16,-1 2-4 0,-3-1-1 0,0 1 5 16,0-2-1-16,-1 0 3 0,-1 0-1 0,2-3-6 15,-1 1 6-15,2 0 3 0,-5-3 3 0,4 1 0 16,-2 0 4-16,2-3 2 0,-1 3 0 0,1-3-2 16,0 0 1-16,0 0-6 0,-7-9 6 0,7 4 0 15,-1-1 0-15,-1-2 4 0,1-1-5 0,1-2 4 16,1-2-6-16,1 4 6 15,0-4-2-15,0-1 7 0,2 1-9 0,0 2 1 0,1-2 1 16,-1 4-2-16,-1 2-3 0,2 0 6 0,1 0-7 16,1 1 3-16,-1 1 3 0,-1 3-2 0,2 0-1 15,-1 0 1-15,4 2 2 0,-3 0-4 0,0 3 1 16,3 0 2-16,-2 1-1 0,1 3-1 0,-2-1 4 16,1 3 2-16,-2-2-4 0,2 5-6 0,-2-1-13 0,1 3-7 15,-3-2-16-15,-1 7-14 0,-3-4-15 16,1-1-12-16,-1-1-17 0,0 2-20 0,-3 1-22 0,1-2-9 15,-1-1-22-15,0-1-27 0,-1 0-26 16,2-3-165-16,0-2-428 0,0-2 190 0</inkml:trace>
  <inkml:trace contextRef="#ctx0" brushRef="#br0" timeOffset="70643.6467">7966 4763 293 0,'3'-11'328'0,"-6"-1"-14"0,3 4-12 0,-3 0-7 16,0 2-13-16,-1 0-18 15,1 3-14-15,-1 0-33 0,0-1-22 0,-2 3-17 16,-1 2-16-16,0 2-16 0,-3 0-15 0,-1 4-25 16,1 1-5-16,-1 2-8 0,-2 6-12 0,0 0-10 15,1 3-3-15,3 0-4 0,1 3-11 0,4 1-2 16,-2 1-3-16,5 1-8 0,-2 1-7 0,3 0-12 15,0 9-9-15,4-9-13 0,2 1-13 0,1 8-6 16,0 1-11-16,0-12-17 0,0 2-9 0,1 2-7 0,-1-5-2 16,0 1-12-16,0-1-6 0,0-3-6 0,-1 0-6 15,0 0-5-15,-3-5-2 0,-1-1-8 0,1-3-5 16,-1-1 0-16,-1-1-4 0,-1-2 2 0,-1-1-2 16,-1-2-3-16,-2 0 1 0,1 0 0 0,-1-4-4 15,-2 1-1-15,6-1 13 0,-15-6 7 0,3 0 11 16,0-1 10-16,-2-1 12 0,1-6 6 0,-1 1 19 15,-3-3 5-15,3-2 1 0,1-2 4 0,2 3 6 16,0-6 0-16,1 4 1 0,0-2 4 0,3 3 0 16,3 2 5-16,1 3-3 0,2 0-3 15,-2 0 0-15,4 2 7 0,1 3 4 0,-1-1 5 16,2 0-2-16,1 3 9 0,2-1 6 0,1 0 9 16,-2 1 1-16,4-2 8 0,2 1 2 0,-1 0 3 15,4 3 5-15,-3-4 7 0,2 2 5 0,1 0-2 16,0 0 7-16,3 1 0 0,-3-2 8 0,-1 0 5 0,1 0 6 15,0-1-2-15,0 1 4 0,0 0 6 0,-4-2 9 16,4 2-5-16,-4-2 3 0,4-2 4 0,-4 0 1 16,3 2 0-16,-5-2 0 0,0 0-3 0,1-4-1 15,-3 5 3-15,-1-5 2 0,1 3-1 0,-2-1 1 16,0 2 3-16,-1 0 17 0,0 2 3 0,-2 2-7 16,1-1 2-16,-1 1 2 0,-1 1 1 0,0 3-6 15,0-1-9-15,0 1-5 0,0-1-9 0,0 4-2 16,-1-3-26-16,1 3-2 0,0 0-5 0,0 0-5 15,-2 10-1-15,1-3-8 0,-1 3 4 0,2 2 5 0,0 3-11 16,2-1-13-16,-4 7 4 0,1-2-6 16,0 2 4-16,-1-2-3 0,2 3-6 0,0 2-6 15,0-2 4-15,0 0-17 0,0 0-18 0,0 2-5 16,0 1-10-16,-3-1-12 0,2 0-8 0,1-2-11 0,-1 1-15 16,-1-5-8-16,2-4-17 0,0-1-15 0,0-3-10 15,0-3-9-15,0 0 5 0,3-2 2 0,-3-2-9 16,4-2-5-16,-4-1-7 0,9-4-3 0,-2-3 2 15,-2 0 1-15,5-4 10 16,-3-1 25-16,0-6 17 0,3 1 25 0,-3-2 28 16,0 0 25-16,0 1 31 0,-4-1 23 0,3 5 23 15,-2-5 23-15,2 6 25 0,-2-1 18 0,0 2 11 16,0 1 12-16,-1 4 7 0,-1 0 6 0,-1 1 3 16,0 2-7-16,-1-1-16 0,2 3-6 0,-1-1-15 15,-1 3-13-15,3-1-10 0,-3 1-7 0,0 0 2 0,4 8-11 16,-1-2 1-16,-3 1-14 0,0 2-2 0,1 2 1 15,1 3-12-15,-1-1-9 0,2 1-25 0,-3-1-17 16,0 1-22-16,0-1-23 0,3 5-24 0,-2-3-32 16,-1-2-31-16,2 0-23 0,1-5-32 0,-1 2-30 0,1-1-184 15,-3-2-448-15,3-4 198 0</inkml:trace>
  <inkml:trace contextRef="#ctx0" brushRef="#br0" timeOffset="71262.4191">8342 4979 242 0,'1'-6'321'0,"-1"1"-4"0,0-1-12 0,-1 3-12 0,0-1-8 16,1 1-18-16,-2 0-20 15,2 3-20-15,-4-3-21 0,4 3-23 0,0 0-19 0,-10 4-5 16,6-1-25-16,-2 5-21 0,1-1-4 0,-1 4-11 16,0 0-8-16,-1 2-10 0,3 4-10 0,-2 0-2 15,2 1-11-15,1 2-4 0,-1 0-12 0,4-2-18 16,0 1-14-16,3-5-20 0,-2 2-12 0,-1-5-15 15,3 0-4-15,1-4-13 0,2 2-1 0,0-3-3 0,-1-1-4 16,4-3-1-16,1 0 0 0,2-4 0 0,1-2-4 16,1 1 2-16,-1-6 7 0,-1 1 6 0,5-5 4 15,0-1 7-15,-3 1 2 0,0-5 12 0,-4 0 8 16,3 0 12-16,-2-2 9 0,-4 0 19 0,3 0 12 16,-4-2 6-16,2-1 13 0,-1 1 5 0,-3-1 17 15,0 1 14-15,1-1 12 0,-4 2-3 0,-1 0 19 16,0 2 9-16,0 5 22 0,0 1 9 0,0 2 9 15,0 4-6-15,0 0-7 0,-1 1-8 0,-1 2-11 16,1 1-13-16,0-1-14 0,0 2-18 0,-1 0-8 0,2 2-6 16,0 0-10-16,-7 4-5 15,4 1-5-15,-3 7-8 0,2 1-7 0,-1 2-4 16,0 6-5-16,0 1-13 0,0-1-14 0,5 4-18 16,-4-1-10-16,4 0-17 0,2 3-16 0,-1 0-15 0,0 8-11 15,-1-12-3-15,5-1-31 0,0 0-2 16,-1-4-6-16,-1-4 1 0,0 1 3 0,1-4-1 15,-1-1 5-15,0-2-5 0,0-1 4 0,0-2-5 16,-1-1 1-16,1 0-7 0,0-4-11 0,0 1-13 16,-3-1-14-16,8-3-18 0,-4 0-11 0,2-3-9 0,0-1-2 15,-1-1 3-15,0 1 0 0,0-2 12 0,-3 0 23 16,3 1 37-16,-5 1 40 0,3 0 32 0,-3 0 29 16,0 3 39-16,0-1 26 0,-3 2 25 0,3 0 26 15,-3 0 20-15,-1 0 11 0,4 0 3 0,-2 2 5 16,2 1-5-16,-6-2-5 0,6 2-9 0,-4-2-9 15,4 2-12-15,-3-2-7 0,3 2-10 0,-2-3-18 16,2 3-24-16,0 0-40 0,3-4-49 0,1 1-55 16,1-3-65-16,0 0-240 0,2-1-461 0,3-2 204 15</inkml:trace>
  <inkml:trace contextRef="#ctx0" brushRef="#br0" timeOffset="71473.6431">8263 4638 2729 0,'-8'-2'48'0,"-1"0"-7"0,-1 1-21 0,3-1-1 0,3 1-5 15,-3-1-2-15,4 1-5 0,3 1-11 0,-7-2-27 16,6 2-35-16,1 0-50 0,-4-3-51 0,4 3-70 0,-2-4-142 15,2 1-409-15,0 3 181 0</inkml:trace>
  <inkml:trace contextRef="#ctx0" brushRef="#br0" timeOffset="73308.0964">6225 6844 166 0,'0'-4'276'0,"0"4"-14"0,-1-3-18 0,1 3-16 16,0 0-16-16,1-2-19 0,-1 2-22 0,0 0-18 0,0-3-15 16,0 3-19-16,0 0-12 0,0 0-10 0,0 0-12 15,0 0-6-15,2 14-9 0,-2-6-5 0,1 3-2 16,-1 4-10-16,2-1 0 0,0 4-6 0,0 2-1 16,-1 0-6-16,1 1-3 0,0 0-3 0,-3 1-3 15,1 1-3-15,-1 0-4 0,2-3-2 0,-1 2 8 16,1-1-11-16,-2-2 1 0,0 1-5 0,-1-6-3 15,1 0-2-15,1-1 1 0,-2-2-2 0,2 0 1 16,0-5 2-16,0 2-6 0,0 0-1 0,0-3-4 0,-1-1 2 16,1-2 2-16,-1 1 2 0,2-1-3 0,-1-2-5 15,0 0 6-15,0 0-3 0,0 0-8 16,0 0 0-16,-3-10 1 0,3 4-2 0,-1-3 8 0,1-3-6 16,-2-1 1-16,1 1-2 15,-2-8 2-15,2 1 0 0,-2-1 0 0,0 0 3 16,0-4-2-16,2 1-2 0,-2-2 2 0,2 1 0 15,-1 0-3-15,2-2 3 0,0 3 3 0,3 1-1 16,-3 3-2-16,4 0 2 0,2 5-2 0,-2 1 0 16,0 0-2-16,2 2 4 0,0 4-4 0,-1 0 1 0,4 0-1 15,2 1 2-15,-3 1-2 0,2 3 2 0,0 0 2 16,4 2-3-16,-4 0 4 0,1 2-3 0,-1 0-7 16,3 3 8-16,-2 1 0 0,2 1-4 0,-5 0-8 15,-1 4 0-15,2 0-6 0,-1 1-3 0,-4 2-4 16,1-1-4-16,-2 5 0 0,-4-5 0 0,-1 2-1 15,-1-2 4-15,-3 1 3 0,-1-1 3 0,0 0-4 16,-3-3 8-16,3-3 3 0,-3 2-5 0,-1-1 9 16,3-3 1-16,-1 0 1 0,2 0 2 0,-3 0 4 0,3-1 9 15,3-1 7-15,-4 1 6 0,3-4 3 0,0 2 1 16,1-2 1-16,1 2 1 0,0-1 1 0,3-1-3 16,-6 1-2-16,6-1-5 0,0 0 0 0,-3 2-5 15,3-2-5-15,0 3 4 16,0-3 0-16,0 4-3 0,3-2-1 0,1 1 0 0,2 2 0 15,0-1-2-15,-1 4-2 0,2-3 7 0,0 2-6 16,3 2 2-16,-1-1-1 0,-1 2-6 0,2 0 5 16,-3 0 0-16,3 1-10 0,-2 0-10 0,0-1-13 15,-1 3-12-15,0 0-14 0,1 0-14 0,-2 0-22 0,-1 0-21 16,2-1-25-16,0-1-4 0,-1 0-30 0,-1-2-27 16,-2-2-137-16,0 1-364 0,2-3 161 0</inkml:trace>
  <inkml:trace contextRef="#ctx0" brushRef="#br0" timeOffset="73631.0431">6621 6920 146 0,'0'-7'305'0,"-3"0"-16"0,3 2-14 0,-2-1-21 0,1 3-10 16,-1-1-19-16,1 0-15 0,1 4-23 0,-1-3-22 15,1 3-21-15,0-3-9 0,0 3-1 0,0 0-31 16,0 0-3-16,-5 13-12 0,3-5-10 0,-1 5-9 0,-1 7-5 16,0 1-6-16,-1 3-6 0,1 3-1 0,-3 9-10 15,0 0 7-15,3 0-14 0,-6-1-3 0,2 0-4 16,-1-1-4-16,1-8-1 0,-2 11-2 0,0-2 0 16,0-10-2-16,3-1 1 0,-7 9-4 0,7-9-2 0,0-1-4 15,-3 0 0-15,3-4-11 0,0 1-14 16,4-7-19-16,-2-1-13 0,1-3-13 0,2-2-19 0,-1 1-22 15,2-3-22-15,1 0-22 0,0-2-15 0,1-2-29 16,-1-1-14-16,0 0-222 0,9-5-462 0,-4-3 204 16</inkml:trace>
  <inkml:trace contextRef="#ctx0" brushRef="#br0" timeOffset="74274.071">6649 7226 200 0,'1'-3'253'15,"1"1"-25"-15,-2 2-13 0,0 0-4 16,0 0-5-16,0 0-7 0,6 6-20 0,-5-2-15 0,0 4-16 16,-1 0-15-16,2 1-16 0,-1 4-5 0,1 0-11 15,-1 1-11-15,3 1-11 0,-4 1-7 0,3 1-6 16,0 6-12-16,0-4-5 0,-2 0-1 0,2-4-4 16,0-2-4-16,-2 1-5 0,-1 0-4 0,0-3 0 15,2-1-1-15,-1-1-7 0,-1-2-3 0,2-1-2 16,-2-2 3-16,1 0-2 0,0 0-1 0,-1-1-3 15,0-3 0-15,-1 2-2 0,1-2-2 0,0 0 0 0,0 0-1 16,-3-14-2-16,0 9 5 0,2-5-2 0,-2 1 1 16,3-3 2-16,-3-2 0 0,3 0-5 0,-2 1 3 15,0-3-7-15,2-2 0 0,0-2 4 16,0 2 6-16,3-2-12 0,-2-2 1 0,2 2 1 0,1-2 2 16,3 4-5-16,0 0-2 0,0-1 2 15,0 5-1-15,0 2-3 0,0 1 1 16,1 0 1-16,0 1-5 0,2 2 2 0,-4 1-2 15,0 2 1-15,0 0 1 0,-2 4-2 0,2-2-1 16,-2 3 2-16,1 0-4 0,-5 0 0 0,9 3 4 0,-6 2-2 16,1 1 1-16,-1 2 1 0,-2 2 2 0,2 0-2 15,-1 5 1-15,-2-1-3 0,-3-1-2 0,0 2 0 16,0-2-4-16,-1 1 4 0,-3-2-2 0,1 0 5 16,0-2-3-16,-1 0 2 0,2-1 1 0,-2-2 2 15,2-1-2-15,-1-1 2 0,1 0 1 0,0-1 7 16,0-1-8-16,2-2 3 0,-1 0 0 0,1 2 6 15,0 0 4-15,0-1-1 0,3-2 3 0,-2 2-3 16,2-2-1-16,-1 2 2 0,1-2-4 0,0 0 0 16,0 3-3-16,0-3 6 0,4 4 0 0,-2-2-8 0,2 3 2 15,1 0-1-15,0 0-1 0,1 1 2 0,1 1 2 16,2 3 0-16,-1 0-6 0,2-1 3 0,-1 3 4 16,-1-2-5-16,2 1 3 0,3 4 0 0,-3-3-2 15,1-1-2-15,1-1 6 16,-2 1-2-16,0-1-2 0,1-1 2 0,0 2-3 0,-2-1 0 15,1-2 1-15,-2 2-1 0,1-1-1 0,1 0 10 16,-3-1-9-16,0-1-4 0,0 1-10 0,0-1-23 16,-1 0-14-16,1 0-25 0,-1 1-32 0,-1-1-24 15,2 0-23-15,-2-3-37 0,2 1-53 0,-4-2-169 16,1-3-446-16,-4 0 197 0</inkml:trace>
  <inkml:trace contextRef="#ctx0" brushRef="#br0" timeOffset="75543.6767">7197 6984 140 0,'-1'-9'236'0,"-1"-2"-7"0,0 2-7 16,0 2-7-16,0-2-7 0,-3 5-8 0,3-2-17 15,-1 1-7-15,0 0-19 0,-1 2-5 0,1-2-13 16,-2 2-15-16,1 3-10 15,1 0-10-15,-2-1-12 0,-1 2-7 0,-1 3-7 16,0 0-7-16,0 0-4 0,-3 5-5 0,1 1-6 16,1 0-3-16,1 3-3 0,-2 5-1 0,1 2-5 0,0-1-3 15,2 1-1-15,2 3-1 0,-2-3-11 0,2 4 11 16,-1 0-13-16,4 0-3 0,-1 0-4 0,2 0 1 16,0 0-3-16,3-1 0 0,0 1-5 0,2-4 2 15,2 1-2-15,1-2-5 0,1-1-7 0,1-2-6 16,-1-5-5-16,4 0-3 0,-2-2-7 0,2-2-3 15,1-2-4-15,3-3-2 0,4-2-5 0,-1-5 2 16,1 0-4-16,-1-3-3 0,-2-3 4 16,-1 2 7-16,0-7-2 0,-2 1 2 0,1 0 1 0,-3-2 3 15,-2-1 7-15,-2-2 6 0,-2 2 3 0,-1 0 7 16,-3-2 20-16,-1 6 10 0,-2 0 4 0,0 1 2 16,-1 1-4-16,-1 2 2 0,-2 0 5 0,1 1-2 15,0 1 2-15,-3 1-2 0,1 4-5 0,-1 0-3 0,2 0 7 16,-4 1-15-16,2 1-2 0,-3 2 2 0,1 1-6 15,2 1 15-15,-1 1-18 0,0 2 1 0,0 0-4 16,1 2-1-16,2 0-6 0,1 1-6 0,-1 0-2 16,2 3-4-16,1 1 0 0,1 0-7 0,1-1-4 0,1-2-7 15,0 2-2-15,0-4 1 0,4 4-6 16,-2-2 6-16,0-2-6 0,0 0 1 0,2-3 2 16,-2 1 2-16,2-1-3 15,-2-2 5-15,2 0 6 0,-2 0 3 0,2-3 3 16,-2-2 1-16,2 1 3 0,-2-2 0 0,0 0 2 0,3 0 7 15,-1-3-1-15,-1-1 6 0,1 1 3 0,-3-3 2 16,2 0 5-16,-3 1 10 0,1 0 4 0,0-2 10 16,-1 2-6-16,0-1 6 0,-1-1 9 0,1 1-2 15,-1 0 6-15,2 0 0 0,-3 0-3 0,1 1 1 0,-1 2 5 16,1 0 2-16,0 2-9 0,0 1 9 16,-2 0-32-16,2 0 8 0,-1 3 5 0,0-4-10 0,0 1-7 15,0 3-1-15,1-2 0 0,-1 2-10 0,0 0 8 16,5-2-3-16,-5 2-6 0,0 0 5 0,0 0-3 15,10 3-4-15,-5-3-1 0,-2 2 19 0,1 0-14 16,-1-1-4-16,2 2-2 0,0 0 5 0,-1-1-3 16,2 1-3-16,-2 0 1 0,3 1 2 0,0 2 0 15,-1 1 2-15,1-1-2 0,0 1-6 0,0 3-5 16,-3-2 12-16,3 2-18 0,-4 0 2 0,4 2-4 0,-4-1-5 16,-1 0-3-16,0 0 4 0,-4-1 3 0,2-1-4 15,-1 1-1-15,0-1-2 16,-2-2 0-16,3 2 6 0,-3-3 2 0,2-1 1 15,1-1 3-15,-3-1 0 0,0-1 2 0,3-2 10 16,0 0-8-16,0 0-1 0,0 0 3 0,-7-9-1 0,7 2 2 16,0-3-4-16,3-3 7 0,-3-2-4 0,3 1 5 15,1-5-4-15,1 0 1 0,4 2 10 16,1-2-10-16,-3 1 3 0,0 6-3 0,1 1 4 0,1-2-2 16,-1 4 1-16,2-1 3 0,-3 4-2 0,0-1-3 15,2 3 4-15,-2 1-1 0,0-2 1 0,-2 4-1 16,1 1 11-16,1 0-10 0,-3 3-2 0,2 3 2 15,1 0-1-15,-3 4 2 0,2 2-1 0,-2 0 3 16,-1 3-6-16,0-1-3 0,-2 4-7 0,-1 4-14 0,0-8-11 16,0 1-12-16,-3 3-17 0,-1 2-19 0,4-5-24 15,-3-3-16-15,2 3-25 0,-2-4-23 0,3-1-19 16,-3-3-8-16,3 0-190 0,0-4-421 0,3 0 187 16</inkml:trace>
  <inkml:trace contextRef="#ctx0" brushRef="#br0" timeOffset="76210.9101">7845 6923 177 0,'3'-25'253'0,"-1"2"1"0,0 3-1 0,-2 5-2 16,0 2-8-16,0 1-5 0,0 5-7 0,0 0-13 16,-2 1-19-16,1 3-19 0,-3 0-15 0,1 0-22 15,3 3-8-15,-11 9-6 0,1 0-14 0,0 7 3 16,-1 3-22-16,1 3-12 0,0-1-7 0,2 5-9 15,2-1-4-15,0 11-5 0,3-8-10 0,1 8-2 16,3 1-7-16,2-3-1 0,0 1-17 0,1-8-10 16,2-2-20-16,2 11-9 0,-4-10-15 0,3-1-10 15,0-1-16-15,-1 1-8 0,-2-1-18 0,2 1-15 16,-2-3-19-16,-1 0-11 0,-3-1-9 0,3 1-16 0,-6-4 3 16,3-4-7-16,-3-2 4 0,-1 0 4 0,1-5-8 15,-1-1 7-15,-2-2 10 0,2-1 19 0,-2-3 9 16,6 0 3-16,-15-6 8 0,8 2 9 0,1-4 8 15,-4-2 9-15,0-7 1 0,2-1 11 0,-1-2 10 0,2-3 5 16,-1 0 14-16,2-1 8 0,1 0 10 16,-1 1-1-16,3-1 14 15,0 4 6-15,2 2-2 0,1 4 1 0,0 1 1 16,3-1 5-16,0 6 0 0,-1 1 1 0,3-1 5 16,0-1 6-16,2 0 3 0,2 1-1 0,1-2-3 0,1 3 2 15,-4 1 7-15,7-1 4 0,-4-1 3 0,1 1-2 16,2 1 10-16,-3 0-3 0,4 0-8 0,-1 0 15 15,-2-1 12-15,0-1-6 0,0 1 9 0,1 0 4 16,-3-2 2-16,3 0 1 0,-2 0 10 0,-2-1-2 0,2-1 6 16,-2-1 4-16,1-1 3 0,2-3 6 0,-4 3-3 15,0-6 3-15,0 8 4 0,-4-4 2 16,4 5 3-16,-4-3 9 0,0 5-6 0,-2-1 5 16,2 1-4-16,-3 1 7 0,3 2 0 0,-2 1-10 0,-1 0-8 15,0 0-5-15,0 4-10 0,0-6-7 0,0 6-7 16,0 0 6-16,0 0-13 0,0 0-17 0,0 0-2 15,-7 16-10-15,6-6-5 0,-2 2 2 0,0 7-4 16,-1-1 0-16,1 5-4 0,3-2-6 0,-1 2-8 16,-2 0-1-16,0 3-15 0,3-2-15 0,-3 1-11 0,3 0-11 15,0-1-12-15,0-3-8 16,0 3-13-16,0-5-11 0,0 0-13 0,0-4-9 16,0-5-14-16,3 0-8 0,-3-2-3 0,3-4-9 15,-2 0-11-15,1 0-19 0,2-2-24 0,0-2-3 16,3-1-34-16,-4-2-123 0,1 0-389 0,2-3 172 15</inkml:trace>
  <inkml:trace contextRef="#ctx0" brushRef="#br0" timeOffset="76388.1673">8063 7212 33 0,'10'-10'168'16,"-3"-1"8"-16,-1 3 12 0,-1 1 12 0,-2 1 6 0,1 1 5 15,-1 1 0-15,-3 0 1 0,3 1-7 0,1 0-13 16,-1-1-10-16,-3 2 2 0,0 2-28 0,0 0-14 16,4-1-9-16,-4 1-13 0,0 0-10 0,0 7-12 15,0-1-2-15,0 1-22 0,0 2 2 0,0 0-14 16,0 4-9-16,3-3-13 0,0 4-23 0,-3-1-22 0,1 0-13 15,-1 0-27-15,3-1-23 0,-3 1-27 0,4-2-26 16,-2-2-23-16,-1-1-29 0,3-3-15 0,-1 3-13 16,0-5-20-16,1-1-157 0,-1-2-409 0,-3 0 181 15</inkml:trace>
  <inkml:trace contextRef="#ctx0" brushRef="#br0" timeOffset="76856.6352">8301 7111 152 0,'4'-12'256'15,"-1"2"1"-15,0 3 1 0,0 1-4 0,-3 1-10 0,1 1 8 16,-1 1-16-16,-1-1-31 0,-1 1-12 0,1 1-14 16,1 2-10-16,0 0-23 0,-11 4-5 0,5-1 0 0,-4 5-14 15,3 2-11-15,0 1-7 0,-3 2-10 0,0 5-14 16,3-1-4-16,0 1-14 0,0-1-3 0,2 2-9 16,0 1-2-16,3-5-10 0,0-1-15 0,2-1-4 15,3 2-15-15,-2-3-16 0,4 0-5 0,-4-3-10 16,5-3-12-16,-1 0-7 0,2-1-8 0,0-1-1 15,3-3-7-15,0-1-2 16,4-1-7-16,-1-5 1 0,0 1 5 0,1-4 7 16,3-2 3-16,-1-2 5 0,1-1 7 0,-3-3 6 0,1-1 11 15,-3-1 5-15,-1-2 12 0,-1-1 10 0,0-3 6 16,-3 1 10-16,2-2 15 0,-4 1 13 0,0 1 13 16,-1 0 14-16,-3 5 12 0,3-3 26 0,-4 4 12 15,2 5 5-15,-2 3 6 0,0 3 4 0,-2-1 1 16,2 3-3-16,-1 1-10 0,1 0-9 0,-3 1-14 15,2 1-11-15,1 2-9 0,-6 0-8 0,6 0-13 16,-8 6-6-16,2 1-6 0,3 1-3 0,-4 5-9 16,4 2-16-16,-1 7-15 0,1-1-13 0,-1 1-20 0,4 2-19 15,-3 0-18-15,6 2-20 0,-2 0-17 16,2-4-8-16,0 2-7 0,-3-1-6 0,4-3-4 0,-1-2-3 16,1 0-1-16,-1-6-2 0,3 0 2 0,-2-4-6 15,0 0-7-15,1-2-14 0,0-1-21 0,-1-2-16 16,1-1-20-16,0-1-19 0,2-2-13 0,0-4-22 15,-1 0-155-15,-1-1-454 0,0-2 201 0</inkml:trace>
  <inkml:trace contextRef="#ctx0" brushRef="#br0" timeOffset="76975.4117">8550 7215 283 0,'3'-10'155'15,"-1"3"21"-15,0-1 26 0,-2 1 10 0,2 2 12 0,-1-2-4 16,-1 1-3-16,1 2-3 0,-2 1-4 0,1-1-12 0,0 1-12 16,0 0-20-16,0 3-16 0,1-6-17 0,0 4-23 15,-1 2-34-15,0-4-41 0,2 1-52 0,-1 1-56 16,1 0-70-16,1-2-80 0,-1-2-230 15,3 1-489-15,-1-2 218 0</inkml:trace>
  <inkml:trace contextRef="#ctx0" brushRef="#br0" timeOffset="77159.4387">8190 6692 129 0,'-9'0'189'0,"5"0"-63"0,-1-2-68 0,5 2-69 0,-7-1-72 16,5-2-87-16,1 0 38 0</inkml:trace>
  <inkml:trace contextRef="#ctx0" brushRef="#br0" timeOffset="90012.6511">9867 3221 113 0,'0'-3'199'0,"1"0"-7"0,-1 3-7 0,0-6-3 0,2 3-3 16,-2 1-24-16,0 2 0 0,0-5-9 15,-2 3-8-15,2 2-8 0,-1-4-7 0,1 4-6 16,-3-3-3-16,2 1-2 0,1 2-10 0,0 0-4 15,-4-1-11-15,4 1 1 0,-6-1-12 0,6 1-9 16,-7 3-2-16,3-2-5 0,-2 0-5 0,-1 4 2 0,0-2-2 16,-2 3-2-16,2-1-2 0,-5 2 0 0,2 0-4 15,0 3-1-15,-1 0 1 0,1 2-2 0,-4 3-6 16,4-4 0-16,2 3-5 0,-2 1-3 0,1-2 0 0,2 3-7 16,0 3 3-16,0 0-1 0,3 1 0 0,1-7-4 15,2 1-4-15,-1-1-6 16,2 0-2-16,2-2 7 0,0 2-2 0,1-1-3 15,3-2-3-15,1-2 4 0,0 1-7 0,1 0 2 16,2-2 2-16,3-1-3 0,-2-2-1 0,2-1-3 16,0 0 2-16,1-3 0 0,0 0 3 0,0 0-10 15,0-2 5-15,-3-1-1 0,2 0-1 0,0-3 6 16,-4 2-5-16,0-1 1 0,-1 0 3 0,1 1-4 0,-4 0 1 16,1-2-1-16,1 3 4 0,-4 2-2 0,1-3 0 15,-1 1-4-15,0 0 3 0,-3 0-3 16,4 1 1-16,-4 2 1 0,3-5-7 0,-3 5-3 0,0-4-15 15,0 4-21-15,0 0-17 0,4-3-29 0,-4 3-25 16,0-2-30-16,0 2-26 0,0 0-26 0,3-3-23 16,-3 3-11-16,0 0-19 0,4-1-141 0,-4 1-423 15,3-2 188-15</inkml:trace>
  <inkml:trace contextRef="#ctx0" brushRef="#br0" timeOffset="91040.1591">10036 3265 149 0,'0'-3'289'0,"-1"-1"-14"0,1-1-1 0,-2 3-27 0,2 2-17 16,-1-4-11-16,1 1-23 0,0 3-19 0,-2-3-22 16,2 3-11-16,-1-4-18 0,1 4-13 0,0 0-9 15,0 0-15-15,0 0-10 0,0 0-10 0,0 0-6 16,0 0-2-16,0 0-11 0,3 10-3 0,-2-7-2 15,1 1-12-15,-1 2-1 0,-1-1-1 0,1 1-3 16,1 1-1-16,-1 1-3 0,2 1-6 0,-3 0 0 0,0 3-1 16,1-1 2-16,1 1-5 0,-2 2-1 15,0 0 3-15,-2-2-6 0,4 4 0 0,-5-2 0 0,3-1 2 16,0-2-3-16,-3 2 2 0,2-1-5 0,1-3-1 16,0 0-2-16,-3-2 0 0,3 0 3 0,0-1-2 15,0-1 0-15,1-2 2 0,-1 3-7 0,0-3 2 16,0-3 1-16,0 3 1 0,2-1 5 0,-1 2 1 15,-1-4-6-15,4 1-5 0,-1 1 6 0,3-2 1 0,-6 0-1 16,7-2-4-16,0 1 2 0,-3 0 0 0,2 0 0 16,1-3-3-1,0 1 0-15,4-1-2 0,-2 0-10 0,-1 0-6 0,1 0-1 16,2-2-18-16,0-1-9 0,-1-1-11 16,-2 3-7-16,2-3-4 0,-1 1-4 0,-1 0 1 0,-1 0 2 15,0-4 4-15,0 4 7 0,-4-2-2 0,1-1 9 16,2-2 11-16,-5-1-2 0,5 2 6 0,-6-1 6 15,3 1 19-15,-2 2 14 0,-1 0 12 0,0 2 15 16,0 2 21-16,3-2 12 0,-3 4 5 0,0-1-1 16,0 0 0-16,-3 1 2 0,6-1 6 0,-3 4-3 15,0-4-7-15,0 4-2 0,0-3-7 0,0 3-7 16,0-4-8-16,0 4-3 0,0 0-5 0,0 0-5 0,0 0-2 16,0 0-3-16,-3 11-3 0,6-7 0 0,-3 4 0 15,0 2 4-15,0-2-13 0,3 4-1 0,-2 4 6 16,2 3-5-16,-3-7-3 0,3 8 6 0,0-1-6 15,-2-4 1-15,1 0-1 0,-1-1 2 0,0-1 0 0,1 2-7 16,-1-2-4-16,1-1 10 16,-2-3-9-16,0-1-2 0,0 0-5 0,1-3 8 15,-1-1-2-15,0-1 1 0,0 0 4 0,0 0 1 16,0-3 1-16,0 0-2 0,0 0-3 16,0 0 0-16,0 0-5 0,0 0 4 0,-4-8-1 0,2 3 3 15,-2-2 1-15,4-1-3 0,-3-1-4 0,2-1 2 16,-2 1 3-16,2-6-3 0,1-2 2 0,-2-2-2 15,2-1-1-15,0 1-2 0,2-2-2 0,-1 3-4 16,3-2-2-16,-1 0 0 0,1 2-1 0,1 5 2 16,0 1-1-16,2-3 0 0,-1 3 1 0,1 2-2 15,-1 4-2-15,-1-1 1 0,2 1-2 0,0 2 4 0,0 1 2 16,2 0-5-16,-1 2 4 0,1 2-4 0,-2 2 2 16,1 0 3-16,-1 1 0 0,0 3 1 0,-4 0 1 15,4 4-9-15,-3-3-1 0,-1 3-2 0,1 3-5 16,-2-1 0-16,-4-1-3 0,1 1-5 0,-2 0 0 15,-1 0-4-15,-2-1 3 16,2-1 3-16,-3 0-1 0,-1 0 3 0,-1-1 5 16,2-5 2-16,2 1 7 0,-3-2 1 0,1 0 3 0,2-3 6 15,-1 1 6-15,2-1 7 0,-2 0 5 0,6-1 7 16,-7 0 5-16,7 0 4 0,-7-1 3 0,7 1 4 0,-3-1-4 16,3 1-5-16,-4-2 9 0,4 2-15 0,0 0-6 15,0 0 1-15,0 0-2 0,0 0-1 0,0 0-2 16,0 0 1-16,7 10-1 0,-3-7-3 15,2 1 2-15,1 1 1 0,0 1-3 16,4 3 2-16,-1-2 5 0,2 4-11 0,0-1 0 16,5 2-10-16,-3 1-8 0,4-4-18 0,-1 3-28 0,-4-4-29 15,0 3-31-15,4-1-38 0,-5 0-48 0,1-2-49 16,-2-2-151-16,1 1-442 0,0-1 196 0</inkml:trace>
  <inkml:trace contextRef="#ctx0" brushRef="#br0" timeOffset="91523.9819">10706 3214 61 0,'-1'-4'291'0,"1"0"-15"15,-3 2-15-15,0-3-16 0,3 3-9 0,-4-2-15 16,1 2-6-16,1 0-15 0,-3-1-18 0,2 1-18 16,3 2-15-16,-7-1-20 0,7 1-8 0,-9 1-17 15,4 2-9-15,1 1-10 0,-1 1-6 0,-1 3-7 16,2-1-11-16,-2 4-2 0,0 1-6 0,1 2-4 16,1 0-6-16,-1 0-3 0,3 1-2 15,-1 5 0-15,2 2-10 0,0-2 2 0,1 3-3 16,1-1-2-16,2-4 2 0,2 1-2 0,0-5-14 15,1-1-10-15,0 0-15 0,1-1-8 0,1-2-11 16,2-2-13-16,1 1-17 0,0-2-19 0,2-3-19 16,-3-1-23-16,4-2-18 0,1-1-27 0,2-1-30 15,-2-2-8-15,1-4-24 0,-1 3-154 0,-1-3-417 16,-1-2 185-16</inkml:trace>
  <inkml:trace contextRef="#ctx0" brushRef="#br0" timeOffset="91953.2014">10914 3379 1 0,'7'-17'124'0,"-2"-5"20"0,0 4 23 0,-3 4 10 16,2 0 18-16,-2 0 21 0,-1 1 1 0,0 4 1 15,0 0-5-15,-1-2 15 0,1 6-5 0,-1-2 2 16,-1 3 1-16,1 0-19 0,1 1-8 0,-2 0-29 16,1 3-20-16,1-5-18 0,-1 5-20 0,0 0-15 15,0 0-6-15,0 0-13 0,0 0-3 0,0 0-12 16,-1 15 6-16,2-7-15 0,0 2-2 0,-1 4-3 16,2 0 5-16,-2 6-22 0,2-2 1 0,0 2-2 15,-1 0-15-15,2-1-10 0,-3-6-2 0,2 7-16 16,-1-6-2-16,2-2 0 0,-3 0-2 0,1-3-7 0,0 1 8 15,0-2-12-15,-1 0 6 0,0-3-4 0,0-1 0 16,-1 1 5-16,1-2-2 0,-1 0 5 0,0 0 5 16,0 0-1-16,1-3 1 0,-4 3-2 0,4-3 5 15,-5 1-1-15,5-1 6 16,-7-1-4-16,7 1 2 0,-10-3 0 0,5 0 15 16,0 3 5-16,0 0 6 0,0-1 3 0,5 1-9 15,-11 0 19-15,8 0-9 0,3 0-3 0,-8 0-4 16,8 0 0-16,-6 0 0 0,6 0-3 0,0 0 1 15,-6 1-5-15,6-1-4 0,-1 3 0 0,1-3 3 16,0 0-7-16,0 4 5 0,0-4 1 0,4 6-8 16,-1-4 7-16,4-1 0 0,-3 1-9 0,4-1-10 0,1-1-5 15,0 1-6-15,0-2-14 0,1 0-11 0,3-2-13 16,-1-1-20-16,-1 2-27 0,1-1-28 0,-2-1-36 16,0 1-33-16,0-3-37 0,0 0-44 0,-3 0-194 15,-3-1-518-15,3 1 230 0</inkml:trace>
  <inkml:trace contextRef="#ctx0" brushRef="#br0" timeOffset="92126.8572">10991 3205 129 0,'0'0'231'0,"-5"-1"-26"0,5 1-21 0,0 0-19 0,0 0-14 16,0 0-13-16,-4 5-14 0,4-3-16 0,0 2-19 15,0 0-34-15,0 1-44 16,0 0-45-16,2 1-48 0,0-1-61 0,-1 1-80 16,1-2-239-16,0-1 106 0</inkml:trace>
  <inkml:trace contextRef="#ctx0" brushRef="#br0" timeOffset="92360.6974">11205 3113 206 0,'0'0'309'0,"0"0"-32"0,0 0-22 15,0 0-27-15,0 0-7 16,7 5-20-16,-3 1-9 0,-1 3-15 0,3 0-16 16,1 5-12-16,1 5-12 0,-1 0-12 0,1 3-15 15,-1 2-9-15,-1 2-5 0,0 9-16 0,-4-1-11 16,1 3-29-16,-4-11-32 0,-4 9-31 0,-4 1-49 15,-1-2-50-15,1-11-68 0,-3 2-73 0,-9 5-149 16,5-10-447-16,-2 2 198 0</inkml:trace>
  <inkml:trace contextRef="#ctx0" brushRef="#br0" timeOffset="94908.3042">12904 3197 205 0,'-1'-4'236'0,"2"-1"-2"0,-2-1-27 0,1 3-3 15,-1-1-14-15,1-1-2 0,0 2-5 0,0 0-6 16,0 3-14-16,-1-4-15 0,1 4-6 0,0 0-13 16,0-7-13-16,0 7-6 0,0 0-11 0,-1-2-12 15,1 2-4-15,0 0-8 0,0 0-8 0,-1-2-6 0,1 2-6 16,0 0-9-16,0 0-2 0,0 0-6 0,0 0-3 16,0 0-1-16,0 0-6 0,0 0 0 0,0 0-4 15,0 0-7-15,0 0 8 0,0 0-6 0,0 0-2 16,0 0 2-16,0 0 1 0,0 0-6 0,0 0 2 15,0 0 1-15,0 0-3 0,0 0-3 0,0 0-1 16,0 0 3-16,0 0 1 0,-6 8-6 0,5-5 3 16,1 0-1-16,-1 0 2 0,0 1-3 0,-1-1 1 15,1 3 0-15,0-2-1 0,-1 4 1 0,0-1-3 16,1 2-1-16,0 1 0 16,-2 1 0-16,1 1-2 0,1 2-1 0,-1 0 3 15,0 2-1-15,1 1 2 0,-1-2-1 0,0-2-3 16,1 2 5-16,-1 5-3 0,2 0-2 0,-1-6-2 0,0 0 1 15,1-1 2-15,0 0 1 0,-2-5-1 0,2 0-3 16,2 0-1-16,-2-1-6 0,0-1-5 0,0-3-7 16,1 1-1-16,0-1-5 0,-1-1 5 0,0-2-5 15,5 1-4-15,-5-1-8 0,8-1-6 0,-1-4-2 16,4-1 1-16,0-1-15 0,1-2-7 0,1 1-5 16,3-6-6-16,1 1-3 0,0 0-5 0,-1 1-5 15,2-3-5-15,-7 6-9 0,6-5 10 0,-5 3-9 16,4-2 10-16,-2-1 11 0,-4 5 4 0,-1-1 8 15,-1 0 7-15,-3 3 20 0,0-1-3 0,-1 3 15 0,0-3 15 16,-1 4 18-16,-2-1 13 0,1 0 8 0,-1 1 13 16,1-1 12-16,-2 2 14 0,0-1 10 0,0 1 3 15,0 3 0-15,-2-6 6 0,2 3-1 0,0 3-2 16,-1-3-8-16,1 3 0 0,0-3-7 0,0 3-8 16,0 0-6-16,-2-2 3 0,2 2-7 0,0 0-14 15,0 0-5-15,0 0 1 0,0 0-2 0,0 0-7 16,0 8-1-16,0-2-2 15,-1 1 2-15,1 2-3 0,0 4 0 0,0-1-3 16,-2 0-2-16,2 2-1 0,-2 4-1 0,2-4-1 16,-5 5 3-16,3 1 1 0,-1 0 5 0,0-5-11 15,0-2-3-15,0 0 6 0,1-1-3 0,0-1-2 0,1-5 2 16,0 2-1-16,0-2-1 0,0-1 5 0,1-1 1 16,-2-1 5-16,2-1 7 0,0-2 2 0,0 0-1 15,0 0-6-15,0 0 6 0,-3-11-11 0,3 4 7 16,1-6-5-16,-1-1 0 0,1-4 3 0,2-4-5 15,-2 0-2-15,2 2-2 0,0-2 2 0,1 1-4 0,2 0 0 16,-3 1 5-16,2 3-6 0,1 2 3 0,-3 4-8 16,4-2 0-16,-1 2 3 0,1 1 0 0,-3 4-3 15,2 0 2-15,-1 1-2 0,1 1 0 0,-2 1-3 16,2 1 3-16,0 2-2 0,-1-2-3 0,0 4-1 16,0 0 0-16,1 3 2 0,-1 2 0 0,1 1 4 15,0 4 0-15,-2 2 2 0,3 6-4 0,-1 2 4 16,-3-1-3-16,1 1-1 0,-1-1 5 0,-2 2 0 15,0-2 1-15,0 0-3 0,0-2-11 0,2 0-4 16,-1-6-10-16,0-1-14 16,0 0-23-16,-1-3-18 0,0-2-19 0,-1 0-31 15,1 0-35-15,-1-1-27 0,2-4-29 0,-2 3-32 0,-1-2-156 16,1-3-441-16,0 0 196 0</inkml:trace>
  <inkml:trace contextRef="#ctx0" brushRef="#br0" timeOffset="95886.6906">13129 3371 112 0,'0'0'200'0,"0"0"-19"0,0 0-19 16,0 0-10-16,0 0-16 0,0 0-10 0,0 0-10 16,15 2-14-16,-4-1-13 0,2-1-13 0,1-1-11 15,6-4-17-15,-4 2-27 0,-1 0-11 0,7-5-19 16,-1 1-17-16,0-1-19 0,-1 0-10 0,0-1-1 0,-2-2 2 15,-5 3 8-15,-1-1-3 0,-1-1 1 0,0-2 28 16,-3 2 6-16,1-2 18 0,-4-1 27 0,2 2 43 16,-4 3 17-16,-1 1 20 0,-2 2 13 0,2-3 15 15,-3 4 7-15,0 0-4 16,-2 0 4-16,3 0-3 0,-2 1-1 0,2 0-8 0,-2 0-5 16,2 3-13-16,-1-4-13 0,1 4-10 15,0 0-13-15,-2-2-9 0,2 2-8 0,0 0-4 16,0 0-4-16,-2 13-9 0,1-6-2 0,1 2-6 0,0 2-7 15,1 2 1-15,1 2-6 0,-2 0 2 16,0 4-3-16,2 1-1 0,-2-1-4 0,0 4 1 16,0 0-5-16,-1-1 0 0,0 2 0 0,1-2-2 0,-2-1-2 15,1-2-7-15,0-6 0 0,1 0 10 0,0-4-20 16,1-1-2-16,-1 1-7 0,1-6-9 0,1 3 3 16,0-4 2-16,1 1-10 0,2-2-8 0,1-2 0 15,1-2-9-15,2-2 2 0,2-2-15 0,0-2-1 16,1-1 0-16,-1-1 0 0,3-3 2 0,0-1 7 15,-2-1 1-15,-3 3 6 0,1-5 5 0,1 0 6 0,-3 5 10 16,0-4 11-16,-1 5 16 0,0 3 18 0,-4 2 15 16,1 0 18-16,-1 1 12 0,-2 4 2 0,2-1 11 15,-3-1 7-15,3 1-6 16,-3 0 4-16,0 3-9 0,0-3-7 0,0 3-8 16,0 0-11-16,1-2-4 0,-1 2-1 0,0 0-10 15,0 0-5-15,-1 9-2 0,4 0 1 0,-3-1-7 16,0 3-2-16,1 4-6 0,2 0 2 0,-3-1-6 15,4 7-1-15,-2-3 0 0,2 0-13 0,-3-3-11 16,2 0-5-16,-2-1-1 0,1-3-8 0,2 1-3 0,-2-2 0 16,-1-1 0-16,-1-3 0 0,1-1-3 0,1 1 9 15,-1-3-1-15,-1 1 10 0,0-2-2 0,0-2 7 16,0 0-1-16,0 0-3 0,0 0 6 0,0 0 0 16,2-14-1-16,-4 6 3 0,2-2 7 0,0-3-5 15,-1-7 2-15,2 6 3 0,-1-9 0 0,2 0 2 0,-1 0 2 16,2-2-6-16,-2 0-1 0,2-1 2 0,3 2 1 15,1 0-7-15,-3 1 3 0,2 3 1 0,3 0 0 16,-2 2-1-16,0 5-1 0,-1 1 6 0,0 4-10 16,1-1 5-16,-2 4 3 0,1-2-10 0,0 4 9 15,-1 0-4-15,0 1 1 0,0 2-4 0,1-2-5 16,-6 2-1-16,8 4 1 0,-3-1-3 0,-1 5 0 16,0-3 1-16,-3 6-6 0,4 0-8 0,-4 0-3 15,0 2 0-15,-2 0 2 16,-2 1-10-16,-1 0 2 0,0 1 3 0,-2-2 2 15,-1-1 3-15,0 1 4 0,-1-2-2 0,1 0 6 16,-2-5 1-16,3 1 4 0,-2 0 5 0,1-3-1 0,3-1 9 16,-2 1 4-16,1-2 9 0,2 1 6 0,-2-2 8 15,1 2 6-15,0-1-3 0,3 0 12 0,1-2-5 16,-6 3-6-16,6-3-5 0,0 0-4 0,-3 2-3 16,3-2 3-16,0 0-7 0,2 4 0 0,2-1 0 15,-1 4 0-15,2 1-4 0,1-1 2 0,2 2-2 0,1-4 3 16,1 5-2-16,1-2-1 0,2 1-11 15,2 2-11-15,-1-2-11 0,4 1-20 0,-2 1-35 16,-2-2-31-16,3 2-32 0,-3-3-43 0,-1 0-32 16,-2-1-217-16,2 0-474 0,-5-2 211 0</inkml:trace>
  <inkml:trace contextRef="#ctx0" brushRef="#br0" timeOffset="96385.1645">14002 3173 233 0,'-3'-2'309'15,"3"0"-18"-15,-3 0-15 0,-1 1-12 0,4 1-24 0,-7-3-9 16,7 3-18-16,-3 0-23 0,3 0-14 0,-7 0-7 16,1 1-22-16,2 1-10 0,-2 2-8 0,1 1-17 15,-2 2 0-15,0-1-13 16,-2 3-5-16,2 1-8 0,-3 1-10 0,5 2-6 16,-1-1-7-16,2 0-7 0,-3 8-4 0,5-6-4 0,1 0-2 15,1 7-8-15,3 1-2 0,0-3-2 0,1 1-7 16,1-1-11-16,2-1-15 0,2 0-18 0,1-2-14 15,-3-1-16-15,3-4-24 0,0 0-25 0,1-3-28 16,3 0-21-16,-3-1-44 0,2-1-23 0,0-5-24 16,2 1-24-16,-2-2-181 0,-1-4-477 0,1-1 211 15</inkml:trace>
  <inkml:trace contextRef="#ctx0" brushRef="#br0" timeOffset="96801.8779">14227 3235 67 0,'1'-9'315'0,"-1"1"-2"0,2 1-6 0,-2 2 4 15,0 0-9-15,-2 1-6 0,2 1-14 0,-1 0-31 16,1 3-18-16,1-5-30 0,-1 5-23 0,0-3-21 16,0 3-14-16,0 0-18 0,0 0-6 0,0 12-10 15,-1-3-10-15,1-1-9 0,0 4-24 0,0 1 7 0,0 4-15 16,0 4-2-16,0-3-26 0,0 2 7 0,1-2-2 16,1 1-26-16,-2 0-9 15,1 1-13-15,-1-7 1 0,2 0-11 0,-1-2 2 16,-1-3 0-16,0 0 0 0,0-1-1 0,0-2 4 15,0 0 6-15,-1-1 1 0,1 0-1 0,-2 0 3 16,1-3-4-16,-1 2 3 0,1 0 5 0,1-3 0 16,-8 0 5-16,3 0-4 0,5 0-4 0,-8-2 4 15,2 1 4-15,1-2-4 0,-1 0 3 0,2 2 11 16,0-1 5-16,-2 1 6 0,3 0-1 0,-1-1 3 16,1 2-2-16,3 0-6 0,-7-3 0 0,7 3-16 15,-3-1 10-15,3 1-10 0,-7 0-5 0,7 0 12 16,0 0-5-16,0 0 2 0,-4 4-3 0,4-3-9 15,0-1-4-15,1 5 5 0,2-2 0 0,-3-1-6 0,3 1 2 16,1 1-13-16,-1-1 2 0,1 1-6 0,2-3 1 16,1 2-9-16,0-1-2 0,1-1-14 0,2-1-16 15,-3 0-29-15,3-1-25 0,0-3-37 0,-2 2-47 16,2-3-46-16,0-2-52 0,-3 1-165 0,0-1-506 16,0-2 223-16</inkml:trace>
  <inkml:trace contextRef="#ctx0" brushRef="#br0" timeOffset="96963.5272">14230 3204 57 0,'-3'-2'264'16,"3"2"-23"-16,-3-2-30 0,3 2-22 0,0 0-12 16,-4-2-27-16,4 2-15 0,0 0-27 0,0 0-39 15,0 0-43-15,7 9-40 0,-4-6-51 0,1 1-65 16,0 0-107-16,-1 0-256 0,4 0 114 0</inkml:trace>
  <inkml:trace contextRef="#ctx0" brushRef="#br0" timeOffset="97163.5564">14459 3089 375 0,'0'-3'371'0,"0"1"-33"0,0 2-36 0,3-2-27 0,-3 2-30 15,4-1-22-15,-4 1-8 0,9 8 0 0,-1 0-27 16,-1 3-21-16,3 7-11 0,0 2-13 16,-1 3-22-16,0 0-3 0,0 10-38 0,-5-7-38 15,0 14-42-15,-5-5-52 0,-3 2-72 16,-5 0-93-16,-1-5-314 0,-2-8-574 0,-2 0 255 0</inkml:trace>
  <inkml:trace contextRef="#ctx0" brushRef="#br1" timeOffset="104563.8841">10375 4265 208 0,'0'-3'284'0,"0"1"-7"0,0 2-10 0,0-5-8 16,0 3-17-16,0 2-15 15,0-5-13-15,0 5-10 0,0-2-20 0,0 2-19 0,0 0-15 16,0-4-13-16,0 4-15 0,0 0-13 0,0 0-8 0,0 0-6 16,0 0-16-16,-4-3-11 0,4 3-8 0,0 0-2 15,0 0-4-15,0 0-11 0,0 0-4 0,4 11 0 16,-4-6-2-16,0 0-3 0,3 1 0 0,-3 2-1 15,0 2 7-15,0 2-4 0,0 1 1 0,0 0-3 16,3 0-9-16,-3 3 5 0,2 2-1 0,-2-4-5 0,0 3 3 16,2 1 7-16,-2-3-17 15,0 6-10-15,0-8-12 0,0 2-17 0,3-1-25 16,-3 1-19-16,3-1-23 0,-2-2-21 0,-1 0-26 16,3-2-33-16,0-1-29 0,1-3-20 0,-1 1-25 15,1-3-38-15,-1-1-150 0,1-1-464 0,-4-2 205 0</inkml:trace>
  <inkml:trace contextRef="#ctx0" brushRef="#br1" timeOffset="104877.6093">10642 4193 132 0,'0'0'335'0,"0"0"-22"0,4-4-21 0,-3 2-19 15,-1 2-22-15,3-2-26 0,-3 2-21 0,0 0-17 16,0 0-5-16,0 0-13 0,1 8-10 0,0-5-14 0,0 1-7 16,0 3-15-16,1 2-18 15,-1-2-3-15,2 4-14 0,-2 2-5 0,-1 0-10 16,3 1-7-16,-1 0-3 0,0 4-8 0,0-4 0 16,1 6-9-16,-1-1-3 0,-1-1-6 0,1-4-1 15,-2 1-1-15,1-1-5 0,2 4 2 0,-2-4-10 16,1-1 1-16,-1 0-21 0,1-2-21 0,2 2-22 0,-4-3-14 15,3-3-32-15,-3 1-27 0,1-1-34 0,2-1-35 16,-3-2-38-16,3 0-34 0,-3 0-246 0,0 0-541 16,0-4 239-16</inkml:trace>
  <inkml:trace contextRef="#ctx0" brushRef="#br1" timeOffset="105125.8531">10413 4280 180 0,'-2'-2'310'0,"-1"1"-25"0,3 1-27 0,-2-3-16 15,2 3-17-15,0 0-16 16,0 0-9-16,0 0-15 0,5 10-7 0,-3-6-17 16,4 2-17-16,1 2-12 0,3 0-10 0,0 2-8 15,5 4-16-15,-5-2-7 0,7 2-7 0,-1 2-10 16,3-1-9-16,-5 3-5 0,3-2-22 0,2-1-15 15,-2 1-33-15,-1 1-29 0,1-1-30 0,-1 1-29 0,-2-1-31 16,1-2-40-16,-4-3-24 0,2-1-31 16,0-2-201-16,-2-3-460 0,-2-3 204 0</inkml:trace>
  <inkml:trace contextRef="#ctx0" brushRef="#br1" timeOffset="105494.4019">10840 4359 304 0,'-2'-4'361'0,"1"0"-15"0,-1 0-3 0,1 3-28 16,-1-1-13-16,2 2-25 0,-5-4-31 0,5 4-18 15,-5 0-23-15,5 0-16 0,-5 5-21 0,3-2-16 16,-1 4-13-16,-1-1-8 0,0 2-8 0,1 0-19 16,1 1-5-16,0 3-24 0,0-1 10 0,0 3-9 15,-1 1-13-15,2 1-5 0,2 2-4 0,1-4-7 0,1 3 1 16,1 4-19-16,-1-8 4 0,2 0 0 15,0-1-7-15,0 0-15 0,2 1-29 0,0-2 12 16,-1-6-9-16,1 3 1 0,0-3 8 0,-1-1-30 0,1-1 0 16,1-3-1-16,1-2-3 0,-2-1-3 0,3-3 2 15,-2 1 7-15,2-7 7 16,-2 0 1-16,0-1 4 0,-2-4 18 0,-3 2 4 16,2-2 14-16,-4-2 5 0,-1 0 27 0,-1 5-10 15,-2-6 12-15,-1 6 1 0,-2 1-2 0,1 0 4 0,-4 1-9 16,2 2-4-16,-3 0-8 0,0 2-21 0,0 0-41 15,0 3-58-15,-1 1-58 0,-3 1-70 0,0 1-83 16,6 3-351-16,-1-1-704 0,1 1 312 0</inkml:trace>
  <inkml:trace contextRef="#ctx0" brushRef="#br1" timeOffset="107042.2745">13191 4165 71 0,'1'-4'280'16,"-1"4"-10"-16,0-5 7 0,1 2-12 0,-1 3-15 15,2-2-17-15,-2 2-15 0,1-3-19 0,-1 3-17 0,0 0-20 16,0-4-16-16,0 4-9 0,0 0-17 0,0 0-12 16,0 0-10-16,0 0 1 15,0 0-13-15,0 0-1 0,4 9-8 0,-4-4 1 16,2-1 4-16,-1 2-21 0,0 1-6 0,0 0-3 0,0 2 1 15,1 0-5-15,-2 2-5 0,1 1-6 0,1 0 1 16,-2 1-1-16,1 0-8 0,0 0-6 0,-1 0 4 16,0 0-14-16,2-3-15 0,-2 3-20 0,-2 0-24 15,2-1-27-15,0-1-20 0,-2 1-28 0,2-3-35 16,-2-2-34-16,-1 3-31 0,5-4-31 0,-4 0-226 0,1-1-516 16,1-3 228-16</inkml:trace>
  <inkml:trace contextRef="#ctx0" brushRef="#br1" timeOffset="107306.9702">13414 4127 112 0,'2'-6'397'0,"1"2"-23"0,-2 1-17 16,1-1-18-16,-1 1-16 0,0 2-29 15,-1 1-29-15,2-5-22 0,-2 5-29 0,0-3-25 16,0 3-20-16,0 0-15 0,0 0-18 0,5 8-8 15,-3-4-13-15,-2 3-12 0,3 4-7 0,0 1-8 16,-1 1-12-16,2 2-5 0,-1 5-11 0,1-1-6 0,-1 2-15 16,0 0-11-16,1-1-18 0,-1 0-29 0,0 0-10 15,0 0-13-15,-2-5-12 0,2-1-16 16,-3 1-12-16,0-2-19 0,-2-1-22 0,2-1-17 16,-1 1-38-16,1-4-42 0,0-3-42 0,-3 1-257 15,2-3-563-15,-2-1 249 0</inkml:trace>
  <inkml:trace contextRef="#ctx0" brushRef="#br1" timeOffset="107550.7813">13233 4200 115 0,'-3'-1'310'0,"3"1"-32"0,-5-3-25 16,5 3-21-16,0 0-11 0,0 0-13 0,0 0-17 15,1 10-20-15,4-7-12 0,1 4-20 0,3 3-11 16,1-1-11-16,4 5-17 0,2-2-3 0,-1 1-15 0,1 0-17 16,1 0-16-16,-1-1-19 0,2 0-24 0,-1 0-23 15,0 1-23-15,0 0-30 0,-3-4-29 0,-3 1-28 16,7-1-34-16,-4-1-28 0,-1-3-35 0,-2 1-114 16,-1-4-365-16,-1-4 161 0</inkml:trace>
  <inkml:trace contextRef="#ctx0" brushRef="#br1" timeOffset="107863.7213">13652 4284 76 0,'-1'-6'315'0,"1"2"-11"0,-1-2 2 0,-2 2 7 0,1 0-16 15,1 0-16-15,-2 1-16 16,0 1-15-16,3 2-27 0,-4-4-28 0,4 4-17 16,0 0-15-16,0 0-21 0,-7 8-6 0,6-3-21 15,-1 1-18-15,-1 3-5 0,2 2-8 0,1 1-4 16,1 0-16-16,2 1-4 0,0-1-4 0,1 1-15 15,0 0-13-15,2 0-20 0,0-1-12 0,2-1-19 0,-1-2 0 16,0-3-14-16,2-2-5 0,2 1 0 0,-1-2-16 16,0 0 0-16,0-5-1 0,1 2 7 0,0-3 2 15,-1-1 6-15,1-2 4 0,-1-3 6 0,-1 0 10 16,-2-1 2-16,-2-1 10 0,1-1 20 0,-5-2 9 16,1 1 8-16,-4-2 6 0,1 1-1 0,-5-5 6 15,2 6-3-15,-3 1-1 0,-2 0-8 0,1 2-1 16,-2 2-27-16,-3 1-35 0,1 3-43 0,-5 3-55 15,1 2-73-15,1 1-79 0,-2 2-219 0,6 1-549 16,-2-2 243-16</inkml:trace>
  <inkml:trace contextRef="#ctx0" brushRef="#br1" timeOffset="109359.8028">10450 5305 5 0,'-3'-3'281'0,"1"0"-12"0,0 0-1 0,-1 0-21 16,3-1-10-16,-3 3-16 0,3-1-15 0,0 2-20 15,-2-6-17-15,2 6-15 0,-2-1-21 0,2 1-9 16,0 0-14-16,-1-3-11 0,1 3-12 0,0 0-9 16,0 0-11-16,0 0-5 0,0 0-5 0,0 0-9 15,0 0 6-15,5 7-14 0,-2-3-9 0,1 0 5 0,2 3-10 16,-2-2 0-16,3 1 0 16,-1 2 0-16,2 0-11 0,1 1 12 0,-1 2-15 15,-1-2-14-15,3 1-20 0,-1 0-18 0,0-2-25 16,-2 0-32-16,-1 3-33 0,4-1-29 15,-3 0-38-15,0-4-37 0,-3 3-180 0,2-3-448 0,0-2 199 16</inkml:trace>
  <inkml:trace contextRef="#ctx0" brushRef="#br1" timeOffset="109793.4844">10715 5231 149 0,'-3'-4'277'0,"0"1"-25"0,0 0-18 0,0 2-24 0,3 1-18 16,-7-3-21-16,3 3-17 0,4 0-14 0,-7 4-19 16,0 0-10-16,1 2-5 0,2-2-16 0,-3 1-13 15,4 2-11-15,-1 0-11 0,0 1-8 0,0-1-7 16,0 2-8-16,1-1-5 0,0-2-5 0,0 1-6 16,2-1-2-16,-2 2-2 0,0-1-4 0,2-3-2 15,-1 2 1-15,1-3-3 0,-1 1 4 0,0 0 1 16,0 0-4-16,0 0 5 0,0-2 5 15,1 1 5-15,-1-1 6 0,1 0 0 0,1-2 2 16,-3 4 2-16,3-4 3 0,-3 3 0 0,3-3 2 16,-3 2 0-16,3-2 0 0,0 0-2 0,0 0 1 15,-2 2-7-15,2-2-3 0,0 0 1 0,0 0-5 0,0 0-1 16,0 0-2-16,0 3-1 0,0-3-4 0,0 0 1 16,0 0-1-16,0 3 2 0,-2 0 4 0,4 1 0 15,-2 3 0-15,1 0 2 0,0 2-3 16,-1 1-1-16,0 2 1 0,0 3-2 0,0-1 1 0,2 5-2 15,-4 2-1-15,2-1-4 0,0 2-2 0,-2-4 2 16,0 4-2-16,1 0 1 0,-1-3-5 0,0 2 8 16,0-3-19-16,2 1-22 0,0-6-19 0,0 0-19 15,2-1-21-15,-2-2-35 0,0-2-38 0,1-3-28 0,0 3-39 16,-1-2-195-16,2-1-459 0,-2-2 203 0</inkml:trace>
  <inkml:trace contextRef="#ctx0" brushRef="#br1" timeOffset="110186.0011">10747 5516 171 0,'-3'0'245'0,"3"0"-22"0,0 0-21 0,0 0-24 15,0 0-17-15,-4 5-12 0,4-5-14 0,2 6-16 0,0-3-10 16,1 3-9-16,-1-2-11 0,2-1-8 0,0 3-13 15,2-4-6-15,1 1-11 0,-1-1-11 0,1 0-2 16,1-2-17-16,-2 0-11 0,2 0-1 0,0-2-9 16,-1 0 4-16,0 0-4 0,-1-1-2 0,-1-1 2 15,2-1 2-15,-3-1 11 0,-1 1 6 0,0 2 6 16,-1-3 15-16,-2 0 10 0,0 0 10 0,-2 1 7 16,1 1 2-16,-2-1 9 0,-1 0-3 0,1 3-2 15,-2-2-4-15,-1 1-2 0,0 2 0 0,-4 0 0 0,2 1-1 16,-1 1-3-16,1 0 0 0,0 3-7 0,0-1-1 15,0 1-12-15,0 3-2 0,2 0-2 0,-2 2-9 16,2 2-1-16,0 0 0 0,5 2-3 16,-2-1-4-16,0-1-4 0,3 2-8 0,3 0-13 0,-1 1-17 15,3-2-9-15,0 0-16 0,0-2-10 0,5 0-21 16,0 1-20-16,2-4-17 0,2-1-27 0,0-2-20 16,1-1-18-16,1-2-19 0,7-3-31 0,-3-1-165 15,-6-2-425-15,7-5 188 16</inkml:trace>
  <inkml:trace contextRef="#ctx0" brushRef="#br1" timeOffset="110492.4339">11080 5493 113 0,'0'-9'251'0,"-2"1"-11"0,0 1-11 15,-3 0-5-15,1 1-8 0,-2 0-17 0,-1 2-8 16,0 1-16-16,0 2-10 0,-3-1-17 0,3 4-10 0,-3-2-14 16,3 4-13-16,-3 0-9 0,2 2-14 15,2-1 4-15,-2 1-21 0,4 1-5 0,0 0-4 0,1 3-12 16,4-3-10-16,1 2-7 0,3 2-15 15,1-1 2-15,4 2-12 0,3-1-5 0,0-3-10 0,5 5-1 16,2-2-3-16,-1-2 0 0,-1 2-1 0,-4-4 1 16,-1 0 1-16,1 0 2 0,-1-1 0 0,-4-1 2 15,1-2 0-15,-3 1-2 0,0 0 6 0,-4 0 5 16,1-2 7-16,-1 1 16 0,0-2 5 0,-3 4 8 16,0-5 1-16,-6 6-4 0,-1-5-5 0,-3 3 1 0,-2 1-4 15,-3-1-5-15,-4 2-14 0,3-3-15 0,1 1-24 16,-7-1-33-16,2 3-50 15,4-3-50-15,2-1-54 0,-1 2-248 0,3-2-502 16,2 0 222-16</inkml:trace>
  <inkml:trace contextRef="#ctx0" brushRef="#br1" timeOffset="111305.3812">13023 5086 277 0,'0'0'297'0,"-6"0"-13"0,6 0-13 0,-3-2-18 16,3 2-19-16,0 0-15 0,0 0-17 0,-2-2-25 15,2 2-17-15,0 0-15 0,0 0-13 16,0 0-20-16,0 0 1 0,0 0-22 0,0 0-7 0,0 0-7 15,7 6-10-15,-4-3-8 0,2 2-6 0,2 1-7 16,-1 1-7-16,2 3 1 0,0 0-5 0,-1 0-4 16,1 0-4-16,1 1-5 0,0-2-8 0,2 1-16 0,-4 2-15 15,3-1-14-15,-3 0-19 0,3 0-24 0,-3-2-25 16,3 0-22-16,-3 0-23 16,0-2-44-16,3-1-14 0,-3-2-40 0,0-1-157 0,0 2-431 15,2-5 190-15</inkml:trace>
  <inkml:trace contextRef="#ctx0" brushRef="#br1" timeOffset="111739.8311">13324 5031 239 0,'-4'-2'271'16,"0"-1"-16"-16,-2 2-17 0,2 0-17 0,-5 1-21 0,5 1-18 15,-5 1-19-15,2 0-16 16,0 0-10-16,0 4-16 0,-1-1-14 0,2 1-11 0,-2 4-9 0,3-4-9 15,1 2-6-15,-1-2-6 0,2 2-9 0,1-4-13 16,0 2-15-16,1-2-13 16,1 2-12-16,-1-3-3 0,1 1-3 0,0 1 1 0,0-2 3 15,4 0 1-15,-2 1-4 0,-2-1 2 0,0-1 0 16,0-2-1-16,1 4 1 0,1-2 2 0,-2-2 7 16,1 3 5-16,-1-3 8 0,1 4 0 0,-1-4 6 15,0 0 3-15,0 3 1 0,0-3-1 0,0 0-4 16,0 0 2-16,0 2 3 0,0 1-5 0,0-3 8 15,-1 4-7-15,0 0 0 0,1-2-3 0,-1 1-2 16,1 3-3-16,1-2 1 0,-1 2-4 0,2 0 0 16,-2 1 0-16,2 1 9 0,-2-1-13 0,1 3 0 15,1 2-1-15,-1-1-2 0,0 2 1 0,1 1-1 0,-3 2-2 16,1 2 5-16,0 2-6 0,-1 1 0 16,0-1-2-16,0-1 1 0,1 0-3 0,0-5 1 15,0 2-2-15,2-4-2 0,0 1-15 0,-2 0-15 16,3-2-18-16,-2-3-24 0,0 2-28 0,0-3-42 0,0-1-33 15,1-2-41-15,-1-1-37 0,1 2-168 0,-1-4-455 16,-1-1 201-16</inkml:trace>
  <inkml:trace contextRef="#ctx0" brushRef="#br1" timeOffset="112123.7602">13341 5286 245 0,'0'0'260'0,"0"0"-18"0,-7 3-26 0,6-1-17 0,-1 0-18 16,2-2-18-16,0 7-16 0,3-4-13 0,-3 3-13 15,3-3-11-15,1 1-16 0,3 0-13 0,2 0-13 16,-2-1-19-16,1 1-14 0,5-4-15 0,-3 2-10 16,0-4-12-16,4 0-6 0,-2-2-4 0,0-1-9 0,0 1 3 15,-2-3 2-15,0 1 5 0,-5-1 5 0,1 0 13 16,0 0 16-16,-3 0 12 0,0-2 9 0,-2 2 17 15,-1 2 10-15,-3-2 7 0,2 2 10 0,-1 1 6 16,-2-1-6-16,-3 0-2 0,3 2-1 0,-2 2-5 16,-2-2-2-16,2 3 6 0,-1-1-11 0,0 2 1 15,-1 2-2-15,0 0-15 0,0 3-8 0,1-1 0 16,-1 2-2-16,1 2-5 0,-1 3-8 0,3 0 0 16,1-1 0-16,0 3-3 0,2 0-15 0,2 0-9 15,2 0-25-15,-1 0-20 0,3-1-20 0,2 0-19 0,-1-2-28 16,1 2-28-16,3-2-17 0,2-2-31 0,1-2-23 15,-1-1-21-15,4-2-33 0,-4 0-152 0,3-4-443 16,0-1 197-16</inkml:trace>
  <inkml:trace contextRef="#ctx0" brushRef="#br1" timeOffset="112405.6201">13744 5216 118 0,'-3'-7'317'0,"-1"2"-8"0,0-2-14 0,-3 3-17 15,0 1-17-15,-1-1-15 0,0 2-12 0,0 1-21 16,1 1-16-16,-2 0-27 0,1 1-17 0,-1 2-10 16,2 1-18-16,0 3-18 0,0-1-7 0,1 1-10 15,2-1-9-15,1 1-14 0,2 2-18 0,1 0-12 16,4 0-15-16,0 2-8 0,3-2-11 0,3 3-5 0,2-2-8 16,3 2-3-16,-2-2-4 0,5 2 0 0,0-3-4 15,-5-1 6-15,1 1 3 0,-3-1-2 16,1-1 3-16,-1 1 1 0,-1 1 2 0,-3-4 2 0,0 1 3 15,-3 0 5-15,-1-2 9 0,0 1 1 0,-5 0 5 16,1 0-3-16,-3 1 7 0,-5 0-1 0,-2 1-27 16,-3-1-14-16,-6 2-21 15,-1-3-46-15,-1 1-49 0,-2-1-66 0,3-3-60 16,-2 0-205-16,2-2-507 0,7-2 224 0</inkml:trace>
  <inkml:trace contextRef="#ctx0" brushRef="#br1" timeOffset="113939.4285">10585 6389 149 0,'-1'-3'272'0,"-1"-2"-20"0,0 2-10 0,0-1-6 16,1 3-18-16,-1-4-14 0,1 2-14 0,1 3-13 16,-1-5-16-16,1 3-13 0,0 2-16 0,-2-4-19 0,2 4-10 15,0 0-6-15,0-3-16 0,0 3-9 0,0 0-5 16,0 0-11-16,0 0-3 15,0 0-7-15,0 0 6 0,9 5-13 0,-5-1-6 16,0 1-2-16,2 1-2 0,-2 0-4 0,2 1-3 16,1 2 0-16,2 0-3 0,1 3-2 0,-1-3-6 0,1 2 10 15,0 0-19-15,-1 0-10 0,6 3-25 0,-6-3-16 16,2 1-31-16,1 0-31 0,-1-3-25 0,0 0-47 16,-1 0-33-16,2-1-214 0,-7-1-465 0,2-3 206 15</inkml:trace>
  <inkml:trace contextRef="#ctx0" brushRef="#br1" timeOffset="114332.307">10871 6344 19 0,'-3'-8'285'0,"-3"5"-12"0,2-3-12 0,-2 2-23 16,1 1-23-16,0 2-20 0,1 0-18 0,-1-1-20 15,-1 2-15-15,1 0-14 0,0 2-11 0,-1-1-16 16,0 2-8-16,-1 2-10 0,0 1-8 0,0-1-7 0,0 1-8 15,1-1-8-15,2 2-10 0,0-3-5 0,-2 1-9 16,3 0-4-16,2-2-18 0,-3 1-4 0,2 0 0 16,1 1-3-16,-1-2-3 15,2-1 1-15,0 1 0 0,0-3 0 16,-1 6 1-16,0-3 1 0,-1 0-1 0,2 0 2 0,0-1-1 16,0-2-2-16,0 4 3 0,2-1 0 0,-2-3-1 15,0 0 2-15,-2 5-1 0,2-2 2 0,0 1 2 16,2-2 2-16,0 1 2 0,0 0-1 0,-2-1 6 15,1 2 4-15,2-1 2 0,-2 1-2 0,2-1-2 0,-3 1-1 16,2 0 0-16,1 2 5 0,-1 2 2 0,0 1 2 16,1 4-1-16,1-2 1 0,0 3-5 0,-2 0 2 15,2 7-3-15,0-1-2 0,-2 0 1 0,-1 1-4 16,-1 0-1-16,-1 0 0 0,1 0-6 0,0-2-15 16,-1 1-17-16,2-2-17 0,0-3-16 0,1-3-27 15,0 0-31-15,0 0-23 0,0-4-28 0,1-1-40 16,0 0-185-16,-1-2-427 0,2-2 190 0</inkml:trace>
  <inkml:trace contextRef="#ctx0" brushRef="#br1" timeOffset="114701.4227">10894 6632 222 0,'0'0'246'0,"0"0"-26"0,0 0-21 15,0-3-20-15,0 3-21 0,0 0-13 0,0 0-11 0,0 0-16 16,0 0-13-16,0 0-8 0,8 8-9 0,-4-6-7 16,1 0-13-16,0 2-14 0,4-3-8 0,-1-1-10 15,3 1-11-15,1-3-10 0,-1 1-7 0,1-3-12 16,1 1 3-16,-1-2 6 0,-3 0-3 0,1 1 1 16,-3-1 0-16,0-1 8 0,0 2 15 0,-4-2 20 15,0 2 13-15,-2-2 21 0,1 2 2 0,-4-1-2 16,1 2 6-16,-3-1-5 0,-1 2 2 0,-2-1-5 0,-1 2 10 15,1 0-9-15,-3 1-3 0,0 1-6 0,1 0-5 16,-1 2-9-16,2 0 5 0,0 1-15 0,-3 2-1 16,3-1-6-16,0 2-3 0,0 4-5 15,1-2-4-15,1-1 0 0,3 4-9 0,-2-1-13 0,3 0-12 16,1 1-17-16,1-2-11 0,1 2-16 0,5-1-20 16,-3-2-20-16,1 0-21 0,3-2-22 0,3 1-25 15,1 1-22-15,1-5-27 0,0-1-26 0,0 2-171 16,-2-5-438-16,3 0 194 15</inkml:trace>
  <inkml:trace contextRef="#ctx0" brushRef="#br1" timeOffset="115020.7107">11252 6551 238 0,'-5'-7'308'15,"-2"3"-24"-15,0-1-14 0,0 1-7 0,-3 3-16 0,2-1-16 0,-1 2-16 16,-2 0-23-16,-2 1-16 0,3 1-16 0,0 1-19 15,1-1-14-15,0 3-15 0,3-1-10 0,0 2-12 16,1 1-10-16,2 0-9 0,2 2-17 0,2-1-15 16,2 2-5-16,3 1-9 0,3 0-13 0,0 1-3 15,4-2-6-15,5 3-8 0,2-1-2 0,-3-1-4 16,3 0-2-16,-3 0 2 0,0-1 1 0,-5-2 4 16,0 3-3-16,-1-4 0 0,-1 0 2 0,-3 1 10 15,1-4-7-15,-4 1 2 0,-1 1 12 0,-1-1 8 0,-3-1 8 16,0 1 2-16,-5 0-3 0,-4 2-2 0,-3 0-2 15,-2-1 11-15,-5-2-19 0,-2 1 0 0,1-2-10 16,1 0-21-16,2 0-33 0,3-5-47 0,0 0-51 16,2-1-76-16,1-1-286 0,4-3-553 0,2 1 245 0</inkml:trace>
  <inkml:trace contextRef="#ctx0" brushRef="#br1" timeOffset="115786.6562">13246 6178 46 0,'0'0'311'0,"-5"-2"-16"0,3 0-7 0,0 0-13 15,2 2-12-15,-3-3-4 0,3 3-29 0,-2-2-24 16,2 2-16-16,0 0-14 0,0 0-18 0,0 0-23 16,-2-3-11-16,2 3-12 0,0 0-15 0,0 0-5 15,0 0-10-15,0 0-7 0,11 7-12 0,-5-3-4 16,1-1-1-16,-1 3-8 0,1-1-11 0,2 5 8 0,-1-3-7 15,-1 2-10-15,5 2-1 0,1 3-3 0,-3-3-19 16,-2-1-23-16,4 2-21 0,0 2-15 0,-2-3-18 16,-3 1-25-16,3 0-25 0,-1 0-29 0,-1-2-30 15,1 0-23-15,-1-3-35 0,-1 0-215 0,0-2-487 16,1 0 215-16</inkml:trace>
  <inkml:trace contextRef="#ctx0" brushRef="#br1" timeOffset="116203.847">13600 6172 2 0,'-3'-8'335'0,"1"-1"-16"0,-3 2-14 0,3 1-13 15,-3 3-24-15,1-3-5 0,0 4-35 0,0-1-22 16,-1 1-20-16,-3 0-19 0,2 2-18 0,1 0-12 16,-5 5-15-16,3-1-16 0,0-1-15 0,-4 5-17 15,1 0-13-15,1 0-13 0,-1 1-17 0,2 0-14 16,1-1-7-16,1 2-9 0,1-2-12 0,0-1-9 0,1 5-8 15,1-5-8-15,0-1-4 0,2 0 0 16,-2 0 3-16,1-1 6 0,2 0 1 0,-1-2 4 0,0 1 1 16,0 0 4-16,-1-2 4 0,2 1 3 0,-2 0 5 15,2-3 11-15,0 0 12 0,0 3 6 0,0-3 9 16,0 0 7-16,0 0 8 0,2 3 5 0,-2-3 4 16,0 0 6-16,0 0-6 0,0 0 1 0,0 0-1 15,0 0-3-15,0 0-7 0,-2 4-2 0,2-4-2 0,0 0-5 16,0 0 11-16,0 0-21 0,0 3-2 0,0-3-2 15,2 6-3-15,-2-2 1 0,2 5 2 0,-2 0-4 16,1 0-1-16,0 6-1 16,2 3 1-16,-2 2-4 0,-1 0-3 0,0 1 2 15,2 2 0-15,-5 0-1 0,1-1-8 0,1 1-1 16,2 1-13-16,-3-2-8 0,1-2-17 0,2 0-13 16,-1-6-15-16,-1 0-20 0,2 0-27 0,1-1-31 15,-2-5-32-15,1 1-31 0,1-2-32 0,0-1-233 16,-2-3-510-16,2-1 226 0</inkml:trace>
  <inkml:trace contextRef="#ctx0" brushRef="#br1" timeOffset="116880.626">13557 6426 37 0,'-3'-2'305'0,"0"0"-25"0,3 2-25 0,-4-1-23 16,4 1-24-16,0 0-19 0,0 0-14 15,0 0-19-15,-5 6-14 0,5-3-9 0,0-3-17 16,5 6-13-16,-2-3-10 0,1 1-13 0,1-2-11 0,2 2-10 16,0-1-17-16,1-1-8 0,0 0-11 0,3-2-9 15,-2 2-6-15,1-3-4 0,-1-2-5 0,1 0 2 16,0 0-2-16,-3 0 4 16,0-2 0-16,0 1 6 0,-1-1 9 0,-2 1 10 15,-1 0 15-15,0 0 20 0,-2 0 11 0,-1 0 5 16,-1 1 4-16,-2-2 8 0,0 3 6 0,-1-2 12 15,-3 3-2-15,1-1-5 0,-1 0 3 0,-4 0-4 0,2 3-2 16,0 0 11-16,-6 3-16 0,6-3-6 0,-3 5-15 16,4 0-1-16,-2 3-6 0,2-2-9 0,-2 3-9 15,4 2-5-15,1 0 1 0,2 1-10 16,-1 1-11-16,2-1-11 0,1 2-33 0,4-1-17 16,2 1-20-16,1-3-26 0,2 0-12 0,1 0-14 15,2-1-16-15,2-2-8 0,5 2-13 0,-3-7-29 0,1 0-13 16,5-3-4-16,0-1-11 0,2-5-9 0,-1 0 5 15,1-5-3-15,-1 0 21 0,-1-1-4 0,-2-3 20 16,-1 1-3-16,2-3 22 0,-6 0 26 0,1-3 35 16,-2 2 32-16,-3-3 21 0,-3 1 29 0,3 3 37 0,-3-2 34 15,-4 5 24-15,-1-6 14 0,1 6 18 0,-4 6 2 16,-1-2 11-16,1 2 2 0,-3 0-3 0,0 1-3 16,-2 2 4-16,-1 2 3 0,0 1 4 0,-2-1 10 15,1 2-25-15,-3 0-1 0,1 3-2 0,-1 1-10 16,1 1-5-16,-3-1-10 0,6 2-6 0,0 1-15 15,-2 0-7-15,4 1-4 0,2 1-4 0,3 2-9 16,0-1-8-16,3 1-4 0,4 0-11 16,1 0-15-16,2-2-11 0,3-1-6 0,7 3-10 15,-2 1-5-15,2-3 3 0,-1 1-3 0,2-3 6 0,-1-1-2 16,-2 2 2-16,-2-5 1 0,-2 1 5 0,-1 1-1 16,-5-3 2-16,2-1 1 0,-6 2 23 0,2-1-9 15,-2 0 7-15,-1-1 9 0,-3 1-4 0,0 2 2 16,-3 0 1-16,-4 0-8 0,-4 3 4 0,-3 0-4 15,-6 2-4-15,-1-2-20 0,0 2-18 0,-3-2-41 16,0 2-43-16,-1 0-56 0,1-2-70 0,0-1-88 16,-3 0-168-16,4-2-538 0,-2-1 238 0</inkml:trace>
  <inkml:trace contextRef="#ctx0" brushRef="#br1" timeOffset="118328.0672">10545 7866 278 0,'0'-5'299'0,"0"2"-9"0,2-1-9 15,-2 0-11-15,0 1-10 0,0 0-9 0,3 0-16 16,-3 3-11-16,1-5-16 0,-2 2-19 0,1 3-13 16,1-4-15-16,-1 4-22 0,0 0-12 0,0-3-13 15,0 3-9-15,0 0-13 0,0 0-12 0,0 0-3 0,0 0 5 16,0 0-23-16,0 0-5 0,3 13-1 0,-3-7 7 15,3 1-2-15,-3 1-19 0,1 2 3 0,1 0 5 16,-2 3-8-16,1 0 1 0,-2 1-5 0,1 1 0 16,1-2-6-16,-1 3-3 0,0-1-1 0,-4 4-5 15,1-5 0-15,3 0-14 0,-3 2-4 0,2 2-28 16,-2-5-30-16,1-2-29 0,1 1-22 0,1-3-26 16,-1 1-28-16,2-2-30 0,-1-1-33 0,1 0-20 15,4-2-23-15,-1-2-28 0,-1-2-178 16,-3-1-513-16,0 0 226 0</inkml:trace>
  <inkml:trace contextRef="#ctx0" brushRef="#br1" timeOffset="118561.5393">10776 7810 263 0,'3'-7'324'16,"0"-1"-11"-16,-1 1-11 0,0 4-1 0,-1-2-8 0,0 2-20 15,0 0-16-15,-1 0-29 0,0 3-26 0,0 0 0 16,0 0-32-16,0 0-11 0,2 8 10 0,-1-2-26 15,1 2-13-15,-1 3-15 0,2 2-5 0,-3 2-15 0,3-1-8 16,1 4-9-16,-1 1-7 0,2 2-3 0,-3-2-9 16,1 3-10-16,0-1 0 0,1 1-21 0,1-2-17 15,-3-1-22-15,0 1-28 0,1-6-3 0,-2-2-29 16,0 1-20-16,0-3-23 16,-1-2-30-16,0 1-29 0,0-2-26 0,0 0-40 15,0-3-29-15,0 0-259 0,0-4-570 0,-3 4 252 16</inkml:trace>
  <inkml:trace contextRef="#ctx0" brushRef="#br1" timeOffset="119083.8071">10606 7880 239 0,'-7'-3'304'0,"3"-1"-22"0,1 2-19 15,1-1-27-15,0 1-25 0,2 2-21 0,-3-2-17 0,3 2-9 16,0 0-11-16,3 7-12 0,1-2-16 0,3 1-12 15,0 0-10-15,3 4-10 16,4 4-9-16,-3-4-4 0,4 5-11 0,-1 0-12 16,2-1-7-16,-3-1-17 0,4 0-12 0,0 3-22 0,-1-3-18 15,1 1-18-15,1-2-23 0,-5-3-22 0,1-1-11 16,-1-2-19-16,2-1-17 0,0-2-10 0,0-2-11 0,1-2 2 16,1-2 7-16,-3 0 1 0,2-3 20 0,-2 0 4 15,-1-3 23-15,-2 1 9 0,-2-2 19 0,1-1 37 16,-3 0 36-16,-1 0 26 15,1 0 34-15,-5 2 13 0,0 2 30 0,1-2 21 0,-5 2 13 16,1 0 6-16,1 1 12 0,-2 0 1 0,0 1 1 16,0 0 1-16,-2 0-4 0,2 3-1 15,0 0-14-15,-2 1-14 0,-1 0-3 0,5 1-15 0,-8 3-11 16,4-1-22-16,-1 4 1 0,1 0-7 0,1 2-8 16,0 1-4-16,1 0-8 0,3 4-17 0,0 0-1 15,1 1-12-15,2-2-8 0,2 1-27 0,2-1-12 16,0 0-15-16,1 0-11 0,2-3-12 0,-2-1-4 15,4-2-5-15,0-1-4 0,-1-3 1 0,1 0-2 16,1-4 7-16,-4 2 6 0,-1-3 7 0,2-3 9 16,-4 0 1-16,-1 1 13 0,-2-2 16 0,0-1 12 15,-3-1 15-15,-1-3 11 0,-3 1 12 0,-1-1 5 16,-3 2 2-16,-1-1 3 0,-2 0-3 0,-1 3-1 0,-2 0-9 16,-5-1-1-16,5 2-14 0,0 1-33 0,0 2-43 15,2 1-66-15,-2 2-88 0,4 1-103 0,0 0-208 16,4 0-565-16,5 0 250 0</inkml:trace>
  <inkml:trace contextRef="#ctx0" brushRef="#br1" timeOffset="120398.9459">13110 7495 60 0,'-4'-4'321'0,"2"1"-15"0,-2 0-17 15,2 1-12-15,0 0-10 0,0-1-14 0,2 3-14 0,-3-4-24 16,1-1-23-16,2 5-14 0,-2-1-22 0,2 1-15 16,0 0-14-16,0 0-13 0,0 0-11 0,0 0-10 15,0 0-10-15,0 0-9 0,0 0-9 0,8 7-6 16,-5-4-8-16,3 2-4 0,0 1-7 0,-1 1 2 0,2 1-5 15,0 2-4-15,1 0-4 0,2 0-4 0,-2 1-19 16,-1 0-13-16,2 1-21 16,-1 1-24-16,1-2-19 0,-1 2-29 0,1 3-28 15,-2-3-32-15,1-1-40 0,0 0-35 0,-2-2-256 0,-1-2-531 16,0-3 236-16</inkml:trace>
  <inkml:trace contextRef="#ctx0" brushRef="#br1" timeOffset="120817.8548">13394 7498 199 0,'-5'-4'319'0,"-2"1"-25"15,-2 0-18-15,0 0-16 0,2 3-27 0,-2 2-18 16,2-1-25-16,0 0-17 0,0 2-18 0,0 0-10 16,-3 3-20-16,4 0-13 0,-1 0-18 0,-1 0-4 0,2 0-11 15,2 2-6-15,-2 0-14 0,2-3-13 16,0 3-13-16,1-2-12 0,1 0-7 15,0 2-5-15,0-4-2 0,2 1-2 0,0 0-3 16,-2-1 4-16,2 1-5 0,-1-2 2 0,0 1-2 16,2-1-1-16,-1 1 4 0,-1-1-1 0,0 0 3 15,1-3 3-15,-3 4 4 0,1-1-2 0,1 1 1 0,0-2 2 16,0 0 3-16,1-2 3 0,-2 5 1 0,1-3 2 16,1-2 0-16,-1 4 0 0,0-1 0 0,0-1-7 15,-1 2 5-15,2-4 0 0,-1 3 2 0,1 0 5 16,-1 1-6-16,0 1 1 0,1-2 1 0,-1 1-3 15,1 2-4-15,-1-1 2 0,0 2 0 0,2 0 0 16,-1 2 11-16,0 3-19 0,0 0 2 0,1 0-1 16,-2 1-3-16,2 0 0 0,-1 1 0 0,0-2-4 15,-1 2 6-15,0 1-7 0,1-1-10 0,0-1-15 0,0 1-19 16,-1-1-32-16,0-2-27 0,0-1-36 0,0-1-37 16,2 1-35-16,-1-4-37 0,-1 2-232 0,1-4-515 15,2 0 229-15</inkml:trace>
  <inkml:trace contextRef="#ctx0" brushRef="#br1" timeOffset="121195.7216">13351 7762 54 0,'-3'-1'309'0,"3"1"-20"15,-2-6-20-15,2 6-28 0,-2-1-10 0,2 1-31 16,0 0-17-16,0 0-20 0,0 0-20 0,0 0-13 15,0 0-17-15,0 0-11 0,10 0-15 0,-10 0-14 0,9 3-16 16,-1-3-13-16,0 0-17 0,1 0-11 0,-1-2-9 16,1 1-7-16,-1-2-7 0,1 2 0 0,2-3-2 15,-3 1-1-15,2-1 6 0,-3 0-1 0,-1-1 3 16,-2 1 9-16,0 1 9 0,-1-1 6 0,-2 1 15 16,-1-3 8-16,2 4 6 0,-5-3-3 0,1 2 4 15,0-1 3-15,-3 2 4 0,-2 0 7 0,1 0-5 16,-1 1 4-16,0 1-3 0,-1 0 0 0,0 2 2 15,0-1-10-15,0 2-4 0,0 1-2 0,0 1 0 0,1 1-4 16,0 0 0-16,1 2-12 16,-2 1-3-16,3 3 4 0,2 0-8 15,-1-1 13-15,4 1-22 0,-1 1-16 0,1-1-9 0,1 0-18 16,1-3-20-16,1 3-21 0,1-3-23 0,1-1-24 16,2 0-27-16,1-3-25 0,1 3-25 0,4-4-21 15,0-1-41-15,0 0-180 0,-3-5-470 0,5 0 208 16</inkml:trace>
  <inkml:trace contextRef="#ctx0" brushRef="#br1" timeOffset="121492.5757">13671 7668 219 0,'-3'-7'293'0,"0"1"-9"0,0 3-2 0,-2-1-20 0,-2 1-12 16,-1 0-19-16,0 2-19 0,1-1-20 15,0 4-24-15,-2-1-13 0,2 2-16 0,-1 1-14 0,1 2-12 16,3 0-11-16,-2 0-11 0,2-1-16 0,3 4-19 15,-1-1-3-15,3-1-19 0,2 2-18 0,2-1-9 16,4 2-9-16,1-1-10 0,1 0-5 0,1 0 1 16,-1 0 1-16,-1 0-5 0,1-2 1 0,-1 2 4 0,0 0 1 15,-3-4-2-15,3 2 2 0,-6-3 3 0,2 2 1 16,-4-2 5-16,0 1 10 16,-1 0 9-16,-1 0 7 0,-2 0 2 15,-1 0 10-15,-3-1-11 0,-2 2 1 0,-5-2-1 0,0 1-8 16,1 0 5-16,-1-2-5 0,0 1-3 0,-1-2-9 15,4 0-15-15,-1-2-20 0,2 0-26 0,0 1-34 16,0 1-39-16,1-2-40 0,2-2-43 0,1 1-232 0,-1-1-483 16,3-2 213-16</inkml:trace>
  <inkml:trace contextRef="#ctx0" brushRef="#br1" timeOffset="121814.8885">13866 7452 351 0,'2'-7'358'0,"1"1"-9"16,1 3-14-16,-4-3-22 15,1 4-23-15,-1 2-9 0,2-5-30 0,-2 5-40 16,0 0 3-16,0 0-38 0,0 0-6 0,0 0-28 16,0 0-7-16,-3 19-13 0,0-9-8 0,0 7-20 0,-1 5 6 15,1 1-14-15,-1 2-13 0,1 2-12 0,-1 10 12 16,1-1-21-16,-4 1-2 0,3 1-8 0,1-1-4 15,-1 4-3-15,-2-4-9 0,2 0-18 16,1-2-8-16,0 2-9 0,2-2-2 0,1-8-23 0,-3-1-7 16,3-2-5-16,0 1-6 0,0-4 0 0,0-6-2 15,0-1-9-15,0-2 4 0,0-1-1 0,3-1-10 16,-3-5-4-16,0 1-5 0,0-3-15 0,0-3-21 16,0 0-34-16,0 0-29 0,0 0-28 0,0 0-37 15,0-13-235-15,-3 5-516 0,3-1 229 0</inkml:trace>
  <inkml:trace contextRef="#ctx0" brushRef="#br1" timeOffset="123115.6728">14030 7768 204 0,'0'-2'311'0,"0"2"-13"0,0-5-21 0,0 5-13 16,1-4-16-16,1 2-19 0,-2 2-14 15,0-4-19-15,0 4-23 0,0 0-20 0,0 0-7 0,-3-3-21 16,3 3-11-16,0 0-7 0,0 0-16 0,0 0-2 0,4 9-4 16,-4-3 9-16,0 1-6 0,3 0-22 0,-3 2 0 15,1 2-9-15,1 1 3 0,-1 1-12 0,-1 0-4 16,3 2-2-16,-3-2-3 16,0-1-4-16,0 0-4 0,0 1-4 0,1-1 0 0,1-3-2 15,-2 3-1-15,0-4-5 0,0 1-3 0,0 0-28 0,-3-1-6 16,4 1-27-16,-2-2-26 0,1 2-30 0,-3-1-26 15,3-1-37-15,-3-2-37 0,5-1-33 0,-4 0-35 16,4-1-214-16,-2-3-521 16,1 1 231-16</inkml:trace>
  <inkml:trace contextRef="#ctx0" brushRef="#br1" timeOffset="123382.1957">14212 7737 36 0,'1'-5'337'0,"0"2"-15"0,2-2-17 0,-3 3-15 16,2-1-18-16,-1 0-24 0,-1 3-3 0,1-3-41 16,-1 3-11-16,0 0-21 0,0 0-9 0,6 7-15 15,-5-4-14-15,2 4-8 0,-1 2-14 0,-1-2-10 16,2 4-5-16,0 2-13 0,0 1-4 0,-1 4-8 16,1 1-8-16,-1-5-8 0,0 4-12 0,0-4 4 15,1 5-5-15,-2-5-6 0,-1 0-7 0,1 3-2 16,1-6-8-16,-4 4-14 0,4-3-17 15,-2-2-17-15,-3-3-17 0,3 2-22 0,-3 0-23 16,2-1-32-16,-3 0-28 0,1-2-31 0,-1 1-45 16,2-3-31-16,-1 1-234 0,-1-4-531 0,4-1 236 15</inkml:trace>
  <inkml:trace contextRef="#ctx0" brushRef="#br1" timeOffset="123623.5746">14068 7808 225 0,'-3'-4'322'0,"-1"1"-14"0,2 1-24 0,1 0-25 0,1 2-16 15,-4-4-33-15,4 4-22 0,0 0-13 0,0 0-15 16,0 0-14-16,11 15-16 0,-4-7-12 0,3 2-18 16,0 1-1-16,2 2-12 0,1-2-9 0,1 4-11 0,0-2-11 15,3 2-17-15,-4-7-14 0,5 8-15 0,-7-7-19 16,5 2-19-16,-5-1-16 0,1-1-23 0,0-1-20 15,-2-3-29-15,1 3-28 0,-4-4-27 0,3 0-23 16,-3-1-23-16,0-1-159 16,3-1-406-16,-3-1 179 0</inkml:trace>
  <inkml:trace contextRef="#ctx0" brushRef="#br1" timeOffset="123945.9657">14428 7900 137 0,'0'-5'279'0,"0"-3"3"0,0 3 0 0,-4 0 2 0,3-1-4 15,-1 3-6-15,-2-1-17 0,3 0-7 0,-2 1 3 16,0 0-29-16,0 0-17 0,0 2-15 0,3 1-15 16,-2-2-30-16,2 2-6 0,0 0-14 0,-9 7-14 15,8-2-10-15,-1 1-6 0,1 3-13 0,-2-1-7 0,2 4-12 16,1 1-5-16,1 0-8 0,-1 0-8 0,3 1-9 16,0 0-24-16,0-1-2 0,2 0-14 0,1-1-12 15,-2-1 4-15,3 0-19 0,0-2 2 16,0-3-6-16,0-1 2 0,0 0-10 0,3-3-3 0,1-1-1 15,-4-1-2-15,2-3 2 0,-1 1-2 0,2-1 7 16,1-6 3-16,-2-2 5 0,-2 4 3 0,-1-4 5 16,-1-2 15-16,1-1 1 0,-2 1 4 0,-5-3 3 15,1 2 5-15,-3 0 14 16,-3 1 0-16,-1 1-4 0,-1 0-1 0,-1 4 2 16,-1-1-24-16,-1 3-40 0,-3 3-54 0,1 1-68 15,-1 2-86-15,-3 2-297 0,3 0-602 0,0 2 266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30T13:13:57.715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4968 5605 27 0,'0'0'217'0,"-2"-4"-9"0,2 4-15 0,-3-2-7 15,1 0-9-15,2 2-5 0,0 0-9 0,-4-3-9 16,4 3-9-16,-2-2-8 0,2 2-10 0,0 0-12 16,0 0-5-16,0 0-11 0,0 0-12 0,0 0-8 15,-3-2-10-15,3 2-5 0,0 0-9 0,0 0-4 0,0 0-6 16,0 0-8-16,0 0 1 0,0 0-6 0,0 0-5 0,0 0 2 16,0 0-4-16,9-2-2 0,-5 2-5 15,4 0 0-15,2 0 0 0,3-2-6 0,1 1-3 0,1-1-5 16,1 0-3-16,5 0 0 15,1-2-10-15,-1 3-6 0,-4-1-5 0,-1 0-16 0,1 2-21 16,-3 0-16-16,2 0-14 0,-2 1-20 16,-1 0-31-16,-1 1-12 0,-2-2-19 0,0 3-184 15,-3 1-380-15,-2-1 169 0</inkml:trace>
  <inkml:trace contextRef="#ctx0" brushRef="#br0" timeOffset="201.015">5038 5768 87 0,'-13'4'203'0,"5"0"-16"0,-2 0-20 16,3-1-14-16,-3-2-7 0,3 3-9 15,2-3-12-15,0 0-7 0,1 1-8 0,1-2-9 0,3 0-11 16,-5 2-3-16,5-2-10 0,0 0-7 0,0 0-10 0,17-2-7 0,-7 2-14 16,5-4-6-16,9-1-13 15,1-2-9-15,2-1-19 0,2 1-11 0,9-2-16 16,-1-3-7-16,0 1-22 0,0 1-9 0,-2-4-15 15,-10 4-22-15,0-2-30 0,-2 3-110 0,-2-1-269 16,-1-2 119-16</inkml:trace>
  <inkml:trace contextRef="#ctx0" brushRef="#br0" timeOffset="444.9487">5196 5330 43 0,'-6'-3'209'0,"2"1"-23"16,-3 1-20-16,4 1-18 0,3 0-14 0,-6-3-13 0,6 3-14 0,0 0-9 16,-1 6-10-16,4-2 0 0,1 2-8 0,-1 3-2 15,7 3-6-15,3 5-4 0,2 1-8 16,2 2-4-16,0 3-6 0,3 6-3 0,-5-5-2 0,6 7-11 16,-5 1-6-16,-5 1-2 15,0 4-9-15,-8-1-6 0,-3 5-15 0,-4-2-7 0,-6 3-27 0,-5-1-25 16,-4 0-9-16,-4-1-17 15,-2-3-16-15,-4 0-27 0,-18 8-126 0,16-17-279 0,-3-5 123 0</inkml:trace>
  <inkml:trace contextRef="#ctx0" brushRef="#br0" timeOffset="9010.1519">11954 4387 36 0,'10'0'99'16,"3"2"-6"-16,1-2-3 0,8 1-6 0,2-1-3 16,2 0-12-16,-1 1 1 0,6 1-9 0,7-4-5 15,1 2 2-15,-2 2-16 0,2-2 3 0,-10 1-3 16,11-1-3-16,0 3-8 0,-2-2 2 0,-11 0-2 0,-1-1-11 0,1 1 6 16,-2-1-6-16,-2 0-4 0,-2 0 6 15,-5 0-9-15,-1-1 9 0,-2 1-10 16,-4-1 1-16,-1 1 2 0,-3 0 5 0,-1 0-1 15,-1-1-4-15,-3 1-2 0,0 0-2 0,0 0 6 0,0 0-6 16,0 0-7-16,-10-4 1 0,3 4-5 16,-3 0 0-16,1 0-3 0,-1 0-3 0,-3 0-5 15,-1 0-3-15,0 0-15 0,0 0 2 0,0 0-1 16,-2 1-6-16,0-1 9 0,1 2-8 0,-1-1-5 0,-6 0-1 16,7-1-6-16,-1 1 8 0,0-1 3 0,-6 1-11 15,7-1 0-15,-1 2 7 0,-5-2-3 16,0 1 8-16,0-1-2 0,4 2 1 0,-4-2 0 0,1 2 6 0,-2-2 7 15,2 0 6-15,-3 2 10 16,1-2 0-16,8 0 1 0,-3 0 8 0,0 0 0 0,3 0 8 16,-3 0-5-16,6 2 9 0,-2-4-1 0,2 2 7 0,2 0 5 15,1 2-19-15,-2-4 14 0,3 2 5 16,0 0-5-16,4 0 11 0,-4 0-4 0,7 0 9 16,-7-2-8-16,7 2-13 0,-4 0 19 0,4 0-2 15,0 0-6-15,0 0-3 0,0 0 1 0,0 0-7 0,0 0-2 16,13-4 1-16,-5 3-11 0,5-1 2 15,2 2 7-15,5-2 3 0,4 1-11 0,3-2 2 16,1 3 10-16,0-1-6 0,11-2-5 16,1 3-16-16,-2-3 12 0,1 3-4 0,-1-1-19 0,-7 0-24 0,-1 1-17 15,-1 0-124-15,-3-1-198 0,-1 0 88 0</inkml:trace>
  <inkml:trace contextRef="#ctx0" brushRef="#br0" timeOffset="10951.1046">11730 5504 50 0,'0'0'143'0,"0"0"-10"0,0 0-1 16,0 0-8-16,0 0-8 0,0 0-5 0,0 0-5 16,0 0-12-16,0 0-9 0,0 0-5 15,2 4-5-15,-2-4-10 0,0 0-7 0,0 0-3 0,4 0-7 16,0 2-7-16,2-2 0 0,3 2-1 0,6 0-9 0,0-2 2 15,8 0-10-15,2 1 7 0,3 0-7 0,-1-1-3 16,15 0-6-16,-1 0 4 16,0 1 0-16,1-1-4 0,-1 0-1 0,0 0-2 15,1 0-3-15,0-2 0 0,-2 2-2 0,-1 1-9 16,-8-1-3-16,7 0 1 0,-10-1 1 0,0 1 2 0,-2 0-4 16,-2 0-4-16,-2 0 1 0,-1 0 5 0,-5 0-2 0,-1-1 3 15,-6 1-11-15,-1-1 11 16,1 1 1-16,-4 0 2 0,1 0 10 0,-2 0 6 0,-4 0 5 0,0 0-9 15,7 0 5-15,-7 0-5 16,2-2-1-16,-2 2-7 0,0 0-6 0,0 0-4 0,-14-3-13 16,7 2-5-16,-5-1-4 0,0 4-1 15,-1-4-8-15,-3 2-11 0,1 0-4 0,-5 2-2 0,-2-1-6 16,-1-1 7-16,2 0-4 0,-3 3 0 16,2-2 5-16,-4 0-1 0,-2 0 3 0,3 1 0 0,-3 0 14 15,1 1-1-15,-3-3 2 0,-8 4 6 0,7-4 3 16,-5 2 2-16,6-1 20 0,-8-1-2 15,8 1 13-15,1 0 0 0,2-2 11 0,-1 3 11 16,3-1-17-16,-1-2 17 0,2 1 10 0,3 0 3 16,-3 0-3-16,9-1 4 0,-1 2 2 0,2-1 1 0,3 0-2 15,2 0 4-15,1 0 0 0,4-1 2 0,-2 1-2 0,2-1 4 0,4 1-9 16,-7 0 0-16,7 0-8 16,0 0 1-16,0 0-5 0,0 0-6 0,0 0 0 0,14-1-6 15,0 1-5-15,10-2 5 0,-2 2-3 16,7-1-5-16,0 1 1 0,12 0-1 0,-11-4-4 0,16 4 2 15,-1-1 3-15,2 1-5 0,-1-2-2 0,2 2 2 16,0-1-5-16,-2 1 0 0,-2-1 0 16,1 1-5-16,-1-1-5 0,-5 0 0 15,1-1-1-15,-11 2 5 0,-5-1-9 0,1 0-1 0,-5-1 11 16,-2 2-5-16,-3 0 3 0,-1-3-1 0,-5 3 1 0,0 0 6 0,-4 0-2 16,1-1 11-16,-1 0 3 0,-1 0-5 15,-4 1 0-15,0 0 0 0,0 0-13 0,0 0 5 16,0 0-6-16,-27-1-1 0,7 1-6 15,-4 0 4-15,-3 1-6 0,-2 0-2 0,-12 3 2 0,0-1 1 16,2-2 1-16,-1 2 6 0,2-3-4 16,-2 2 2-16,10 0 0 0,-1 0-1 0,-10-1 7 0,12 3 4 15,0-2 1-15,4-2 4 0,0 1 3 16,2 1 2-16,-2-1 10 0,9 0-1 0,2 0 7 0,4 0 5 16,2 1 1-16,1-2 4 0,1 0 0 0,2 0-2 15,0-2-3-15,4 2-9 0,0 0-1 16,0 0-4-16,0 0-4 0,14-2-1 0,0 1 1 0,10-1-2 15,4 1-4-15,12 0-5 0,2-1 2 16,0-2-5-16,0 3-2 0,5-1-4 0,-2 1-5 0,-2 0 0 16,1 1-1-16,-2-1-8 0,-2 0 0 15,-11 1-1-15,1-1-2 0,-3 0 7 0,-1 0-6 0,-3 1 3 16,-7-1 3-16,0 1-1 0,-6 0 7 0,1 1 0 16,-4-2 5-16,-1 1-8 0,1 0-1 0,-3 1 1 15,-4-1 4-15,0 0-7 0,0 0-3 16,0 0-7-16,-14 2-3 0,7-1-11 0,-3 0-1 15,-2 1-23-15,-1-1 0 0,-1 2-15 0,0 1-17 16,1-3-47-16,-1 0-79 0,4 0-240 0,0 0 106 16</inkml:trace>
  <inkml:trace contextRef="#ctx0" brushRef="#br0" timeOffset="14841.4613">11908 6659 101 0,'0'0'123'16,"0"0"-14"-16,-6 1 1 0,6-1 0 0,0 0-10 0,0 0-8 0,0 0-6 16,0 0 3-16,-3 1-10 15,3-1-11-15,0 0-2 0,0 0-3 0,-4 2-4 0,4-2-4 0,0 0 3 16,0 0-7-16,0 0-6 15,-4 1 11-15,4-1-9 0,0 0 4 0,0 0-7 0,-6 0 2 16,6 0-1-16,0 0-1 0,-4 1-2 16,4-1 0-16,0 0-3 0,0 0 1 0,0 0-1 0,0 0-6 15,-7 0 4-15,7 0-3 0,0 0-1 16,0 0-2-16,0 0-5 0,-6 0-1 0,6 0-5 0,0 0 0 16,0 0-1-16,0 0-2 0,0 0-7 0,0 0 4 15,0 0 1-15,0 0-8 0,0 0 2 16,-3 2-5-16,3-2 6 0,0 0-3 0,0 0-3 0,0 0 2 15,0 0-4-15,0 0 6 0,0 0-1 0,0 0-4 0,0 0 3 16,0 0-2-16,0 0 1 0,0 0 1 0,16 1 5 16,-9-1 0-16,7 0-4 15,3 1 3-15,7-2-1 0,4 2-5 0,2-1 9 16,12-1-5-16,0 1-2 0,3 0 0 0,0 0-4 0,3-1 4 0,-1 0-2 16,-1 1 0-16,2-1 1 0,-2-1-4 15,2 2 4-15,0 0-3 0,-1 0-1 0,-4 1 2 16,-3-2 0-16,-1 1 0 0,-1 1-3 15,-10-1-3-15,1 0-5 0,-3 0-1 0,2 0 5 0,-4-3-3 0,-1 3 0 16,-2 0 1-16,-7-1 2 16,-1 0 2-16,-4 0 1 0,1 0-2 0,-4 0 2 0,-1 1 11 15,1 0 7-15,-2 0 9 0,-4 0 4 16,6-1 7-16,-6 1-4 0,2-2-2 0,-2 2-4 0,0 0-6 16,0 0 2-16,0 0-4 0,0 0-1 0,-7-6-4 0,7 6 0 15,-4-2 0-15,4 2 0 16,-4 0-5-16,4 0 0 0,0 0-7 0,-4-2-9 0,4 2-9 0,0 0-12 15,0 0-16-15,0 0-20 0,-3-2-28 16,3 2-32-16,0 0-34 0,0 0-47 0,0 0-149 0,0 0-383 16,0 0 170-16</inkml:trace>
  <inkml:trace contextRef="#ctx0" brushRef="#br0" timeOffset="16190.7666">11716 7954 89 0,'-10'1'166'15,"0"1"-11"-15,0-1-14 0,1 1-2 0,-1-1-7 16,-1 1-3-16,3-1-8 0,-1 1-5 0,1-1-8 16,1 1-3-16,1-2-7 0,0 1-5 0,2 0-2 15,4-1-9-15,-7 2-9 0,4-2-5 0,3 0-11 16,-7 2-2-16,2-1-7 0,3 0-4 0,2-1-6 15,0 0-2-15,-6 2-8 0,6-2 1 0,0 0-5 16,-4 0 0-16,4 0-2 0,0 0-5 0,0 0-1 0,-3 1-1 16,3-1 1-16,0 0-4 0,0 0 3 0,0 0 2 0,0 0 1 15,0 0 0-15,0 0 1 0,0 0-2 16,0 0-4-16,0 0-3 0,0 0 1 0,0 0-4 16,0 0 3-16,0 0-4 0,0 0 1 15,0 0 0-15,0 0-2 0,0 0 7 0,0 0 2 0,9 2 2 0,-3-1-1 16,3 0 0-16,2 1-1 15,3-2-1-15,9 2-1 0,-2-2-2 0,4 0 0 0,1 0-1 16,3 0-3-16,1 0 1 0,-2-2 2 16,11 2-4-16,1 0-2 0,2 0 2 0,-2-2 1 0,-1 1-1 15,2 0 4-15,1-1-3 0,0 1 1 0,-1-1-6 16,4 0 1-16,0 2 0 0,-2-2 2 0,-3 1-3 16,3 2-4-16,-14-3 6 0,1 1-5 0,-1 0-6 0,2 2-2 0,-7-2-2 15,3 0 1-15,-3 0 0 16,-2 2 5-16,-8-2-4 0,1 0 3 0,-3 1-3 15,2 0-1-15,-4 0-4 0,1 0-5 16,-1 0-6-16,-3 0-4 0,1 1-4 0,-2 0-3 0,0-1-2 0,-2 1-3 16,1 0-4-16,-5-1-3 0,6 0-1 15,-6 0-1-15,5 2 2 0,-5-2 1 16,4 0 5-16,-4 0 1 0,0 0-10 0,0 0-1 0,0 0-5 0,0 0-18 0,0 0-6 16,-14 3-6-16,10-3-1 15,-2 0-5-15,-4 0-15 0,3 0-15 0,-3 0-84 0,2 0-223 16,-2 0 99-16</inkml:trace>
  <inkml:trace contextRef="#ctx0" brushRef="#br0" timeOffset="16723.8884">12178 8011 64 0,'-20'4'118'0,"5"-4"-32"0,-6 2-12 0,1 1-1 0,3-1 6 0,2 1-2 15,-1-2 2-15,-1 0 4 16,3 2 8-16,0-2 5 0,0 1-4 0,0-2-10 0,1 0 0 16,2 0-1-16,0 2-9 0,-1 0-3 0,1-2-4 0,0 0-1 15,1 0 3-15,0 1-1 0,-1-2 2 0,4 1 12 16,-2 0 4-16,1 1 1 16,2-2 3-16,2 3-5 0,4-2-6 0,-10 0-3 0,6-1-4 15,4 1-6-15,-6-1-7 0,3-1-6 16,3 2-4-16,0 0-7 0,-5 0-1 0,5 0-6 0,0 0-2 15,0 0-4-15,0 0-5 0,0 0 2 0,0 0-3 16,0 0-2-16,0 0 1 0,0 0 1 0,18-1-10 16,-11 1 3-16,3 0-5 0,4 0 2 0,2 0-2 0,1-1 1 15,5-1 0-15,2 2-3 0,3-1 1 16,0 1 0-16,2 1 2 0,12-2-1 0,-3-2 2 16,3 6-1-16,-12-3-2 0,14-4 2 0,-2 5-1 0,-1-2-2 0,1 0 0 15,-1 0-2-15,0-2-4 16,-11 3 2-16,12-1-1 0,-15 1-1 0,4 0 0 0,-2-1-2 15,-3 1-4-15,3-3-2 0,-4 2-4 16,-1-2-2-16,-2 2 0 0,-7-1-2 0,1 2-3 0,-6 0 1 16,0 0 0-16,-1 0 0 0,-3-1 5 15,0 2-1-15,0-1 1 0,-2 2-2 0,-3-2 5 0,0 0 4 16,7-2-3-16,-7 2-1 0,0 0 4 0,0 0-1 0,0 0-2 0,0 0-6 16,0 0 0-1,0 0-4-15,0 0-5 0,0 0-6 0,-15 2-2 0,15-2-6 0,-9 0-6 16,5 0-5-16,4 0-5 15,-10 0-7-15,5 1-10 0,0-1-10 0,-1 0-10 0,0 0 1 16,0 1-18-16,-2-2-14 0,2 0-21 16,-4-1-154-16,2 2-319 0,-5 0 141 0</inkml:trace>
  <inkml:trace contextRef="#ctx0" brushRef="#br0" timeOffset="17220.913">11693 8070 95 0,'-8'0'142'0,"2"1"-17"0,1-1-14 15,1 1-12-15,-2-1-8 0,6 0-11 0,-7-1-4 0,7 1 0 16,-6 0 4-16,6 0-5 0,0 0-5 0,0 0 1 16,0 0-4-16,0 0-5 0,0 0-8 0,0 0 1 15,0 0 1-15,0 0-3 0,0 0-1 0,21 0-1 16,-12-1 4-16,-1-2-4 0,8 3 1 0,1 0 1 16,4-1 3-16,3-1 0 0,1-1-6 15,5 1 0-15,9 0-3 0,2 2-1 0,0-4-4 16,2 4-3-16,4-5-5 0,-3 5-1 0,2-1-5 0,3-4-4 15,2 5-2-15,-3-4 3 0,-2 1-9 0,2 1-7 0,0-1-5 0,-4-1-2 16,1 1-5-16,-4 0-9 16,-2-1-5-16,-11 1 3 0,3-1-2 15,-7 1 3-15,0 1-4 0,-8 0 2 0,-1 2 6 0,1 0-2 16,-2-1 0-16,-6 0 0 0,0-1 2 0,-3 1 1 0,-1 1 0 16,-4 0 7-16,6-1-2 0,-6 1 1 15,0 0 5-15,0 0-3 0,0 0-6 0,0 0 6 0,-17-1-7 16,12-1-14-16,0 1-16 0,5 1-21 15,-11-1-29-15,7-1-22 0,-1 1-50 0,1-1-137 16,-1-1-321-16,0 2 143 0</inkml:trace>
  <inkml:trace contextRef="#ctx0" brushRef="#br0" timeOffset="19431.2954">14121 7280 5 0,'-14'-14'155'0,"-1"-1"-16"0,-5 3-8 0,-1-1-10 0,-3 2-3 15,-4-1-14-15,-9-2-6 0,-1-1-1 0,-1 5-8 16,-2 0-8-16,-3 2 1 0,-2 1-12 16,-3 1 1-16,-1 3 0 0,-20 4-13 15,21 1 1-15,-21 4-4 0,-3 4-4 0,4 3 0 0,-5 5-5 16,-1 5-6-16,-5 5 2 0,-1 5-2 0,2 4 0 0,-5 2 3 16,0 9 10-16,-2 3 3 0,0 1 6 15,1 6-3-15,5 3 3 0,7-3-2 0,4 4-1 16,11-4-3-16,6 1-5 0,13-1-4 0,9-1-5 15,16-15-4-15,0 21-2 0,11-19-1 0,10 19 0 16,7-1-4-16,0-20-3 0,13 16 1 16,11-2-3-16,6-5-2 0,8 3-1 0,8-4-4 0,8-1-1 0,5-4 4 15,10-3-6-15,5-2-1 0,9-4-3 16,8-1-2-16,3-5-2 0,4-2-9 0,4 0-9 16,1-6-1-16,2-2-6 0,3-6 2 0,-2-3-1 0,-1-5-5 15,-5-2 8-15,0-7-5 0,-4-5 0 16,-5-3 3-16,-3-7 1 0,-4-6 8 0,-6-3 4 0,-11-8 3 15,-7 1 2-15,-6-10 6 0,-10 1 2 16,-6-4 14-16,-11-2 1 0,-3-5 0 0,-7-5 0 16,-7-3 9-16,-7-5-2 0,-7-2 1 0,-6-5-1 15,-9 1-6-15,-7-1-3 0,-9-1-1 0,-7-3-10 0,-15 1-6 16,-10-4-6-16,-9 2-3 0,-9-2-9 0,-13 7-5 16,-13 3-13-16,-15 6-20 0,-11 5-25 15,-12 6-20-15,-10 3-15 0,-14 6-34 0,-3 8-25 0,-10 8-47 16,-11 7-162-16,-6 6-408 0,-6 6 181 15</inkml:trace>
  <inkml:trace contextRef="#ctx0" brushRef="#br1" timeOffset="1.65803E6">10847 5240 139 0,'-5'-9'228'0,"1"0"-20"0,-2 2-23 0,-2-4-10 16,-1 0-14-16,-1 1-9 0,-2-2-8 15,-3-1-10-15,3 4-11 0,-4-2-10 0,3 1 0 16,-1 4-7-16,1-3-7 0,-1 2-9 0,0 3-6 15,0-2-10-15,-2 3-7 0,0-1-7 0,-5-1-5 16,0 5-6-16,-2 0-8 0,-1 0-2 0,3 3-1 0,-4 2-2 16,0 2-5-16,-1 0 0 0,1 2 2 15,-1 5 3-15,-9 6 2 0,1-2-1 0,3 4 3 16,2 1 2-16,-1 5-2 0,2-2 0 16,3 4 1-16,-1 1-1 0,5 3-4 0,0 1 2 0,3 0-2 15,1-1-6-15,3-1 4 0,5 0-3 0,5-5 4 0,0 9 9 0,4-4-4 16,7 5 10-16,0-3-7 0,10 0 6 15,4 0-5-15,4-1-5 0,9-1 0 0,21 9-6 0,6-3-6 16,1-9 1-16,9-5 1 16,4-7-2-16,4-5-13 0,0-4 3 0,7-7-7 15,1-4-3-15,0-4-4 0,2-6 1 0,-4-4-3 16,-3-1-1-16,-4-5-5 0,-7-3 4 0,-7-3 1 0,-22 3-1 16,16-13-1-16,-10-2 3 0,-14 8-3 15,-5-5 20-15,7-16-6 0,-15 12 3 0,-2-19 1 0,-6-2 6 16,-9 19-3-16,-6-25-5 0,-14 5-4 15,-6 2 1-15,-11 8-2 0,-6 3-1 0,-12 6 0 0,-9 3-3 16,-8 5-4-16,-9 7-9 0,-8 6-15 0,-4 2-5 0,2 8-3 16,0 5-6-16,9 6-4 0,2 5-5 0,28 0-23 0,3 7-20 15,4 2-29-15,7 4-41 16,11 0-43-16,4 2-43 0,2 4-257 16,6 0-545-16,0 10 241 0</inkml:trace>
  <inkml:trace contextRef="#ctx0" brushRef="#br1" timeOffset="1.65922E6">11685 5520 154 0,'-7'5'228'0,"0"-4"-8"0,1 0-15 0,2 0-3 16,-3-1-6-16,3 2-6 0,-2-1-9 0,1 0-11 16,0 0 3-16,5-1-17 0,-8-1-12 0,5 2-5 15,3-1-2-15,-6 0-17 16,6 0-3-16,-4 3-10 0,4-3 0 0,0 0-15 0,-5 0-2 0,5 0-6 16,0 0 5-16,0 0-6 0,0 0-4 0,0 0-7 15,0 0-11-15,0 0 9 0,0 0-20 0,29-4-5 16,-2 3 0-16,14-2-6 15,7 2 8-15,21 0-17 0,4-5-5 0,3 6 3 0,3-3-5 16,1 2 1-16,3-2-4 0,-1 2-2 0,-2 0-6 0,-4-2 13 16,-7 3-9-16,-19-1-10 0,-4-1 0 15,0 2-1-15,-5-2-5 0,-12 1 0 0,0 0 17 16,-4 0-20-16,-3 0-1 0,-6 0 8 16,-3-1-1-16,-5 2-1 0,1 0-1 0,-5-2 5 0,3 1-1 0,-4 0-2 15,-3 1-1-15,6-1 2 0,-6 1 1 0,3-1-2 0,-3 1 18 16,0 0-21-16,-3-6-4 15,3 6 1-15,-4-3 3 0,2 2-5 0,2 1 2 16,-6-2-5-16,2 0-1 0,4 2-3 0,-5 0-7 0,5 0-4 16,-6-1-1-16,2 0 3 0,4 1-8 0,-9 0-1 15,2 0-4-15,1 0-2 0,0 0-1 16,-2 0 2-16,1-2-2 0,-3 1 0 0,1-1 3 0,-1 0 0 16,0 0 5-16,1-2-4 0,-2 1 9 15,-1-2 3-15,0-1 1 0,-2 1-2 0,6-1 16 0,-6 0-10 16,2 2 3-16,-2-4-2 0,4 1 3 0,-1 3 4 0,1-1 0 15,-1-4 8-15,1 3 5 16,0 1 2-16,1 1 8 0,1-2 1 0,0 2 18 0,1 1-11 0,0-1 1 16,1 1 0-16,1 1 4 15,1-1-6-15,-1 0 1 0,2 2-1 0,-1-3 1 0,1 2-1 16,-1 1-6-16,4 1 14 0,-4-1-22 16,1 0 1-16,3 1-2 0,0 0-2 0,0 0 2 0,-4-2-5 15,4 2 2-15,0 0 0 0,0 0-13 0,0 0-6 0,0 0 0 16,0 7 2-16,1-2-2 15,2 1 1-15,4 3 5 0,2 1-2 0,1 2-4 0,4 3 7 0,3-1 0 16,-1 3-2-16,3-3 2 0,2 2-1 16,-3-3 3-16,1 0 2 0,0-1-2 0,-5 1 0 15,2 0-2-15,-8-4 3 0,1-2 0 16,-3 1 4-16,-1-1 8 0,-1 0 1 0,-3 0 10 0,-1 1 0 0,-2 0 3 16,-1 0-7-16,-4-1 9 15,-2 2 3-15,-2 0-4 0,-3-2-4 0,-3 3 5 0,3-3-5 16,-6 2-1-16,6-4-3 0,0 1-18 15,1 0-22-15,4-1-23 0,0-1-36 0,1-3-36 0,1 3-51 16,3-1-37-16,-1-1-43 0,5 0-250 0,0-2-542 0,0 0 240 16</inkml:trace>
  <inkml:trace contextRef="#ctx0" brushRef="#br1" timeOffset="1.65976E6">13567 5043 2469 0,'-6'-12'47'0,"-1"0"-38"0,-3 0-9 0,-5 0 2 16,-1-2-2-16,-2 3 1 0,-2 2 4 0,-3-2 5 0,-1 2 6 15,-1 1 13-15,-1 0 8 0,0 2 8 16,-12-2 3-16,9 2 1 0,2 1 11 0,-10-1-7 0,8 4-1 16,0-2 0-16,1 4 0 15,-1 0-3-15,3 2-1 0,-1 1-5 0,1 1-4 0,0 2-7 16,1 1-5-16,-1 4 0 0,2 1 4 16,-6 8-9-16,7-3 0 0,-2 8-1 0,1 1 0 0,-2 7 4 15,8 2 0-15,-3 2-1 0,3 4 3 16,-3 17-1-16,7-16-1 0,-2 20 11 0,10-20-10 15,4 2-6-15,4-1 2 0,8 19-1 0,0-20-1 0,3-1 1 0,16 14-1 16,-6-17-5-16,19 9 4 0,-8-14-4 0,22 8 3 16,2-7-4-16,6-6 2 15,2-5-1-15,8-4-4 0,2-9-6 0,0-4-1 16,2-8-8-16,5-3 1 0,-1-6-10 0,-2-3-1 0,-5-7-1 0,-6 0 2 16,-3-3 2-16,-24 0-1 0,13-14 4 0,-20 7 19 15,-2-3 13-15,-8-4 11 0,9-19 20 16,-16 17 1-16,5-20 3 0,-15 17-2 15,3-17 14-15,-11 18 3 0,-1 3 2 0,-5-1-11 0,-8 3 3 16,-7 1-18-16,-2 2-16 0,-9 1-28 0,-9 7-26 0,-24-8-31 16,-5 12-35-16,-6 6-50 0,-6 4-39 15,-4 6-46-15,6 6-56 0,-5 2-318 0,-4 3-646 0,2 6 286 16</inkml:trace>
  <inkml:trace contextRef="#ctx0" brushRef="#br1" timeOffset="1.66209E6">10802 3989 192 0,'-2'-13'234'16,"-3"3"-21"-16,-1-3-19 0,-2 3-17 15,-2 1-8-15,-2 1-14 0,0 1-6 0,-2 1-13 0,-6-1-9 16,-1 3-6-16,-1 1-11 16,-1 2-9-16,-2 4-8 0,-2 0-6 0,0 4-6 0,-1 3-2 0,-8 4-6 15,0 4-5-15,0 5-6 0,-1 2 3 0,6 4-10 16,-5 1-12-16,3 3 0 0,4 4-5 15,-1 1-3-15,8 1-1 0,-1 1-5 0,5-2-5 0,1 6 1 16,5-4-3-16,4 0 15 0,1 0-6 16,8 0 6-16,6 0-6 0,3 0-1 15,7-6-2-15,2 1-1 0,7-3-9 0,8-2-2 0,6-2 0 16,19 6-1-16,5-8-2 0,-16-11 4 0,24 1-11 16,0-8-6-16,3-2-4 0,2-3-7 15,-4-9-2-15,3-3-5 0,4-5-2 0,-5-3 1 0,-8-1 4 0,2-2-3 16,-26 2 4-16,-2-4 1 0,-2 0 6 15,-6-7 12-15,-5-1 9 0,-3 2 15 0,-2-3 4 16,-8 0 16-16,-9 5-6 0,0-11 2 0,-7 2 1 16,-4-3 2-16,-4 2-3 0,-3-2-2 0,-8-2 2 15,-14-14-17-15,7 21-2 0,-16-15-1 0,10 20-6 0,-6 0-3 16,-19-6-2-16,15 14-7 0,-2 2-9 16,-19-4-15-16,23 11-9 0,2 5-16 0,1 5-20 0,9-2-15 15,4 6-29-15,-2 6-29 0,7 1-34 0,4 5-21 0,5 0-20 16,5 5-55-16,6 3-150 0,4-2-447 15,5 2 198-15</inkml:trace>
  <inkml:trace contextRef="#ctx0" brushRef="#br1" timeOffset="1.66285E6">11686 4412 194 0,'-4'-1'235'16,"0"-1"-12"-16,1 0-15 0,3 2-7 0,-7-1-10 16,3 0-8-16,1-1-7 0,3 2-12 0,-5-1-7 15,5 1-11-15,-3-2-11 0,3 2-7 0,0 0-10 16,-5-1-4-16,5 1-10 0,0 0-5 0,0 0-6 0,0 0-5 15,0 0-4-15,-4-1 0 0,4 1-10 16,0 0 0-16,0 0-7 0,0 0-6 0,0 0-5 16,0 0-9-16,17 0-1 0,-1 0-6 0,9 1 0 15,17 0-8-15,5 1 0 0,22-2-4 0,1 1-1 16,6 3-1-16,3-2-1 0,1-2-6 16,6 2-5-16,-5-1 1 0,-1-2-7 0,-6 1 2 0,2 0-4 0,-28-2 1 15,3 0-2-15,-5-2-2 0,-3 3 0 16,-14-1 0-16,0 1-6 0,-3-1 2 0,-5-1 0 15,-6 3 2-15,-4 0-2 0,-4-1 8 0,-1 1 11 0,0 0 15 16,-3-3-24-16,-1 0-6 16,-2 3-5-16,-3-4-1 0,-3-1 2 0,-3 0-4 0,-4-2-3 15,-3 2 0-15,-5-1-4 0,1-1-3 0,-1 2 5 16,-1-2-10-16,2 4 0 0,4 1-9 0,-2-2 0 0,3 2-3 16,-1 1 0-16,2-1 0 15,-3 2 0-15,5-3 3 0,2 2 4 0,0 1 1 0,1 0 4 0,1-2 0 16,1 1 3-16,1-1 6 0,1 2-3 0,5 0 0 0,-9-2 4 15,6 1 0-15,3 1 4 16,-5 0 3-16,5 0 1 0,0 0 2 0,0 0-1 0,-5-1-4 16,5 1-2-16,0 0 6 0,0 0-3 15,0 0 5-15,19 3-7 0,-11 0 1 0,6 0 2 0,0 1 0 16,0-1 7-16,0 3-9 0,-1-2 1 16,0 4 0-16,-2-4 2 0,-2 2-4 0,-4 0-2 0,2-1-2 15,-4 2-8-15,-1 0 0 0,-2 0 0 0,-3 1 0 16,-6 2-1-16,-2-1-7 0,-9 3-10 0,2-1-7 15,-4 1-19-15,0-3-20 0,-2 1-18 0,3 0-20 16,4-2-23-16,5-1-24 0,3-2-41 16,2-1-178-16,0-1-419 0,7-1 186 0</inkml:trace>
  <inkml:trace contextRef="#ctx0" brushRef="#br1" timeOffset="1.66329E6">13377 4001 160 0,'-14'-17'283'0,"-6"5"-24"0,-5 0-14 0,-2 5-16 0,-14-5-14 16,-3 5-13-16,0 3-14 0,-5-2-15 16,0 6-11-16,1 4-15 0,-1 1-11 0,6 6-13 0,1 1-14 15,4 2-11-15,2 4-6 0,5 3-11 16,1 1-8-16,3 3-6 0,6 4-10 0,4 3-3 0,6 2-6 15,-2 2-8-15,7 3-7 0,2-1 1 0,7 4-4 0,1 1-1 16,19 15-13-16,-6-17-2 0,15 14 1 16,-4-18-2-16,20 11-11 0,7-3 14 0,6-6-13 0,3-4 0 15,7-4 0-15,-1-7-11 0,1-1-12 0,1-7-8 16,5-5-7-16,-2-4-2 0,5-6-1 0,-7-5 1 16,-3-5 9-16,-1-6-1 15,-4-2 7-15,-24 4 12 0,6-4 26 0,-7-3 22 16,0-5 17-16,-5-3 9 0,-5-3 8 0,-1-2 8 0,-2-3 13 15,-6-4-1-15,-1 0-7 0,-7-4 1 0,-1-17 13 16,-8 1-16-16,-4 17 2 0,-9-21-12 0,-5 4-8 0,-6 19-12 16,-11-16-8-16,3 21-7 0,-23-9-11 15,-8 7-30-15,-6 9-33 0,-7 7-35 0,-7 7-30 16,-4 6-38-16,0 13-36 0,-3 6-44 0,6 5-45 0,5 13-70 16,7 7-178-16,8 9-554 0,13 1 246 15</inkml:trace>
  <inkml:trace contextRef="#ctx0" brushRef="#br1" timeOffset="1.66442E6">10938 6233 87 0,'7'-10'203'0,"-1"-2"-8"0,-3 0-8 0,-1-1-15 0,-3 2-8 0,-1-2-13 16,-3-1-12-16,-2 2-4 0,-2 0-13 0,-7-2-16 0,-1 2-2 15,-3 1-14-15,-4 2-5 0,-1 3-5 16,-3 3-3-16,-10 0-9 0,0 3-6 0,-3 4 1 0,-1 3-4 16,-2 1-7-16,-1 3-1 15,-3 2 0-15,3 4-6 0,-17 9-3 0,19-6 0 0,2 4 2 16,-13 13-6-16,16-8 4 0,-11 16 0 0,18-12 6 15,-11 18 0-15,15-14-3 0,-4 21 0 0,11-19 3 16,-2 18-4-16,12-14-1 0,3-1-4 0,4 2-1 0,5 0-3 16,5 2-1-16,7-3-1 0,4-2-2 15,21 10-7-15,-5-16 1 0,18 5 1 0,10-3-5 16,7-9-5-16,9-5 0 0,2-7-3 0,5-3-8 16,2-5-13-16,4-8-18 0,3-4-10 0,1-2-13 0,-1-8-15 15,-5-5-10-15,-8 0-8 0,-3-3 8 0,-3-6-2 0,-8 1 9 16,-7-5 5-16,-22 6 12 0,0-3 19 15,-6-4 17-15,-2-4 19 0,5-17 16 0,-17 16 11 0,-4-5 16 16,-1-17 3-16,-9 17 7 16,-5-20 2-16,-8 0 3 0,-8 5-5 0,-5-4-9 0,-8 6 1 15,4 17-11-15,-17-9-5 0,8 16-3 16,-21-9-4-16,-5 7-6 0,-1 8-9 0,-4 4-12 0,18 11-17 16,-19 3-23-16,22 5-16 0,-1 4-28 0,5 4-34 15,4 2-44-15,11 2-36 0,5 3-66 16,3-1-150-16,5 4-448 0,0 0 198 0</inkml:trace>
  <inkml:trace contextRef="#ctx0" brushRef="#br1" timeOffset="1.66555E6">11857 6677 136 0,'-16'5'188'16,"1"0"-1"-16,-3-2-9 0,1 2-7 0,3-1-6 0,-1 1 0 16,3-1-9-16,1-1-7 0,2-2-6 0,1 1-5 15,1 1-7-15,1-2-6 0,0 2-3 0,2-3-8 0,0 2-6 0,4-2-3 16,-6 1-2-16,6-1-3 15,-4 0-5-15,4 0 9 0,0 0-11 0,0 0-9 0,0 0-2 16,-6 0-12-16,6 0-2 0,0 0-5 16,0 0-4-16,14 1 0 0,-1-1-4 0,10-1-5 15,5 0-5-15,13-1-2 0,5-4-8 16,29 3-2-16,4-2-3 0,2 0-3 0,8 1-3 0,4-4-7 0,4 3 3 16,3-4-5-16,-7 1-4 15,0-3 7-15,-4 2-6 0,-5 0-2 0,-4-1 11 0,-11 0-18 16,-22 3 6-16,-5 2-2 0,-13 0 0 0,-1 2 9 0,-5 0-12 0,-7-1 3 15,-3 4-3 1,-5-2-1-16,2 1 4 0,-6 0-5 0,2 0 3 0,-2 0-3 0,-4 1 0 16,3-3-2-16,-3 3-10 15,-7-3-1-15,-3 0 2 0,0 2-2 0,-3-1-1 0,-2 0 1 16,-1 0 0-16,0 1 1 0,2 1 1 0,0-2 0 16,2 2-16-16,1 0-3 0,1-2-3 0,2 2-5 0,-1-1 1 15,-1 1-1-15,3-1 3 0,0-1 0 0,-1 1 3 0,-1-1 0 16,2 1 13-16,-3-2-4 0,1 0 0 15,1-1 3-15,-1 2 3 0,0-2 0 16,-2-1 1-16,-1-1 2 0,1 1 1 0,0-1 3 16,-3 1-1-16,1 0 4 0,-1-1 2 0,0 1 5 0,-2 0 5 15,1-2 15-15,1 4-5 0,-1-2-1 16,1 1 5-16,3 2 3 0,1 1 0 0,0-3-2 0,2 2-7 16,0 1 0-16,1 0-1 0,4-1-1 0,-1 2-5 0,4 0-7 15,0 0 2-15,0 0-3 0,4 7-1 16,5-1 2-16,11 5 1 0,5 0 10 0,11 4-16 0,5 1-1 15,0 0-8-15,2 0-7 0,-2 1-3 16,-1-5-4-16,-2 2 4 0,-11-2-8 0,-3-1-5 16,-2 1-4-16,-8-4-8 0,-1 0-3 15,-5 0 2-15,-2-1 5 0,-2-1 3 0,-4 2 6 0,-4-1 4 0,-2 1 3 16,-4 1 6-16,-8 0 1 0,-3 1 1 0,-2-1-8 16,-1-4-11-16,-1 2-17 15,0-3-18-15,2 0-23 0,2-3-23 0,7 1-29 0,4-2-45 0,0-1-188 16,4 0-412-16,2-2 183 0</inkml:trace>
  <inkml:trace contextRef="#ctx0" brushRef="#br1" timeOffset="1.666E6">13768 6077 197 0,'-25'-9'250'0,"-12"-2"-16"0,-4 2-12 0,0 1-15 0,-1 2-7 0,1 1-10 16,-2 4-12-16,0-1-12 15,0 2-9-15,-1 1-8 0,3 3-10 0,3 1-9 16,11 1-1-16,-2 1-22 0,2 2-12 16,0 4-11-16,2 0-6 0,2 3-4 0,-7 7-9 0,10-4-5 0,-2 10-4 15,6-7-8-15,-3 12-5 0,5 6-2 16,4-1-5-16,3 1-1 0,3 3-1 0,4 1-6 15,6 16-6-15,2-19-2 0,5-1-5 0,5 0-12 0,4-1-1 16,4-4-2-16,5 1-13 0,18 6-2 16,-9-16-6-16,22 5 2 0,-16-15-9 0,23 3-17 0,0-9-6 15,0-3-12-15,7-9-9 0,-7-5 0 16,2-3-2-16,-2-4 15 0,-3-4 0 0,-24 4 14 0,2-4 26 16,15-10 15-16,-21 5 22 15,-3 0 21-15,-4-1 19 0,-4-3 13 0,0-5 13 0,-3-2 5 0,-2 0 7 16,-5-3 2-16,-3 0 3 0,0-1 0 0,-7 1 3 15,-3 0-2-15,-1 10-9 0,-7-9 1 16,-3 3-19-16,-4 7-3 0,-9-6-21 0,-5 3-20 0,-9 2-24 16,-4 1-27-16,-21-8-30 0,-9 10-53 15,-4 8-42-15,-5 2-60 0,-3 4-70 0,-8 7-296 0,1 3-617 16,5 2 273-16</inkml:trace>
  <inkml:trace contextRef="#ctx0" brushRef="#br1" timeOffset="1.66721E6">11061 7623 147 0,'-4'-9'237'16,"-3"-1"-26"-16,-2 0-13 0,-1 2-14 0,-2-2-10 0,-7 0-8 0,-2-1-7 15,0 1-8-15,-2 4-7 0,-1-1-12 16,-3-1-8-16,0 4-10 0,-10-4-6 0,7 6-6 0,-9 0-7 16,1 1-3-16,0 1-4 0,-2 4-5 15,0 2-2-15,2 0-4 0,-5 1-4 16,0 1-1-16,1 0-4 0,1 6-5 0,-4 0-2 0,6 2-2 0,1 2-7 0,-5 2-1 15,5 2-10-15,2 3 6 16,2 4-7-16,3 0 1 0,4 2 4 0,3 1 1 0,5 2 8 16,2 0-21-16,4 4 4 0,6 1 1 15,4 3 3-15,6 1-4 0,4 1-5 0,10 15 2 0,0-20-7 16,19 13-3-16,8-3-9 0,7-5 2 16,5-7 2-16,10 1-5 0,9-12-1 0,5-1 14 0,7-7-19 15,2-6-13-15,5-8-15 0,2-3-15 16,4-8-13-16,-2-6-7 0,0-3-4 0,-4-4-8 0,-5-6 6 15,-3-3 6-15,-10-7 4 0,-5 1 3 0,-7-3 7 16,-10-5 3-16,-20 10 22 0,8-18 1 16,-17 15 16-16,-2-5 14 0,-8 0 12 0,-4-2 9 0,-2-19 7 15,-9 19 0-15,-9-18 0 0,-1 19 3 16,-12-15-1-16,1 18 1 0,-6 2-7 0,-18-12 0 0,8 18-8 16,-20-3 0-16,-8 5-5 0,-1 8-8 15,-8 6 3-15,0 5-7 0,-1 7-17 0,-2 6-18 0,2 6-23 16,4 0-23-16,21 2-18 0,5 4-27 0,1 1-32 0,4 4-43 15,7 3-34-15,16-4-69 0,3 0-189 16,6 2-519-16,6 0 230 0</inkml:trace>
  <inkml:trace contextRef="#ctx0" brushRef="#br1" timeOffset="1.66862E6">11961 7966 40 0,'-6'0'121'16,"-2"1"5"-16,0-1-7 15,-2 1 0-15,3-2-7 0,-3 2-1 0,3-1-7 0,-3 0 2 16,3 1-1-16,0-1-2 0,-3 1-5 0,3 0-5 16,-2 0-1-16,2-1-3 0,0 1-5 15,3-1-1-15,-1 2 2 0,-1-2-12 0,2 0-1 16,-1 2-3-16,5-2 0 0,-8 2 4 0,5-1-8 0,-1-1-4 0,0 2-5 16,-2-1-3-16,6-1-7 0,-8 3 1 0,3-3-2 15,3 2-2-15,-3-2-3 0,5 0 0 0,-7 1-2 0,4 1-1 16,3-2 2-16,-5 1-9 0,1 0-1 0,4-1 0 15,-3 2 0-15,3-2 1 16,-4 1 2-16,4-1-5 0,0 0 0 0,0 0 7 0,-3 2-4 16,3-2 12-16,0 0-7 0,0 0 4 15,0 0 2-15,0 0-7 0,-4 1 2 0,4-1 2 0,0 0-5 16,0 0 0-16,0 0-2 0,0 0 0 16,0 0-6-16,0 0 1 0,0 0 2 0,0 0-1 0,11 1-3 15,-1-1-2-15,4 2 2 0,3-2 1 16,8 0-2-16,3 0-9 0,13-2 4 0,3 2-2 15,5 0 2-15,23 0-4 0,1-1 0 0,-4 0-5 0,6-2 1 16,-5 0-1-16,-1 0 0 0,-18 3 2 16,-2 0-6-16,2-1 0 0,-5-1 1 0,-1 0 1 0,-4 1-3 15,-14 2-3-15,-4 1-2 0,-2-2 2 0,-7 0-4 0,-4 0-1 16,-1 0 0-16,-2 0 6 16,-1-2-7-16,-1 2 4 0,-5 0 2 0,6-1-3 15,-6 0 3-15,0 1-5 0,0 0 3 0,0 0-1 0,-11-5 1 16,6 4-2-16,0 0 14 0,-1-1-16 0,0 2 4 0,1 0 8 15,1-2-10-15,-1 1 0 0,1 0-2 16,4 1 3-16,-7-2-6 0,7 2-3 0,-4 0-5 0,4 0 2 16,-4-1-4-16,4 1-2 15,0 0-1-15,0 0-1 0,-4-2-4 0,4 2 1 0,0 0-1 0,0 0-7 16,0 0 3-16,0 0-1 16,-3-1-3-16,3 1 5 0,0 0 1 0,0 0-1 0,0 0 7 15,0 0-3-15,0 0 4 0,-6-2 2 16,3 0-1-16,3 2 6 0,-7-4-2 0,2 3 2 0,-2-2 3 15,-1-1-1-15,0-1 5 0,-1 0 0 0,-3-1-3 16,-2-1 1-16,3 1 1 0,-2-1 11 0,-3 1 0 16,-3-3-1-16,-1 2 1 0,3-2 10 15,2 2 10-15,-6 0-9 0,5 1 2 0,2 1 1 0,-3 0 14 16,3 0-8-16,-1 1-1 0,2 2 6 0,3-2-5 16,0 2 0-16,2-2 2 0,0 3-3 15,3-1-3-15,0 0-1 0,1 0-2 0,-1 2-5 0,5 0 3 16,-5 0-4-16,5 0-2 0,0 0-6 0,0 0 5 0,0 0-4 0,0 0-1 15,0 0 0-15,15 10-1 16,-4-6 2-16,3 2-3 0,6 2-2 0,1 0 4 0,3 1 1 16,0 1-5-16,-3 0-1 0,6-1 5 15,-4 3-2-15,2 0-4 0,-5-1 2 0,-1-1 0 0,1 3-2 16,-9-4 1-16,-1 1-1 0,0-1 4 16,-3 4-3-16,-3 0 2 0,-4 1 0 0,0-1 1 0,-3 1 1 15,-3 1 3-15,-6 1-5 0,-2 0 6 16,0-1 0-16,-2-1 9 0,-2-3-8 0,1-1 4 0,3 0-6 15,2-6 3-15,0 4-1 0,4-3-2 0,-1-4-4 0,4 4 1 16,-2-2 15-16,3-1-9 0,-1 0-19 16,4-1-18-16,1-1-18 0,-4 2-26 0,4-2-36 15,0 0-40-15,0 0-45 0,0 0-44 16,0 0-227-16,14-5-503 0,-7 1 223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30T13:18:15.25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12993 3614 15 0,'0'0'102'0,"0"0"-8"0,0 0 1 0,0 0-19 16,0 0-2-16,0 0-12 0,0 0-4 16,0 0-6-16,0 0-10 0,0 0 1 0,0 0-5 0,0 0 2 15,0 0-11-15,0 0 2 0,0 0-10 16,0 0 2-16,0 0 9 0,0 0-13 0,0 0 2 0,0 0 3 16,0 0-1-16,0 0 1 0,0 0-1 0,0 0-6 0,0 0 5 15,0 0 7-15,0 0-1 16,-4 9-5-16,4-9-3 0,0 4 14 0,0-1 1 0,0 1 0 15,0-1-3-15,0 2-5 0,0 1-4 16,0-2 1-16,0 4 1 0,0-1 4 0,0 3-4 0,1-3-2 16,-2 1-1-16,2 1-5 0,-1 0-2 0,0 0 1 0,2 0-4 15,-4 2 4-15,1 0-6 0,1 0-2 16,0-2 5-16,-2 1 4 0,1-1-9 0,1-1 1 0,-1 2 8 16,-1-1-6-16,1-1-3 0,-1 0 1 15,1 1-2-15,1-2 5 0,-2 1-6 0,2 0 0 0,-1-2 8 16,1 3-9-16,-1-2 0 15,1 0 0-15,0 1 0 0,0-3-6 0,0 1 2 0,0-1 1 16,0-1-1-16,0 0 5 0,1-1-1 16,-1 0-4-16,0 1 1 0,0-2-1 0,1 1-1 0,-1-3 1 15,0 4 0-15,0-4-5 0,-1 3-2 0,1-3-12 16,0 0-3-16,1 5-3 0,-1-5-8 0,0 0-6 16,0 2-3-16,0-2-4 0,0 0-8 0,0 0 2 15,0 0-19-15,0 0-16 0,0 0-31 0,0 0-84 16,0 0-216-16,-2-11 97 0</inkml:trace>
  <inkml:trace contextRef="#ctx0" brushRef="#br0" timeOffset="621.3964">12989 3645 98 0,'0'0'134'0,"0"0"-4"0,0 0-19 0,0 0-11 16,1-3-9-16,-1 3-14 0,0 0-8 0,0 0-2 16,0 0 10-16,0 0-33 0,0 0 3 0,0 0-3 0,0 0-7 15,0 0-2-15,0 0-10 0,0 0 1 16,0 0-2-16,0 0-2 0,5 6-4 0,-5-6 1 15,0 0-4-15,0 0 2 0,1 3-4 16,-1-3-2-16,0 0 3 0,0 0-5 0,0 0-3 0,0 0 5 16,0 0-2-16,0 0 4 0,0 0 8 0,0 0 2 0,0 0 3 0,0 0 3 15,3 1 1-15,-3-1-5 16,0 0 1-16,0 0 2 0,0 0-2 0,0 0-3 0,0 0-6 16,0 0-1-16,0 0-4 15,0 0-1-15,0 0-2 0,0 0-1 0,0 0-3 0,0 0 12 0,0 0-8 16,-2 6-8-16,4-3 1 0,-1 1 6 15,-1 0-6-15,0 2 4 0,0 0-3 0,-1 2 4 0,2 1 1 16,-2 1 2-16,1 3-4 0,1-2 4 16,-2 3-3-16,-1 0-1 0,2 1-1 0,-1 3 1 0,1-3-1 15,0 4 3-15,0 0-1 0,0 1-1 16,0-1 3-16,1 0 5 0,-2 0 10 0,1 2-3 16,0-1 0-16,0-6 2 0,0 3-6 0,0-1 1 15,-1-3-3-15,1 0-1 0,-2-1 0 0,1-2 3 16,-1-1-5-16,1 1-1 0,-1 2 1 0,1-5-1 15,1 2-2-15,-1-2 0 0,-1-1-3 0,2-2 1 16,-1 3 1-16,1-4-1 0,0 1 0 0,0 0-5 0,0-1-1 16,0 1-4-16,0-4-5 0,0 4-9 0,0-4-4 15,0 4-9-15,0-4-9 0,0 2-1 16,0-2-4-16,0 0-5 0,0 3 2 0,0-3-10 16,0 0-2-16,0 0-27 0,0 0-32 0,0 0-31 15,3-8-90-15,-3 4-258 0,-2-1 115 0</inkml:trace>
  <inkml:trace contextRef="#ctx0" brushRef="#br0" timeOffset="1180.578">12989 3715 104 0,'0'0'166'0,"0"0"-14"0,0-5-9 0,0 5-13 0,0 0-14 0,0 0-7 16,0-2-16-16,0 2-7 0,0 0-13 0,0 0-9 15,0 0-3-15,0 0-10 0,0 0-7 0,0 0 3 16,0 0-9-16,0 0-1 0,0 0 15 0,1 10-27 16,-1-6-3-16,0 1-2 0,2-1-6 0,-2-1 3 0,-2 2 1 15,4 0 0-15,-4 3 0 0,2-3 5 16,0 3-3-16,2 0-4 0,-4-1 0 15,2 1 8-15,-1 1-5 0,1 2 3 0,-2-1 1 0,2 2-5 16,0 1-2-16,-1-1 3 0,1 1-5 16,-1 0 2-16,1 0-2 0,-2 1 4 0,2 4 1 15,-1-4 0-15,1 5-1 0,0 0 4 0,0 0 0 0,-2-1-4 0,1-3 2 16,-1 1-3-16,0-2 4 16,2 1-2-16,0 1-1 0,-2-3 1 0,2 3 0 0,-1-3 3 0,1 2-3 15,-2 3 0-15,1-3-2 0,1-1 1 0,0 0-4 16,0 0 5-16,0 1-1 15,0-1-4-15,0-2 5 0,0 1-4 0,0-1-4 16,0-3 0-16,0 2-2 0,0-2-2 0,0 0 0 0,0-1-1 0,0 2 1 16,0-4-3-16,0 1 1 0,0-3 2 15,0 2 0-15,0-3-1 0,0 2-2 0,1-1 0 16,-1-1-1-16,0 0-5 0,2-2-2 0,-2-1-2 0,0 6-6 16,0-6 0-16,0 3-5 15,0-3-1-15,0 0-5 0,0 3-1 0,0-3-10 0,0 0-6 0,0 3-10 16,0-3-10-16,0 0-4 15,0 0-9-15,0 0-7 0,0 0-3 0,0 0-10 0,0 1 2 16,0-1-3-16,0 0-4 0,0 0 7 16,0 0 1-16,0 0-140 0,0 0-250 0,-3-10 111 0</inkml:trace>
  <inkml:trace contextRef="#ctx0" brushRef="#br0" timeOffset="1940.7761">12996 3994 153 0,'0'0'160'0,"0"0"-15"0,0 0-14 16,0 0-16-16,0 0-9 0,0 0-8 0,0 0-14 15,0 0-12-15,0 0-7 0,0 0-7 0,1 9-5 0,-1-4-7 0,0-1-1 16,-1 3-5-16,1 0-1 0,0 1-8 15,0-2 4-15,-1 1-4 0,1 1 4 0,0 0 2 0,-2 1 1 16,1-1-3-16,1 0-3 16,-2 2 1-16,1-1-1 0,1-1 1 0,-2 1 2 0,1 2-5 15,0-2 1-15,1 0-3 0,-3 3 0 0,3 0 2 0,-2 0 4 16,1-1-3-16,1 2-2 16,0-2 1-16,0 1 4 0,-2-2-3 0,2 1-5 0,-1-1-4 0,0 3 0 15,1-4-5-15,0 2 1 16,-2-2-2-16,2 1-4 0,0 0-1 0,0 2 3 0,-1-2-2 15,1-1 0-15,0 2 1 0,0-2 2 0,0 1 3 16,0 0-2-16,0-1 1 0,0-2-1 0,0 2-2 16,-2 0-3-16,4 0 5 0,-4-3 0 15,1 3 1-15,1-1 0 0,-2-1-2 0,1 2 1 0,0-2 0 16,1 2 6-16,0-2 0 0,-3 1-6 0,1 1-1 0,1-2-1 16,0 1-1-16,-1-1 0 0,1-1-3 15,1 2-3-15,-3-1 4 0,2 0 3 0,1-2-8 16,-1 1-1-16,1-2 1 0,-1 3-2 15,1-3 1-15,-1 0 0 0,1 1-2 0,0-1 2 0,-2 0-2 16,2-1 0-16,0 2-2 0,0-1 2 16,-1 0-3-16,2-1 3 0,-2 1-2 0,1 1 0 0,0-2 4 15,-1 1-5-15,1 0 2 0,-1 0-1 0,0 1 0 0,0-2-2 16,2 3 4-16,-2-2-3 16,0 0 3-16,1 1-3 0,0 0 1 0,-2-1 3 0,2 0-4 0,0 0-1 15,0 1 0-15,-2 0 2 0,2 0 0 16,0-1 0-16,-1 0 1 0,1 1-1 0,-1-1 2 15,1 1 0-15,-1-3-1 0,1 2 2 16,1 1-3-16,-1-1 3 0,0 0 1 0,0-1-3 0,-1 1 1 16,1-1 0-16,-1 1 1 0,1-1-2 0,-1 0 0 15,2 1 1-15,-2 0 0 0,1-4-2 0,0 4-2 16,-1-2 4-16,1 1-3 0,0-3 0 16,0 0 4-16,1 4-3 0,-1-4 0 0,0 0 1 0,-1 3-1 15,1-3 3-15,0 0-1 0,0 0 0 0,0 0-1 0,0 0 0 16,0 0-2-16,1 4 1 0,-1-4-5 0,0 0-6 15,0 0-8-15,0 0-5 0,0 0-13 0,0 0-13 16,0 0-21-16,0 0-21 0,0 0-22 0,0 0-29 16,0 0-19-16,0 0-28 0,0 0-140 0,0 0-354 15,0 0 157-15</inkml:trace>
  <inkml:trace contextRef="#ctx0" brushRef="#br0" timeOffset="6052.8396">13000 4454 36 0,'0'0'158'0,"0"0"-16"0,0 0-12 16,0 0-12-16,0 0-8 0,0 0-13 16,0 0-12-16,0 0-7 0,0 0-13 0,0 0-3 0,0 0-5 15,0 0-11-15,0 0 0 0,0 0-5 0,0-3-6 16,0 3-4-16,0 0 0 0,0 0-8 16,0 0 5-16,0 0 1 0,0 0-9 0,0 0 5 0,0 0-1 15,0 0 4-15,0 0-3 0,0 0 7 16,0 0 1-16,0 0 4 0,0 0 7 0,0 0 2 0,0 0-1 15,0 0 15-15,0 0-6 16,0 0-1-16,0 0 6 0,0 0-8 0,0 0 3 0,0 0-2 16,0 0-1-16,0 0 0 0,0 0 1 0,0 0-6 15,0 0 3-15,0 0-2 0,0 0 0 0,0 0-7 0,0 0-6 16,0 0-5-16,0 0 0 0,0 0-3 0,0 0 3 16,0 0-1-16,0 0 0 0,-3 9 0 15,2-7 0-15,1 2-1 0,0 0 1 0,0-1-7 0,0 1 6 16,0 1-2-16,0-2 4 0,0 1 0 15,-1 3-1-15,-1-1 2 0,2-2-4 0,0 2 3 0,0 1-2 16,-1 1-4-16,-1-1 3 16,2 2 1-16,-1 0-5 0,-1-1 1 0,1 1-2 0,1-2 0 15,0 3-3-15,-1-1-1 0,1-1-1 0,-3 0-2 0,3-1-2 0,0 0 6 16,0 2-6-16,-2 0 4 16,2-2-4-16,-1 0-3 0,4-1 0 0,-6 1 0 0,3 1 1 15,0 0 2-15,0 0 0 0,0-2 3 16,0 1-7-16,0-2 2 0,0 2 1 0,0-2-4 0,0 1 0 15,0 0 1-15,0-1-3 0,0 2 5 16,0-2-5-16,0 1 0 0,3 1 1 0,-3-3 0 16,0 4 4-16,1-3 2 0,-1 0 0 0,0 1 0 15,0-1 1-15,0 0-4 0,0 1 2 0,0-1-4 0,0 0 1 16,-1 0-2-16,1 0 2 0,0 1 3 0,-2 1-8 0,4-1-1 16,-2-2 3-16,0 4-4 15,0-3 3-15,0-1 1 0,0 3 1 0,0-3-1 0,0 2 0 16,0-1-3-16,0 0-1 0,1 1 5 15,-1-1-6-15,2 0 14 0,-2 1-12 0,1-2-1 0,-1 3 6 16,0-1-7-16,1-2-2 0,1 2 1 16,-2-2 0-16,0 1 5 0,0 1 4 0,3-1 2 0,-3-1-1 15,0 1 5-15,1-1-3 0,1 0 0 0,-1 1-1 0,-1 0 3 16,0-1-7-16,0-1 0 16,0 1 2-16,0 0 0 0,1 1-1 0,-1-1-1 0,2-1 1 15,-2 1-2-15,1 0-3 0,-1-1 6 16,0 3-4-16,0-4 2 0,2 1 0 0,-2 1-4 0,1-1 4 15,-1 1-3-15,2-2 0 0,-1 4 0 16,-1-3-2-16,0 0 6 0,1 0-2 0,-1 0-1 0,2-1 0 16,-1 1 2-16,-1 2 10 0,2-2-3 0,-1 0 12 0,-1 1-16 15,1-2-4-15,2 2 9 0,-3-4 2 16,0 5-3-16,0-1 1 0,0 0-3 16,0 1 4-16,0 0-2 0,2-2-4 0,-1 3 8 15,-1-2 8-15,0 0-17 0,0-1 2 0,0 1-2 0,0 1-3 0,0-1 0 16,2 3 2-16,-1-5-7 15,0 2 2-15,-1 1-2 0,3-1 5 0,-3 0-5 0,0 1-2 16,0 0 5-16,0 0-7 0,0-1 10 0,0 1-4 16,0-1-1-16,0 2 5 0,2-1 1 0,-2-1-3 15,0 1 2-15,0 0-4 0,1-1 5 0,0 1 13 0,-1-1-16 16,0 0-7-16,1 1 2 0,-2-2 8 16,1 2 0-16,0-2-3 0,0 4 4 0,-1-3-3 15,1 0 2-15,0 0 3 0,0 0-6 16,0 0-1-16,-1 1 0 0,2-1 14 0,-2 2-18 0,1-2 6 15,0 0 5-15,-2 0-8 0,2 0-3 16,0 2 4-16,0-1 1 0,-1 1 10 0,1 1 1 0,-2-2-2 16,2 2-2-16,0-1-1 0,0 1 1 15,-2 1-3-15,2-2 4 0,-2-1-2 0,2 4 2 0,-1-3-7 16,-1 3-5-16,2-1 8 0,-1 0-4 0,-2 1-2 0,3-2-5 16,-3 0 6-16,3 0-3 0,0 2 4 15,-1-2-5-15,-1 1 6 0,1 1-1 0,0-2 0 0,-1 1 11 16,2-1-15-16,0 1 1 15,-3-2 3-15,3 2-4 0,0-1-1 0,-1 1-2 0,-1-1 8 16,1 0-3-16,0 0-4 0,1 0 5 16,0 0 0-16,-2-1 4 0,4 1-3 0,-2-3-4 0,-2 1-6 15,2 0 7-15,-1 1-2 0,1-2 1 0,-2-1-5 0,4 3 9 16,-2-1-2-16,0-1-1 0,0 2-3 0,0-2 8 16,-2 2-9-16,2-2 7 0,0-4-2 0,-1 9 9 15,1-5-15-15,0 1 16 0,0 0-13 16,0 0 3-16,0-1 4 0,0 1-1 0,0-1 1 0,-2 2-6 15,2-2 8-15,0 1-5 16,0 0 14-16,-1-3-15 0,1-2 6 0,1 9-7 0,-1-5 7 16,0 1-7-16,0 0 2 0,2 0 1 0,-2 0-1 0,0 1 0 15,0-2-3-15,0 2-2 0,0-2 1 16,1 4 8-16,-2-1-8 0,1 1 5 0,0-1 2 0,1 0-2 16,-2-1-3-16,2 1 0 0,-2 1 18 0,1 0-17 15,0 0 4-15,-2-1-4 0,2 1 7 0,0 1-2 16,-1-2-3-16,1 2-1 0,-1 0 4 15,-1 0-4-15,2-1 3 0,-1 1-3 0,1-1 0 16,-2 0 3-16,2 1-1 0,-1-2-2 0,1 2-3 16,0-3 3-16,0 3-6 0,0-2 6 0,-3 0 3 15,4 1-4-15,-1 1-1 0,-1-4 2 0,1 4-1 0,0-3-9 0,1 0 6 16,-1 1 4-16,0-2-6 16,-1 0 6-16,1 1-3 0,0 0 7 0,-1-1-6 0,1 0 1 15,0 0-1-15,0 1-1 0,-2-2 1 16,1 1 1-16,1 1-1 0,-2-1 0 0,1 0-7 0,1 0 6 15,0 1 0-15,-2-2 4 0,0 2-8 16,2-1 5-16,0 0-4 0,0 1 3 0,-2-2 0 0,1 2 1 16,1 0 0-16,0-1-1 0,0-1 1 0,0 2 11 0,0-3-13 15,0 4 1-15,0-2 0 0,0 0 0 16,-2 0 1-16,2 1-2 0,-1-3 2 0,0 3-2 16,1-1-2-16,0 0 0 0,0 1 2 0,0-1 2 15,0 1 10-15,0 2-13 0,0-2 7 0,-2 1-7 16,2-1 0-16,-1-1 6 0,1 3-2 15,-2-3 2-15,2 2 0 0,-1-2-3 0,-1 3 2 16,2-4 1-16,-1 1-10 0,1 1 21 0,0-1-8 16,0 1-2-16,-1-1-7 0,1 0 3 0,0 1 4 0,0 1 6 15,-2-1-10-15,0 1 3 0,2 0 1 0,1-3 0 16,-2 1 1-16,1 1-6 0,2 0 4 0,-2 0-4 16,-1 1 4-16,1-2 12 0,-1 0-13 0,1 2 0 15,-1-1-2-15,0-1 0 0,1 1-1 16,-1 0 3-16,1 0 0 0,-1-1 3 0,0 0-3 15,1 3-4-15,0-4 0 0,-1 3 4 0,2-1 9 16,-2 2-11-16,1-3 0 0,0 1 5 0,0 0-5 0,-2-1-1 16,1 3 0-16,1-3 9 0,-1 1-2 0,0-2-8 15,0 0 0-15,0 1-2 0,1 0 3 0,-1 0 3 16,0 0 0-16,0 1-3 0,0-1 0 16,0 0 13-16,0-1 0 0,0 2-2 0,-1 0 3 0,1 1 3 15,1-2-4-15,-1-1-10 0,0 1 5 0,0 0-4 0,-1 1 4 16,3-1-4-16,-2 0 3 15,1-1-4-15,-1 2 3 0,1-1-3 0,0 0 0 0,0 0-1 16,0 0-2-16,0 0 5 0,0-1 0 0,-1 0 0 16,2 1 0-16,-1-1-5 0,0 2 2 0,0-2-3 15,0 4 7-15,0-5-5 0,-1 3 3 0,2-1-2 0,-1 1 1 16,-1-1 2-16,2-1-3 0,-1 1-2 16,0 3-1-16,-1-3 8 0,1 1-7 0,0-3 4 0,0 3-5 0,1 0 3 15,-2 1 3-15,1-2-1 16,0 2 4-16,0 0 2 0,-1 0 1 0,1 1 0 15,0-1 1-15,0 4 5 0,0-3-11 16,-1 0 4-16,1 3-4 0,0-4-1 0,0 4-1 0,0-1-1 0,1-3 2 16,-2 1 1-16,3 1 2 0,-2-2-2 15,0 3-4-15,0-3-1 0,0 2 3 0,0 0 3 16,0-2-6-16,0 2 2 0,0-1 2 0,0-1-1 16,0 1-2-16,0-1 2 0,1 0-4 0,-2 1 5 15,2-1-4-15,-1 0-3 0,-1-1 7 0,1 1-5 16,0 0 3-16,0 2 5 0,0-4 10 0,0 4-2 15,0-2-6-15,0 1 3 0,0-1 1 0,-1 0-2 0,1 1 2 16,0-1-4-16,-1-1 0 0,0 1 0 16,1 1-4-16,1-1 3 0,-1 0-2 15,0-1 2-15,0 2-1 0,0-1-5 0,-1-1 1 0,1 1 3 0,1-1 0 0,-1 1-2 16,0-3-2-16,-1 4 1 16,1-4 3-16,-1 4 2 0,1-1 1 0,0 0 2 0,-1 1 2 15,1 0-3-15,0-1 5 0,0 0-8 16,0 2 1-16,-1 0-1 0,0-3 2 0,1 3-2 15,-1 2-2-15,1-2-3 0,0-2-1 0,-1 2-1 16,0 0 2-16,0 1-2 0,1 2 6 0,-1-2-7 0,2-1 4 16,-1 3 0-16,-1 2 0 0,1-1-2 0,-1-4-2 0,2 4 2 15,-1-4-1-15,-2 4 2 16,2 0-2-16,0-1-1 0,0-3 4 0,-1 2-2 0,1 0 0 16,1 1-1-16,-2 1 2 0,-1-2-3 0,2 2 4 15,0-2 1-15,-1 2 0 0,0-1 2 16,-1 1-6-16,1-2 3 0,-2 1-3 0,2 0 1 15,0-2 1-15,0 0 1 0,0-1-5 0,0 1 1 0,2 1-2 16,-1 1 1-16,-1-2 1 0,-1-1 2 16,2 4-1-16,-1-2 4 0,1-2-4 0,0 1 1 0,-1 0-2 15,1 3-3-15,0-5 3 0,0 2 0 0,0-1 0 0,-1 0 0 16,1 1 0-16,-1 0-4 16,1-1 4-16,1 0 0 0,-3 1 2 0,2 2-2 15,-2-1 2-15,4-2 1 0,-1 0-3 0,-1 0-6 16,1 3 9-16,-2 0-3 0,0-3-3 0,2-2 1 0,-1 5 2 15,0 1 1-15,1 0 1 0,-1-1-1 16,0-3-1-16,0 3 3 0,0 1 0 0,0-4-4 0,1 0 1 16,-1 2 1-16,1 2 4 0,-1-4-4 15,0 3-5-15,0 2 4 0,1-2 5 0,1 0-3 0,-4-1-1 16,4 2 4-16,-1-4-1 0,0 5 4 16,-3 0 9-16,0 0 1 0,4 1-1 0,-2-1 0 0,0 0-8 15,1 4 5-15,-1-4 3 0,0 1-3 0,-3 0 6 16,3-1-1-16,2 6 1 0,-2-6-3 15,1 1 2-15,-1 0-2 0,1 1 0 0,0 3 1 0,0-5-5 16,0 4 2-16,0-3-6 0,0-1-2 16,1 4 6-16,0 2 1 0,-1 1 2 0,0 0 2 0,1 0-3 15,-1-6 0-15,0 4 4 0,1-2-5 0,0 2 1 16,0 0 4-16,-2-4-3 0,1-2-2 0,1 7 1 16,0-2 1-16,-1-3 0 0,0 4-3 0,0-1-1 15,0-3 1-15,1 5 4 0,-1 0-5 0,1-2 5 16,0 2-1-16,-1-6 1 0,1 5-1 0,-1-5-1 0,2 7-3 15,-1-7 2-15,-1 5-2 16,2-4-2-16,-1 3-1 0,-1-3 1 0,1-2-1 0,0 3 2 16,1-2-7-16,-1 0 3 0,0 7-1 0,0 0 3 0,1-2-2 15,0-1 1-15,-3 2-1 0,2-6 2 16,0 6-2-16,-1-6 4 0,1 0-2 0,-1 2 0 16,2 2 2-16,-3-3-3 0,0 0 2 0,1 4-2 15,-1-1 2-15,2-4-3 0,1 6 1 0,-3-6-2 16,-2 0 0-16,2 0 0 0,2 6 0 0,-4-7-1 15,4 1 1-15,-2 0-4 0,0 2 1 0,1-3 1 16,-1 1-10-16,0 1 9 0,-1 4 0 0,1-4 1 16,0-2-2-16,1 0 3 0,-1 1-3 0,0 1 3 15,0-1-2-15,0 2 0 0,0 2 1 0,0-3-2 16,1 0-8-16,1 4 10 0,-2 1 0 0,1-5 0 16,1-1 1-16,-2 0-4 0,0-1 1 0,1 2-2 0,1 0 5 15,-1-1 9-15,-1 0-5 0,1 5-1 16,1-5 1-16,-2 6 0 0,0-7 0 15,1 2-1-15,-2-1 5 0,5 0-6 0,-5 0-1 0,2 2 0 16,-1-2-1-16,-1 0 2 0,1 0-4 16,0-1 8-16,-3 1-8 0,4-2 2 0,-1 0 0 0,2 1-4 0,-1 0-1 15,-1-2 0-15,0 2 2 0,0 0 0 16,0 0 0-16,0-1 0 0,0 0 0 0,0-3 2 16,3 5 0-16,-3 0-5 0,0-1 0 0,0 1 2 15,0 1 3-15,-1 1 8 0,1-3-11 16,1 1-1-16,-2-1 0 0,1-1 1 0,1 1 0 0,-1 2-4 15,-1-2 4-15,-1 0 0 0,2 0 4 0,0 0-5 16,0 0 3-16,0 0 1 0,2-1-11 0,-2 2 12 0,0 0 1 16,0-2 2-16,0 3 5 0,1-2-6 0,-1 1-2 15,0-1 1-15,0 0 1 0,1 1-5 16,-1-1 3-16,0 0-3 0,0 1 5 0,2-1 2 16,-2 1-2-16,0 0-5 0,1-2-9 0,-1 2 10 0,0-1 1 0,0 0 1 15,0-1 0-15,0 3 0 16,0-1 1-16,0-1-1 0,2 0-2 0,-4 0-1 0,2-1 0 15,0 2-2-15,2 1 3 0,-1 4 1 16,-1-4 1-16,0-1 1 0,0 0 0 0,0 1-4 16,0-2 5-16,0 0-5 0,-1 2 3 0,1-1 3 15,-2 6-4-15,2-7 1 0,0 2 1 0,2-2-2 0,-2 3-4 16,0-2 6-16,0 7-2 0,0-3-2 16,-2 1-2-16,2-4 5 0,0 4-3 0,0-4 4 15,0 3-4-15,0-3 2 0,2-1-3 0,-4 1 4 0,4 0 0 16,-2 1 0-16,0-2-1 0,1 1 0 15,-1-1 0-15,0-1-7 0,2 2-8 0,-2 3 16 0,0-2 0 16,0-3-4-16,1 2-1 0,-1-2 0 0,0 2 3 16,1 6 1-16,-1-1-3 0,0-1 3 0,2 0-3 0,-2-5-1 15,-2 6 1-15,1-6 0 0,1 5-1 0,0-5-3 16,0 4 2-16,0 2 0 0,0-2 0 16,0 1 1-16,0-1 2 0,0-2 6 0,0 1-6 0,0-1 0 15,1 0-2-15,2 1 7 0,-3-1-3 16,-3-2 5-16,5 0-1 0,-1 1-5 0,1 0 0 0,-1-2 5 15,0 2-4-15,-1-2 2 16,2 0-2-16,-1 0 0 0,-2 1-2 0,4-1 4 0,-2 2-3 16,2-2-1-16,-4 2 1 0,3 2 2 0,-2-2 0 15,-1 3 0-15,1-3 8 0,1-1-13 0,1-1 2 16,-2 1-4-16,1-1 1 0,-1 1 4 0,2 0-2 0,-2-1 2 16,1 0-3-16,-1-3-1 0,0 3-1 15,1-1 6-15,0-2-6 0,-1 1 11 0,1 2-9 0,-1-4 10 16,0 3-12-16,1 0-31 15,-1 0 10-15,0 1-3 0,0-3 5 0,-1-1 6 0,0 4-5 16,1 0 7-16,0 0-1 0,-1-1 2 0,0 0 4 16,1 0-1-16,-1 0-3 0,-1-1-1 0,-1-2 6 15,3 1 2-15,-2 1-3 0,0 1 4 0,2-2-2 16,-1-1 5-16,-1 4-2 0,1-6-2 0,-1 2 1 16,1 0-1-16,1 4 2 0,-1-2 0 0,1 0 4 15,1 0-1-15,-2-2-3 0,1-1 2 0,0 2-4 16,0-1 2-16,0 0-2 0,1 0 5 0,0 2 0 15,1-2-1-15,1 2-1 0,-2-2 1 16,1-2 3-16,0 4-2 0,0-2-2 0,-1 0 5 16,-1-2-6-16,0 2 4 0,2-1-4 0,-1 1 3 15,-1-2 3-15,2 0-6 0,-2 0 1 0,0 1 4 0,1-1-4 16,-1 0 1-16,1-1 1 0,-1-2 1 0,0 2-5 16,2-2 2-16,-2 2 3 0,1-2-3 0,-1 2 16 15,1-1 1-15,-1-1-3 0,1 2 1 16,-1-2 0-16,1 2-3 0,-1-1-5 0,1-1 4 0,-1 1-9 15,1 0 3-15,-1 0 2 0,1-1-2 0,0 1 3 16,-1-1-3-16,2 1 2 0,-2 0-3 16,2-2 3-16,-2 1-4 0,0-1 3 0,1 1-4 0,-1-2 1 15,0 0 4-15,0-2-3 0,1 3 2 0,-1-3-6 0,0 3 0 16,0-3 11-16,1 3-8 16,-1-3 2-16,0 0 4 0,0 0-2 0,0 0-2 0,0 0-3 0,0 0-1 15,0 0-4-15,0 0-1 0,0 0-14 16,0 0-12-16,0 0-22 0,0 0-25 0,0 0-35 15,0 0-33-15,0 0-57 0,-1-10-52 16,-2 5-48-16,0-2-48 0,-2-2-54 0,0-2-78 0,-5-7-328 0,2 1-877 16,-2-4 388-16</inkml:trace>
  <inkml:trace contextRef="#ctx0" brushRef="#br0" timeOffset="28341.0099">14258 7574 78 0,'-1'-3'151'0,"1"3"-15"16,-3-3-11-16,3 3-1 0,-6-2-15 0,6 2-5 0,-4-1-8 15,4 1-6-15,-4-2-11 0,-1 0 0 0,5 2-9 16,-7-1-4-16,5 0-14 0,-4 0-1 0,3 0-1 16,3 1-6-16,-11-1-5 0,7 1-8 0,-1-1 5 15,5 1-18-15,-11-1 12 0,4 1-1 0,1 0-2 16,-2-1-3-16,1 1-1 0,-3-1-2 0,3 2 3 0,-3-2 2 15,0-2-4-15,2 3 0 0,-3-1 0 16,-1-1-3-16,1 2-2 0,0 0 2 0,-3-1 1 16,0 1-6-16,-3 0 4 0,0-2-7 0,3 2 5 0,-5-1-2 15,4 1 0-15,-2 0 4 0,-3 0-2 0,5-1 2 16,-2 1-2-16,-3-2-1 0,5 2 1 0,-2 0 0 16,0 2-6-16,1-4 2 0,1 4 1 15,-2-2-3-15,2 0-3 0,-2 1 4 0,1 0-3 0,-5 1-5 16,6-2 4-16,-1 0 0 0,-1 0-1 15,2 1-2-15,-1-1 0 0,2 2 5 0,-3-1-3 0,2 2 0 16,1-3-1-16,-2 2 6 0,3-2-11 0,-2 0 8 0,1 2-5 16,1-1 0-16,0 2 3 0,4-2-3 15,-4 1 2-15,3 0 4 0,0-1-5 0,1-1 2 16,-5 2-1-16,1 0 1 0,2 0-3 16,-2 2 2-16,0-3-1 0,-1 2 0 0,0 0-2 0,1-2 1 0,-1 2 1 15,0 0 2-15,4-1-6 0,-1 0 4 16,-2 1 1-16,-1-1 2 0,5 0 0 0,-2 1-1 0,2-2-3 15,-1 2 4-15,0 0-2 0,0 0 3 16,0-1 1-16,0 0 0 0,-2 1 1 0,2 2-4 0,0-1 2 16,-2-1-1-16,2 1-3 0,0 0 3 0,-2 0-2 0,-1 1-1 15,1 0 1-15,0 2-6 16,0-1 10-16,0 0 2 0,0-1-3 16,-1-1-1-16,5 1 2 0,-5-1-1 0,2 0 1 0,2 1-2 15,-1 0 0-15,2-1-4 0,-2 0 4 0,0 1 0 0,2-2-3 16,1 0 2-16,0 2-3 0,-1-2 6 15,2 1 3-15,-1-2-3 0,-1 3 0 0,1 1-1 16,-2-1 0-16,2-1-1 0,0 1 1 0,-2 1 0 16,2-2-2-16,-1 3 2 0,2-2-5 0,-3 2 0 0,1-3 1 15,1 4-3-15,-2-3 3 0,1 2 6 0,-2 0-1 16,2-1-1-16,0 1-2 0,-3-2 3 16,0 4-4-16,3-3-1 0,-3 1 4 0,3-1-1 0,-1-1 2 0,2-1 1 15,-3 0-1-15,4 2-2 16,-1-2 1-16,0 1-2 0,3 1 2 0,-3-2 1 0,1 1-2 15,-1 1-1-15,2-3 1 0,-1 1 0 16,1 3 2-16,0-3-1 0,-2 1 1 0,0 1 0 0,3 0-4 16,-2-2-1-16,2 2 1 0,-1-1 1 0,0-1-1 0,1 3 0 15,0-1 1-15,-2-1 0 0,2 1-1 16,-2 1 5-16,1 0-1 0,0-2 3 16,0 1-2-16,-1 2-3 0,2-4 1 0,-2 4 0 15,-1-3-4-15,3 2 4 0,-2-1-2 0,2 0-1 0,0 1 0 0,-2-1 1 16,2-1-1-16,-1 2-6 15,0-1 3-15,1 1 4 0,0 0-1 0,-2-2-1 0,3 1 1 0,-1 1-3 16,1 0-1-16,-1-1 1 16,-1-1 0-16,0 2-1 0,1-2 0 0,1 3 1 0,-1-2 1 15,1 2 1-15,-1-2-4 0,0 2 8 0,0-1-6 16,-1 0 1-16,3 0 1 0,-3-1-2 16,1 1 4-16,1 0-1 0,0-2 6 0,1 0-8 0,-3 1 0 15,3 1-3-15,-1-1 3 0,0 1 0 0,0-3 0 16,0 2-2-16,-1 0 1 0,4 0-2 0,-3 0 0 0,-1 1 3 15,1-1-1-15,0 1-1 16,-1 0 3-16,1 2-3 0,2-3 1 0,-2 1-1 0,0 0-2 16,-1 1 3-16,1-1-1 0,-1 1-1 0,3-2 0 0,-1 3 2 0,-2-2-1 15,1 2 3-15,0-1-3 16,-1 0 5-16,1 0 0 0,1 0 2 0,0 0-2 16,-1 0 0-16,1 0-2 0,-1 2 0 0,1-3-1 15,-1-1 0-15,2 2 0 0,0-3 0 0,-1 3 1 0,1-2-3 16,-1 1-1-16,1 2 3 0,0-3 2 15,-1 1-2-15,2 2-3 0,-1-2 3 0,-1 0-1 0,2 1-2 16,-1 1 2-16,1-2 2 16,0 0-3-16,-1 0 5 0,1 1-4 0,0 1 0 0,0-1-1 0,0 0 1 15,0 1 4-15,0-1-4 0,1 0 5 0,-1 0-4 0,1 0-3 16,-1 1-1-16,2 0 1 16,-1-1 2-16,-1 1-4 0,0 0 0 0,2-2 0 0,-1 1 3 15,0 1 0-15,1-3 2 0,-1 3-3 16,-1-3 9-16,2 2-6 0,0-1-4 0,0 1 0 0,-1-1-1 15,2 1 2-15,0-4 1 0,-2 4 0 16,2-1 1-16,-1 0-3 0,0-1 1 0,1-1 0 16,1 2 3-16,-1-1-2 0,0 1 1 0,1-2 0 0,0 3 1 15,2-3-3-15,-2 2 3 0,-1-1-3 0,1 0 1 16,3-1 2-16,-4 0 0 0,3 3-3 0,-2-4-2 0,3 2 2 16,-1 0 0-16,-1-1 2 15,2-1-1-15,-1 3-1 0,0-1 4 0,1 1-2 0,0-2-2 0,-2 1 3 16,4-1-1-16,-1 1-2 0,-1-1 0 15,0-1 3-15,5 5 7 0,-4-6-7 0,-1 3-4 16,4-2 0-16,-3 1 1 0,4 0 1 16,-2 0 7-16,-2-2-5 0,5 1 0 0,-4-1-1 0,3 1-1 15,0-1 4-15,0 0-4 0,1 2 4 0,0-2-3 0,-4-2-1 16,6 3 1-16,-2-2 1 0,3 0-1 16,-2 2 2-16,0-1-1 0,-1-2-3 0,1 2 5 15,0-1-2-15,0-2 0 0,0 3-3 0,-4-2 4 16,4 1-5-16,-2 0 10 0,0-1-10 0,2-1 1 0,0 2 0 15,-1-2 1-15,0 1 3 16,1 0-4-16,0-1 1 0,1 0 11 0,0 2-8 0,-1-2-1 16,2 0-2-16,-2 0 1 0,-1-2-1 0,2 4 1 15,1-2-1-15,-2 0-2 0,3 0 4 0,-3 0-3 16,0 0 4-16,0 0-6 0,1 0 5 0,1 0-2 16,-1 0-2-16,1 1 1 0,4-2-2 0,-6 1 2 15,0 0 2-15,3 0-4 0,-2 1 3 0,2 0 0 0,-1 2 2 16,5-3-5-16,-5 1 5 0,0 0 0 15,1 1-1-15,0-1-1 0,-1-1 0 0,0 3 0 0,5-2 2 16,-5 1 8-16,5-1-4 16,-6 1 9-16,5-2-9 0,-3 2 0 0,3-1 1 0,3 0 2 0,-2 1-5 15,-6 0 0-15,6-1 7 0,0 1-5 0,-1-2 5 16,0 0-4-16,-2 1-2 0,2 0 5 16,-3-1-1-16,-2-1 0 0,8 2-2 0,-8-2-2 15,2 1 5-15,3 0-4 0,4-1 3 0,-4 1-3 16,-2 1 6-16,2-2-7 0,1-2 10 0,0 3-7 0,0-2 1 15,-4 0-4-15,4 0 0 0,3 1 5 16,-1-2-3-16,0 0 1 0,0-1-1 0,1 4 0 0,-1-3 0 16,-1 1-4-16,2-2 7 0,-1 1-1 0,-1-1 1 0,-1 1-11 15,2 0 5-15,-1-1 1 0,-1 0 1 0,2-2-5 16,-2 1-1-16,0-3 3 16,2 3-1-16,-1-1 2 0,2-1 10 0,0 2-14 15,-3-2 2-15,3-2-4 0,0 1 7 0,0 0-3 0,0-4 2 0,1 3-5 16,-1-2 1-16,-1 0 1 15,-1-1-4-15,1 0 3 0,-1-1 4 0,2 0-6 16,-2 1 3-16,0 0 4 0,-4 1-1 0,5-3-8 16,-3 0 6-16,0-1-2 0,0 1 1 0,1 0-1 0,-1 0 9 15,1-1-3-15,0 1-3 0,-2 1 2 0,2-3-3 16,-1 1-2-16,-2 0 4 0,0 1-3 0,0 0 6 16,-1-3-7-16,-1 1 4 0,-1 2-7 0,2 2 7 0,-1-2 2 15,-2-1-4-15,2-1-4 0,-1 3 6 16,1 0-5-16,0-4 3 0,-2 2-3 0,0 0 5 0,2 1 6 15,-1-1-8-15,-2-1-3 16,0 0 1-16,0 2-2 0,0-3 3 0,0-1 5 0,0 1-6 0,-1-1 1 16,2 1 6-16,0-4 2 0,-2 2 0 0,0-2-7 0,1 1 14 15,0 0-16-15,-2 0-3 16,-1 2 0-16,2 0 2 0,-2-2-6 0,0-1 2 0,2 1-6 16,-3 1 6-16,1 1 0 15,0 0-1-15,-1 1-4 0,1-1 0 0,-2 2 4 0,-2 2-1 16,-1 0 6-16,1 1-5 0,1 0 6 0,-3-2-5 15,0 2 1-15,1-5-4 0,-1 3 5 0,0 2 3 0,2-6-6 16,-6 5 3-16,3-1 13 16,-2 1-16-16,2-5-4 0,-2 1-7 0,1 4 2 0,-2-6 3 0,1 5 4 15,-2-3-9-15,-1-2-5 0,2 7 3 0,-1-3 0 0,-2 3 2 16,0-1-3-16,2-1 3 16,-5-3-2-16,1 4-2 0,-1 3 0 0,0-4 2 0,-1 5 2 15,-1-3-1-15,-1 2 0 0,0 0 4 0,0 1 0 16,-1 0 2-16,0-1 0 0,-1 2-2 0,0 0 4 15,0-1 3-15,0 0-2 0,0 1-1 16,0 2 1-16,-1-2 2 0,0 1-4 0,1 1 5 0,-2-2 1 16,2 2 1-16,-2 0-6 0,2-2 7 15,-1 3-2-15,0 1-1 0,-1-2 2 0,-1 1 0 0,1-1-3 16,0 0-2-16,-3 3-2 0,2-3 6 0,0 3-2 0,-6-4-3 16,-1 3 3-16,6 2 2 15,0-2-2-15,-4 1 1 0,3 1-3 0,0-2 3 0,1 2-1 0,-6 1-2 16,0-2 2-16,5 0-2 15,-5 3 6-15,5-1-3 0,0 1-1 0,-5-1 1 0,0 1 0 16,5-2 4-16,-5 3-5 0,5 0 3 16,1-2 3-16,-1 1-4 0,-1 1 3 0,1-1 1 15,-4-1-1-15,3 2-4 0,3-1 12 0,-1 0-11 0,-1 1 4 16,-1-1 1-16,3 0-1 0,-3-1-3 0,2 1 1 16,-2 1 2-16,2 0 1 0,-2-2-1 0,0 2-5 0,1 0 11 15,-1 0-10-15,0-1 3 0,3 1 0 16,-1 1-5-16,-1-1 3 0,1 0-3 0,-1 0 1 0,1 0 0 15,-1 2 1-15,4-1-4 16,-4-1 6-16,2 3-3 0,-3-1 1 0,5-1-1 0,-4 1 3 0,3 0-2 16,-1 0 0-16,0-1 1 0,0 2 1 0,2-1 2 0,-4-1-3 15,3 2 3-15,-1 0-1 16,2-2-1-16,0 3 2 0,-2-4 0 0,3 2-1 0,-2 1 2 0,2-1-1 16,1-2-1-16,-1 3 0 15,1-3 1-15,0 1-3 0,-1 0 4 0,1 1-1 16,3-2 1-16,-6 0-5 0,5 2 4 0,-3-1-3 15,2 0 4-15,-2 1-3 0,1-2 2 0,2 2 0 0,-2-1 3 16,0 0-3-16,0 0 6 0,0-1-6 16,3 2-1-16,-1 0 0 0,-2-1 0 0,3 2-1 0,-3-3 3 15,3 3-2-15,0-1 0 0,-3-2 2 0,3 4-2 0,-2-1 3 16,1-1-1-16,0 1-1 16,-1-2 7-16,-1 4-9 0,0-3-2 0,0 0 7 0,1 1-4 15,-1 1-2-15,0-1 2 0,0-1 2 16,0 1 0-16,2 0-2 0,-2 2 1 0,3-3-1 0,-3 1-1 15,3 0 4-15,-3 1 4 0,3-1 0 16,-3 1 1-16,3-1 1 0,0 0-4 0,0 2 0 0,1-1-2 16,-1-1 2-16,0 0-2 0,2 3 1 0,-4-5 0 15,2 2 2-15,0 1-2 0,2-3 2 0,-1 0-1 16,2 2 1-16,-2-3 1 0,2 3-3 0,-3 1-1 16,1-3 1-16,-1 0 0 0,3 2-3 0,-2-1 3 15,2 3-2-15,0-5 1 0,-2 2 1 0,-1 1-3 16,1-1 4-16,1 0-3 0,1 1-1 15,-2-1 0-15,2 0 3 0,-2-1 0 0,-1 4-2 0,0-4-2 16,-1 2-1-16,1-1 4 0,-1 1-1 16,1 1 1-16,0-2-2 0,-1 1 0 0,1 1 0 0,0-1 0 0,-1-1 2 15,1 2 1-15,0-1-1 16,-2 2 0-16,2-2 0 0,0 0 3 0,0 1-2 0,0-2 1 16,1 2 0-16,-1-3-1 0,0 3 0 0,0-1 0 0,2-1 1 15,0 0-2-15,-2 0 1 0,0 0 0 16,-1-1 0-16,1 2-1 0,-2 0 1 15,1-1-3-15,-2-1 4 0,0 1-3 0,0-1 0 16,-4 0-1-16,2 1 0 0,-3 1-2 0,1-1-10 0,0 0-5 0,0 0-9 16,1 0-15-16,0 1-20 15,0-1-25-15,4 1-33 0,0 0-44 0,1-3-40 0,-1 0-257 16,0 1-496-16,5-1 220 0</inkml:trace>
  <inkml:trace contextRef="#ctx0" brushRef="#br0" timeOffset="29263.1026">13129 7917 214 0,'2'-6'277'0,"-2"4"-11"16,3-1-13-16,-2-1-12 0,1 2-11 0,-2-1-15 0,1 1-5 15,-1 2-17-15,1-4-17 0,-1 4-21 16,0-3-19-16,0 3-15 0,0 0-7 0,0 0-15 0,-8 0-8 15,1 3-7-15,-2 1-13 0,0 0-8 16,-3 4-15-16,-5 5 6 0,2 0-8 0,-3-1-5 0,1 2-4 16,2 2-6-16,0-2 0 0,1 4-6 0,3-1 2 0,-1 1-7 0,3-2 1 15,1 1-2 1,3-4 0-16,3 0-7 0,0-1-1 0,2 0-5 0,2-1 0 0,1-2-9 16,6 2-1-16,-2-3-6 15,4 0-1-15,3-5-1 0,2 2-4 0,5-3 4 0,1-2 1 0,-1-2-2 16,0-5 9-16,0 2-6 0,-1-5 2 0,-3-2-1 0,1-1 5 15,-3-2 12-15,-1-2 6 16,-4-2 3-16,0 3 6 0,-3-3-3 0,0-2 6 0,-4 1 6 16,-2 6-2-16,-2 1-1 0,-2-2 2 15,-1 2-10-15,-2 3 4 0,0 2-10 0,-3-4-3 16,-1 5 0-16,-1 2 0 0,1 2-8 0,0-1-1 16,-3 2-2-16,1 3-21 0,2 2-11 0,1-1-11 0,0 1-14 15,1 0-7-15,1 5 0 0,2-2-23 16,2 2-15-16,1 3-19 0,3 1-7 0,2-2-29 0,2 2 10 15,2 0-4-15,2-2-2 16,2-2 4-16,2 0 2 0,3-2 3 0,-2 1 12 0,3-4 16 16,-1-2 13-16,0-1 16 0,-1-1 32 0,0-1 19 0,-2-3 22 0,2 0 22 15,-3-1 30-15,3-1 30 16,-4-1 20-16,-5 1 26 0,1 2 13 0,1-6 5 0,-2 6 8 16,-2-3 6-16,-1 2 3 0,0 2-5 0,0-2 0 15,-2 3-14-15,2 0-9 0,-1 0-10 0,-1-1-13 16,-1 4-20-16,3-1-7 0,-3 1-15 15,0 0-6-15,1-1 1 0,-1 1-8 0,0 0-5 16,0 11-7-16,0-3 1 0,-1 2-5 0,1 3-1 0,-2 1-6 0,2 8-4 16,0-3-7-16,2 1-11 15,-1 2-17-15,-1-1-4 0,0 1-12 0,0 0-8 0,0 0-12 0,0 2-2 16,0-3-7-16,-1 0-16 16,-1-2-10-16,0-5-13 0,0 0-20 0,-4 0-12 0,2-2-17 15,0-1-9-15,0-4-9 0,2-1-9 16,-2-2-27-16,1-1-169 0,-1-2-405 0,1-1 179 0</inkml:trace>
  <inkml:trace contextRef="#ctx0" brushRef="#br0" timeOffset="29540.0888">13318 8023 231 0,'6'-18'258'0,"-4"4"-3"16,0 2-14-16,1-1-17 0,2 1-15 0,-1 0-18 15,0 4-13-15,0-1-19 0,2 3-16 0,0-2-15 16,-1 3-16-16,1-1-10 0,1 3-8 15,3 1-15-15,-2 0-6 0,0 1-3 0,2 2-10 0,0-1-7 16,0 2-6-16,0 0-6 0,1 1 4 16,-4 3-14-16,0-1-3 0,2 1-6 0,-4 0-4 0,0 4-2 0,-3-2-8 15,0-1 1-15,-4 7-3 0,-2-1-4 0,-2 0-7 16,-1 0 3-16,-4-2 0 16,-3 2 0-16,-1-1-1 0,-1 2-4 0,-3-1-3 0,2-2-4 15,-2-1-11-15,5-3-10 0,0 1-17 0,1-1-24 16,2-3-16-16,2 1-24 0,2-1-23 0,2-1-28 0,0 0-16 15,2-2-185-15,1 1-398 16,2-2 177-16</inkml:trace>
  <inkml:trace contextRef="#ctx0" brushRef="#br0" timeOffset="30670.9831">13490 7967 228 0,'3'-3'305'0,"2"-1"-24"0,-3 1-14 0,1 0-18 0,-1 0-17 16,-2 3-18-16,4-3-19 0,-4 2-25 15,0 1-17-15,1-3-15 0,-1 3-15 0,0 0-15 16,0 0-13-16,0 0-9 0,0 0-2 0,7 6-17 16,-4-3-13-16,0 1-9 0,1 0-8 0,2 1-9 0,1 0-12 15,-2-1-3-15,2 1-4 0,1-2-4 0,1 0-2 16,0 0 2-16,1-3 1 0,-3 0-4 0,2 0 3 0,0-1-1 0,-1-3 3 16,-1 2 3-1,0-1 12-15,-1-1-4 0,1-2 6 0,-4 0 4 16,1 0-5-16,-2-3-5 0,-1 3 6 0,-2-2 3 0,-1 2 1 15,-2-1-4-15,0 3-1 0,-2-2-2 0,-2 2-1 0,-1 2-3 16,-1-1-2-16,0 2-1 0,-1 1-6 16,-4 3 3-16,3 0-5 0,0 1-2 0,5 3-2 0,-4-1 1 15,2 4 1-15,4 2-1 0,-2-1 1 16,4 2-10-16,0-1-2 0,3 1-4 0,1 1-2 0,2-1-6 16,1-2-2-16,2 1 2 0,2-1-6 15,1-1-4-15,1-3 2 0,0 0 2 0,1 1-5 16,-1-5 6-16,4-1 0 0,0-3 2 0,0 0 1 15,0-1 5-15,0-2 2 0,0-1 2 0,0 0 1 16,-1-3 10-16,-1 1 11 0,1-4 7 0,1-3 10 16,-5 4 1-16,1-2-1 0,-3-1 1 15,1 1 5-15,-1-1 4 0,0 0 1 0,-3-1 4 0,-1 1-8 0,0 1-2 0,0 3 1 16,0 1 6-16,-2-1-1 16,0 3-6-16,1-1 0 0,-2 3-6 0,1 1 4 15,1-1-20-15,-1 1-19 0,-1 1-4 0,0 2-3 16,0 0 4-16,0 0-2 0,7 8 2 0,-4-4-4 0,-2 2-3 15,2 3-8-15,0-3-1 0,3 5 3 16,-5 1 1-16,3 1 0 0,-1 0 4 0,0 0 0 0,0-1-4 16,1 1 1-16,-1 0-1 0,-2-2-4 0,2-2 4 0,1 4-3 15,-1-4-2-15,1 2 2 0,-1-4 2 16,1-1 2-16,-1 0 1 0,1-1 2 0,1-3-6 0,2 3-2 16,1-2-2-16,-1-2-4 0,3 1 0 15,3-5 5-15,-1 3 1 0,4-4 3 0,-1 0 0 16,-1-1 4-16,2 1 0 0,-2-3 5 15,1 0 11-15,2-3 8 0,-4 0 3 0,-3 3 13 0,1-4 5 16,-1 0 8-16,-2 0 11 0,1 0 9 16,-2 0 8-16,-3-2 0 0,0 4 5 0,-1-3 21 0,0 0-17 15,-3 3-7-15,-1-1 1 0,-1 1-5 16,-2 1 1-16,1 1-6 0,-2 0-6 0,-1 1-2 16,-3 0-8-16,1 3-1 0,-2 2-7 0,2-1-5 0,-2 4-1 0,-3-1 0 15,2 1-6-15,2 3 11 16,-3 3-20-16,2-1-9 0,0 0-11 0,6 0 4 0,-2 3-8 0,2 0-8 15,0 1 8-15,4-4-17 0,1 5-5 0,2-2-1 16,0-2-3-16,1 0 2 0,0-1-2 16,6 2 0-16,-3-2-1 0,3-2 3 0,-3-1 3 0,1-3 0 15,4 1 6-15,-2 1 2 16,2-4 3-16,1-1 7 0,-2 0 6 0,0 0 13 0,-2-1 15 0,2-1 10 16,-4 0 13-16,-1 0 11 0,1 0 3 0,0-2 8 15,-3 4 3-15,-1-1-13 0,-3 1 0 0,4-1 10 16,-2 1-18-16,-2 2-9 0,1-3-7 15,-1 3-5-15,3-1-14 0,-3 1-6 0,0 0-2 0,0 0-11 16,-6 6-7-16,5-3-6 16,-2 2-6-16,3-1-2 0,-3 3-10 0,6 0-2 0,-3-1 6 0,4-1-11 15,-1 2-8-15,4-1 0 0,2 2 1 16,3-5 2-16,1 6 8 0,1-7-3 0,0 0 7 16,3-1 6-16,-2-4 5 0,5-3 15 0,1 1 16 15,-7-3 17-15,3-2 11 0,-1-3 13 0,-1 0 16 16,-2-3 7-16,-2 0-3 0,3-3 10 0,-4 1 5 0,-1-5-2 15,0 1 5-15,-3-2-9 0,1-1 14 16,-3 1-8-16,2 1-2 0,-5 1-8 0,-1 2 12 0,0 5-6 16,-1 2 2-16,-2 0-24 0,3 7-6 0,-3-1-5 0,3 2-9 15,-4 1-5-15,1 1-13 0,3 2-12 16,0 1-9-16,-7 5 13 0,4 2-16 0,-4 5-4 0,3 2-4 16,1 8-6-16,-2-1-8 0,3 3-8 15,-2 1-7-15,1-1-12 0,0 3-14 0,2-1-6 0,-2-1-12 16,2 2-18-16,-1 1-10 0,0 4-13 15,-1-9-8-15,1-1-19 0,0-2-22 0,-1-7-12 16,0 2-25-16,0-2-215 0,0-4-472 16,2-2 209-16</inkml:trace>
  <inkml:trace contextRef="#ctx0" brushRef="#br0" timeOffset="31340.9154">14410 7947 248 0,'2'-5'280'0,"0"4"-23"0,0-3-16 0,3 1-14 0,-2 2-19 16,4-4-18-16,0-1-19 0,0 4-15 0,3-1-18 15,4-3-13-15,-1 1-15 0,0 4-9 0,-4-3-9 16,4 2-9-16,-2 0-9 0,-2 1-8 0,1 0-6 0,-2-1-4 16,-1 4-8-16,-1-4 2 0,0 2-15 15,0 0-6-15,-6 0-2 0,7 2-3 0,-4-2 2 0,-1 2 0 16,-1 1-2-16,1 1-6 0,-2 0 4 15,-2 0-6-15,2 2-1 0,-1-3 0 0,-1 4-2 0,-1 0 1 16,-1-1-5-16,1 1 2 16,-1 0-5-16,2 1 1 0,-1-2-6 0,1 1-7 0,-2 0-4 0,4-1 3 15,1 0-8-15,-1-1-6 0,2 1-5 0,3-3 1 16,-3 2-1-16,4 1-4 0,-2-4 5 0,1 0 2 16,5 0-2-16,-3-2 2 0,3-2 6 0,0 1 1 15,0-1 0-15,0 0 11 0,-1-3 10 0,3-1 11 16,-4 0 1-16,3-1 8 0,-1-2 7 0,0 0 4 15,-3-1 9-15,0 0-3 0,0-1 0 16,-1-1 3-16,-2-1 3 0,0 2 4 0,-1-1 0 0,-3 3 4 16,1 0-3-16,-1 2-3 0,0 0-5 0,1 2-4 15,-2 1-2-15,1-1-5 0,0 1-9 0,0 2-2 16,0 2-13-16,0-5-17 0,0 5-5 0,0 0 0 0,0 0 2 16,0 0 1-16,6 7-5 0,-4-1-6 15,3 0-8-15,0 1-2 0,1 1-4 0,0 0-5 0,-1-1-4 16,3 3 3-16,-3-2-6 15,1 1 3-15,-2-3-11 0,2 2-6 0,-2-2 0 0,-1 1-1 16,-1-1 5-16,0 1 2 0,-2-2 6 16,0-1 6-16,0 0 7 0,-1 1 6 0,-1-3 1 0,1 1 17 0,-2-1 9 15,0 2 14-15,3-4 9 0,-1 2 13 0,1-2 13 16,-3 1 10-16,3-1 3 16,0 0-5-16,0 0-1 0,0-7 0 0,4 0 4 0,2 1-10 0,2-4 3 15,2-1-8-15,6-2-8 0,2 0-4 16,3-1-12-16,3-1-4 0,0-1-8 0,9-4 4 15,-2 1-22-15,-8 3-4 0,1 4-3 0,-3 0-5 16,0 2-11-16,-2 2-14 0,-8 2-23 0,-4 3-27 0,0 2-42 16,-4-2-1-16,1 3-4 0,-4 0 2 0,0 0-4 15,-11 10-27-15,-2-1-40 0,-8 1-153 0,-5 2-397 16,-11 5 176-16</inkml:trace>
  <inkml:trace contextRef="#ctx0" brushRef="#br0" timeOffset="32888.8012">12976 8445 238 0,'-1'-3'309'0,"1"3"-9"0,0-6-13 16,0 6-8-16,-2-4-17 0,2 2-21 0,0 2-23 15,-1-4-19-15,1 4-23 0,0 0-8 0,0 0-29 16,0-3-21-16,0 3-17 0,0 0-15 0,0 0-9 0,0 0-9 15,0 9-6-15,0 1-6 0,0 2-11 0,0 2 1 16,1 3-4-16,-2 6 0 0,-1 0-19 0,1 0-4 16,-2 0-3-16,2 1-10 0,-1 0-1 0,1-1-3 15,-2 2-4-15,2-3-5 0,-2-2-4 16,3 0 4-16,-3-5-1 0,1-2 1 0,1 0-1 0,0-5-2 0,1-1 0 16,-2-1 1-16,2-1 5 15,-1-2 4-15,0 2 6 0,1-4 16 0,-1 2 7 16,1-3 10-16,0 0 0 0,0 0 0 0,0 0-9 15,0 0-11-15,0-15 1 0,1 4-4 0,-1-4 0 0,0-4-3 16,0 0 2-16,-1-1-7 0,1 0 0 0,-1-3-9 0,1-2 2 16,-2 0-1-16,2-1-5 0,0 0-2 15,0 1 0-15,1-1 0 0,-1 1-2 0,3 2 7 16,1 0-3-16,-1 4 3 0,1-1-4 0,0 6 1 16,0 0-2-16,2 3 2 0,0 2-6 0,1 0-4 0,1 3-2 15,1 2 3-15,4-2 2 0,-5 4-5 0,4 1 2 16,-2 1 3-16,3 2 5 15,0 1-2-15,0 0 1 0,-1 3 2 0,-2 1 7 16,0 2-9-16,-1-1 2 0,-2 4 2 0,1 1-6 0,-4-1 4 16,-1 3-6-16,-2 0-1 0,-1-2 2 0,-1 0-1 0,-2 1-1 15,-4-2 1-15,0 1-9 0,-3 3 0 0,0-4 0 16,-2-2-5-16,1 0-5 16,-2-1-3-16,1-1-9 0,1-2-6 0,2-1-4 0,2-2-8 15,1 1-4-15,0-4-3 0,2 3-22 0,0-3-34 0,4 0-23 16,-6-4-11-16,6 1 4 0,0 0-6 15,4-4 23-15,0-2 15 0,4-2 21 0,2 0 2 0,1 2 41 16,0-3 29-16,3-1 14 0,-3 3 32 0,2-2 17 0,-3 5 22 16,0-2 21-16,0 1 13 15,-3 1 9-15,1 2 2 0,-3-1-2 0,1 2-1 0,-2 1-8 0,2-1-6 16,0 3-8-16,-1 0 0 16,1 1-7-16,1 0 1 0,0 2-3 0,0 2 6 15,2 1-12-15,-1 5-6 0,0-3-13 0,2 3-8 16,-3 1-12-16,0-1-11 0,-1 3-13 0,-1 0-14 15,1-1-9-15,-3 0-13 0,-2 3-9 0,0-4-8 16,1 0-7-16,-2-2-8 0,0-2 4 0,0 0-1 16,0-4 5-16,1 1 21 0,-2-1 10 0,1 0 5 0,0-3-1 15,0 0 3-15,0 0 7 0,-5-7 15 0,4 1 19 16,0 1 12-16,2-3 3 0,-1 1 0 0,0-2 1 0,2 0 1 16,0 2-5-16,0-3 3 15,4-2 0-15,1 2 0 0,1-2 1 0,-1 4-5 0,2-1-7 16,2 0 3-16,0 2-5 0,1 0 1 15,1 1-5-15,-1 2 3 0,3 0-5 0,-2 2-5 0,0-1 0 16,0 2 0-16,-3 1-5 0,0 0 7 0,0 2-5 0,0 0-2 16,-1 1-13-16,-2 1-5 0,0-1-8 15,0 2-5-15,0 0-9 0,-3 0-8 0,2-1-3 0,-2 1 0 16,-1-1-8-16,0 1 5 16,0-1-2-16,-2 0 1 0,3-1-2 0,-2-1 5 15,1 1-3-15,1-1 8 0,-1-1 7 0,1 0 1 16,-4-1 3-16,5-2 4 0,0 1 7 0,-2-1 2 0,1 0 11 0,-2-1 18 15,1-1 10-15,-1 0 10 16,1-1 16-16,-1 1 8 0,0-1 6 0,-1 0 9 0,0 1 10 16,0-2 1-16,-1 3-5 0,-1-1 4 0,0-1-1 0,0 1-6 0,-1 1-7 15,-2-1 2-15,1 2-10 16,-2 0-9-16,0 1-4 0,0 0-3 0,-1 1-5 0,-1 1-5 16,-1 2-1-16,1-1-8 0,0 3 3 15,-2-1-3-15,2 1-5 0,0 4 9 0,-2 1-14 16,4-1 0-16,-2 1-5 0,3 0-8 0,-1-2-3 15,1 0-12-15,4 2-7 0,0 0-1 0,0-1-1 16,3 0-9-16,1-2-11 0,2 0-10 0,1 1-10 0,4-3-6 0,3 1-11 16,2-1-11-16,4-3-2 0,3-3-11 15,0 0 4-15,1-1 0 0,0-2 2 0,0-2 12 16,-3-2 15-16,3-1 17 0,-4 1 22 16,-2-1 26-16,-5 1 24 0,-1-1 34 0,-3-1 26 15,-1 2 26-15,-2-2 8 0,-2 4 3 0,-1-1 0 16,-2 2 4-16,-1-2-5 0,0 2-2 0,0-1-10 15,-3 2-8-15,-1 0-6 0,0 1-11 0,0 0-3 16,-2 1-13-16,-1 2-1 0,-1 0-8 0,-1 2-8 0,1 1-2 16,-1 1-11-16,1 3-14 0,1 0-15 0,0 1-9 0,1 2-4 15,0 3-14-15,4 0-9 0,-1 1-14 0,0-2-18 16,3 2-12-16,3 0-20 0,-3 1-12 0,4-3-10 16,0-3-12-16,2 2-3 15,0-4-4-15,1-1-19 0,2-2-14 0,4-3-16 0,1 0-173 0,0 1-392 16,2-6 174-16</inkml:trace>
  <inkml:trace contextRef="#ctx0" brushRef="#br0" timeOffset="34136.7031">13919 8570 82 0,'8'-9'230'0,"-4"3"7"0,-1-2-9 0,-2 0-15 15,1 4-4-15,-1-2-3 0,-1 2-7 0,0 1-15 0,-1-2-10 16,1 2-20-16,0 3-16 0,1-4-16 16,-1 4-15-16,0-3-17 0,0 3-14 0,0 0-8 0,0 0-10 15,0 0-19-15,0 0-14 0,-1 9-12 16,1-3-11-16,0-3-12 0,3 1-7 15,-2 1-6-15,2 0-2 0,1-1-9 0,-1-2-3 0,4 1 1 16,0 0 0-16,1-2-2 0,1 1 10 16,-2-2 4-16,3-3 2 0,-3 0 14 0,0 2 6 0,0-2 11 15,0-2 7-15,-4 1 14 0,1 0 14 0,2-2 12 16,-2 0 5-16,-3 1 3 0,2-3 6 0,-4 3 6 0,-1 1-5 0,1-3 0 16,-1 2-5-16,0 1 0 15,-3 1-9-15,0-2-5 0,-2 2-6 0,-3 0-2 0,3 1-3 0,-3 1-5 16,3 2-4-16,-6 1-4 15,5 1 1-15,-2 3-10 0,0-1 4 0,2 2-6 16,2-1-5-16,-1 2-8 0,3 2-6 16,0 0-14-16,1 0-7 0,1 1-3 0,4 0-10 0,-1-2-5 0,1 0-11 15,3 0-10-15,1-1-10 0,1-1 1 0,6-1-1 0,2-1 0 16,2-2 6-16,-3 0-7 0,9-2 15 16,-1-1 1-16,-1-4 4 0,3 2 4 15,-3-5 4-15,2 2 5 0,-2-2 6 0,0-2 21 16,-1 1 14-16,-6 1 23 0,-1 1 20 0,-1-2 14 0,-2 0 9 15,-3 1 12-15,0 0 15 0,0 1 11 16,-3-1 4-16,-1 1-5 0,0 1 1 0,1 1-10 0,-4 0-1 16,0-1-20-16,0 0 13 0,-3 1-22 0,1 1-11 0,-4 0-13 15,-1-1 5-15,0 2-11 0,-3 4-3 16,-4-2-6-16,1 3-7 0,1-1-13 0,2 0-11 0,-3 3-5 16,5 0-11-16,-1-1-9 0,-2 4-14 15,4-1-16-15,1-1-4 0,2 2-4 0,0-3-2 0,1 2-3 16,3 1 3-16,0-4-3 15,0 0-5-15,4 1 4 0,-1-2 3 0,1-1 2 0,6-2 12 16,0 0 4-16,3-1 5 0,-2-3 15 16,4-1 6-16,0-2 8 0,3-5 15 0,-1 1 19 0,0-3 10 0,-2-1 12 15,2-4 9-15,0 0 9 16,-3-3 12-16,0 0-1 0,-1-3 10 0,4-6-6 0,-9 7 3 16,3 1-2-16,-4 1 12 0,-1-1 2 0,-2 8 0 0,-1 2-6 15,-3 3-9-15,2 3-13 16,0 0-5-16,-2 2-9 0,0 1-8 0,0 1-15 0,0 3-5 0,0 0-4 15,0 0 9-15,-14 9-8 0,7 1-20 16,-1 3-5-16,-2 4-6 0,0 3-4 0,2 2-4 16,-1 2-10-16,1 1 0 0,-1-3-19 15,5 2-4-15,-2-1-10 0,2-1 0 0,1-1 2 0,3-1 1 0,0-7 1 16,2 1 6-16,-1-5 6 0,-1-1 5 0,4 1 6 0,-1-5 6 16,0 1 2-16,4-1 7 15,2-1 1-15,0-3 5 0,4 0 0 0,1-1 2 0,0-1 4 16,7-3-1-16,-5-1 4 0,-1 1-2 15,5-5 10-15,-6 4 0 0,0-1 15 0,-3-1 13 0,1-2 12 16,-1 1 9-16,-3 2 14 0,-1 0 7 16,-1 0 4-16,-2 0 3 0,-1 0 1 0,1 1-5 0,-2 2-3 15,-1-1 0-15,-2-1-4 0,-1 4-4 0,1-1-8 0,-3 0-6 16,-2-2-8-16,-1 5-7 16,-1 0-3-16,-1 0-6 0,1 5-8 0,-1-3-4 15,2 2-12-15,-1 2-7 0,1 1-11 0,1-2-12 16,0 3-10-16,2-3-4 0,1 1-11 0,3 1-1 15,0 0-1-15,3 0-9 0,0 1-10 0,1-2-2 16,5 0-4-16,-1-2 4 0,1-1 0 0,1-1 3 0,1-2 3 16,3-1 6-16,0 0 9 0,1-3 6 0,0 0 16 0,1-2 16 15,-2-1 17-15,-4-1 14 16,3 0 23-16,-2-2 16 0,-1 1 13 0,-1-1 9 0,-2 1 18 16,-2 0 12-16,0 3-10 0,-1-1 5 15,-1 2 0-15,1 0-3 0,-3 0-13 0,1 4-9 0,-1-2-7 16,0 1-13-16,-1 2-18 0,2-3-19 15,-2 3-18-15,0 0-5 0,0 0 17 0,0 0-17 0,-3 8-9 16,1-2-13-16,-2 2-4 0,1 1-7 16,-1-3-2-16,0 3-3 0,0-1-1 15,1 0 4-15,-3-3-1 0,4 2 8 0,0-3 2 0,-1-1 3 0,2 0 7 0,-1 0 8 16,1-1 12-16,1-2 19 16,-3 2 2-16,3-2-1 0,0 0 0 0,0 0 3 0,0 0-2 0,7-13 2 15,-2 9 4-15,0-1-6 0,2-1-2 0,2-1-4 16,0 1 10-16,-2 3-15 0,3-1-2 0,-2-1-3 15,1 4 3-15,1 0 4 16,1 1-6-16,-3 0 0 0,1 1 2 0,-1 2-4 0,-1 1-2 16,1 1-7-16,-3 1 1 0,1-1-3 0,-2 1-1 0,-2-1 1 15,-1 2 9-15,-2 0-2 0,-1 2-5 16,-2-1 1-16,-3 3-1 0,-3-3-4 0,1 2-9 0,-1-1-14 16,-2 0-20-16,2-2-21 0,2-1-26 15,1-1-20-15,1-3-17 0,3 0-28 0,1-2-52 0,2 0-172 16,0 0-428-16,1-9 190 15</inkml:trace>
  <inkml:trace contextRef="#ctx0" brushRef="#br0" timeOffset="34330.4948">14953 8372 34 0,'8'-4'350'0,"-3"1"-26"0,-2 1-30 16,1-1-26-16,-2 2-21 0,1-1-19 0,-3 2-17 16,0 0-17-16,0 0-19 0,0 0-16 15,2 7-8-15,-3-1-14 0,-3 1-11 0,0 1-17 16,-1 4-18-16,-2-2-2 0,3 2-3 0,-2 0-14 15,0-1-27-15,2 2-13 0,0-2-23 0,1 1-22 16,0-3-13-16,2 1-22 0,1-2-30 0,-2 0-17 0,4-2-17 16,-2-2-12-16,4-2-14 0,2 1-10 0,1-2-32 0,4-3-37 15,2 0-159-15,1-1-406 16,-1-5 179-16</inkml:trace>
  <inkml:trace contextRef="#ctx0" brushRef="#br0" timeOffset="34702.616">15071 8457 92 0,'9'-9'152'15,"1"0"26"-15,-5 2 13 0,0 0 15 0,-1 1 5 0,0 1-1 0,-1 3-9 16,-1-1-11-16,-1 1-8 15,0 0-10-15,1-2-15 0,-2 4-16 0,1-1-16 0,-1 1-8 16,3-2-17-16,-3 2-9 0,0 0-9 0,0 0-11 0,0 0-5 16,3 7-7-16,-2-5-7 15,1 1-9-15,1 0-1 0,0 0-7 0,1 1-3 0,0-1-5 0,4 0-5 16,0 0-3-16,2-1-2 0,0-2-6 16,4 0-1-16,-1-2 0 0,1-1-1 0,-3 0 2 0,2-2 11 15,-5 3 17-15,1-2 17 16,-2-1 4-16,0-2 9 0,-3 3 3 0,-1-4-2 0,0 4-3 15,-4-2 0-15,-1-1 1 0,-3 1-6 0,-3 1-5 16,0-1-8-16,-4 1 3 0,-2 1-6 0,-3 2-8 16,1 1-3-16,-1 1 4 0,-4 3-19 0,7 0-1 0,0 1-5 0,1 4-6 15,3 1-7-15,-1 0-14 16,4 1-8-16,1 3-7 0,2 0-9 0,4-1-9 0,2 4-2 16,7 2-1-16,2-1-7 0,4-2-5 15,3 1-4-15,5-4 1 0,-1-1-5 0,2-3 4 0,2 1-5 16,0-3-4-16,0-1 2 15,-5-3-2-15,-4 0 2 0,-2-2 7 0,0-2-1 0,-2 0 1 0,-4-1-6 16,-1 1-10-16,-2-4-7 16,-2 3-8-16,0-3-24 0,-4 2-18 0,0 0-20 0,-5-4-19 15,0 1-25-15,-5 1-141 0,-4 1-370 0,-1 1 164 0</inkml:trace>
  <inkml:trace contextRef="#ctx0" brushRef="#br0" timeOffset="35447.9011">13638 8837 21 0,'-1'-4'314'0,"1"0"-13"16,-3 1-7-16,3-1 3 0,-1 1-24 0,-1-1-14 0,2 2-17 16,0 2-19-16,-1-6-17 0,1 6-29 0,0 0-18 0,-2-3-14 0,2 3-14 15,-1-2-20-15,1 2-17 16,0 0-9-16,0 0-6 0,0 0-7 0,-1 12-5 0,1-2 8 16,-2 3-23-16,2 5-7 15,0 2 7-15,0 3-16 0,2-1-4 0,-1 2-15 0,2 2-13 0,-2 1 2 16,2 0-8-16,0 0-12 15,-2-1 1-15,3 8-4 0,-2-9-9 0,2-1-1 0,-1-3 1 16,-2 1-7-16,2-2-3 0,-3-1-3 16,0-5 1-16,3-3-4 0,-4-2-3 0,1-2 5 0,0-1 7 15,0-1 4-15,0-1 12 0,1-3 3 16,-1 1 0-16,0-2 1 0,0 0 0 0,0 0 1 0,-6-7 0 16,4-2-2-16,0 0 7 0,-2-3-1 0,1-3 5 15,-1-5 1-15,1-2 2 0,0 0 10 16,0-1 5-16,3-3 1 0,0 0 4 0,3-2-5 15,-1 2 5-15,2-8-1 0,0 6 5 0,2 1-2 16,-1 3-1-16,4 0 0 0,-2 2-2 0,4 2 3 0,-1 0-6 16,3 5-2-16,-6 4 2 0,3 1-7 0,1 3 1 0,-4 0-4 15,1 3 0-15,2 1-3 0,-1 0-3 16,-1 1 13-16,3 4-12 0,-1-1 1 0,0 3-5 0,-3 1-9 16,0 1-6-16,-1 0-6 0,1 5-3 15,-3 1 2-15,-4 1 2 0,0 5-1 0,-3-3-3 0,-4 4-5 16,-4-2 1-16,1 1-1 0,-4-3 1 15,-3-1-1-15,2-1 2 0,-2 0 3 0,3-4-3 0,1-2-3 16,2-2-4-16,1 1-8 16,0-2-13-16,3 0-18 0,0-3-20 0,1 1-35 0,2-1-13 0,1-1-28 15,3 0-39-15,0 0-155 0,-4-4-395 0,4 4 176 16</inkml:trace>
  <inkml:trace contextRef="#ctx0" brushRef="#br0" timeOffset="36399.7268">13975 8937 70 0,'7'-4'281'0,"0"-2"-5"0,-3-1-2 15,-1 3-10-15,0-1 0 0,1 1-14 0,-4-1-18 16,3 0-9-16,0-1-11 0,-6 1-19 0,6 1-7 0,-3 1-23 0,-3-1-13 16,3-1-15-16,-3 1-7 0,2 2-11 15,-5-1-13-15,3 1-18 0,-1-1-6 0,-2 2-9 16,2 0-10-16,-3 2-4 0,0 0-7 15,0 0-4-15,-1 4-4 0,0-1-9 0,0 3-1 0,2-1-6 16,-2 1-13-16,1 4-10 0,0-4-8 16,3 3 10-16,-3 0-17 0,2-1-8 0,3 0-7 15,-1-1-2-15,1-1 1 0,2 0-7 0,2-2-3 0,-1 1-5 0,2-3 3 16,1 1 6-16,5-2-2 0,-1 2 3 16,1-6 6-16,2 0-1 0,1 0 10 0,1-1 1 0,-3 0 15 15,3-2 1-15,-5 0 11 16,2 1 13-16,-3 0 12 0,-1 1-1 0,-2 0 11 15,0 1 1-15,-1 0-3 0,0 1 3 0,-3 1-9 16,4-3-2-16,-4 3-5 0,3-2-9 0,-3 2-3 0,4-2-15 0,-4 2-14 16,0 0-10-16,0 0 5 0,0 0-3 0,0 0-9 15,6 4 7-15,-5 0-10 0,2-1-8 16,-2-1-2-16,2 0 3 0,0 0 4 0,3-1 2 0,-2 1 11 16,3-2-5-16,1-2 1 0,-1 1 5 15,3 0-4-15,-3-3 9 0,-1 1 1 0,2-3 8 0,-1 1 12 16,-1-1 4-16,1 0 4 0,-4-4 0 15,1 3-2-15,-4-2 1 0,3 0 12 0,-3 2-6 0,0 0 4 16,0 0-7-16,-3-1-1 16,0 2-2-16,-1 0 2 0,-2 0-7 0,2 3-3 0,0-1 6 15,1 2-21-15,-1-1-14 0,1 2-15 16,3 1-5-16,0 0-4 0,0 0-8 0,-4 6-6 0,4-1-5 16,3-3-2-16,1 7-4 0,3-1-2 0,1-1-4 0,5 3-2 15,-3-2 4-15,4 0 9 16,-4 0 14-16,3 0-2 0,-1-3 6 0,-2 2 5 0,-1-3 6 0,-1 2 7 15,-1-3 7-15,-3 0 20 0,2 1 15 16,-3-2 4-16,0 1 6 0,-1 1 1 0,1-2 10 0,-1 1 1 16,-1-2 2-16,0 2 5 0,-1-3-5 0,0 0-2 0,0 4-2 15,0-4-2-15,0 2-2 0,0-2-3 16,0 0-5-16,0 0-7 0,3 3-7 0,-3-3-12 16,0 0-3-16,0 0-6 0,0 0-6 15,10-3-5-15,-3 1-5 0,0-2 5 0,7-2-1 0,-1 0-5 16,0-2 3-16,-1 0 4 0,5-4 0 15,-1-1 7-15,-4 4 12 0,-2-1 16 0,1-1 20 0,-1 0 15 16,-3 1 14-16,0-2 15 0,0 6 10 16,-4-1 3-16,0 0 2 0,1 2 2 0,-4 0-1 0,0 1-13 15,-4-2-11-15,1 3-2 0,0 0-10 0,-4 0-9 0,2 2 1 16,-4 0-8-16,2 2-9 0,0 2-8 16,0-1-12-16,2 3-10 0,0 1-6 0,1 1 0 15,1 0-17-15,2 1-9 0,1 4-6 16,1 0-5-16,2 0-5 0,1 0-6 0,2 0 0 0,-2 0 5 15,5-3 0-15,-2 1 8 0,0 0 0 16,-2-3 6-16,2 1 5 0,0-2 3 0,-2 0 5 16,0 0 14-16,-2 1 9 0,4-2 3 0,-3-1 6 0,-4 0 5 15,3-1 0-15,0-1 7 0,-2 1 5 0,-1 1-3 16,0-4-1-16,-4 5-1 0,1-4 1 0,-1 2-8 16,-1 0-7-16,-4 0-14 0,3-1-6 0,-3 0-15 15,0-1-15-15,4 0-17 0,-1-1-21 0,0 0-25 16,1-1-27-16,0 0-41 0,1-2-41 0,3 0-187 15,1-2-435-15,0 1 192 0</inkml:trace>
  <inkml:trace contextRef="#ctx0" brushRef="#br0" timeOffset="36579.8975">14524 8861 235 0,'17'-13'274'0,"-9"6"2"0,2-3 7 0,-3 3-4 0,0 2-7 16,0 1-13-16,-4 0-17 16,1 1-21-16,-1 0-17 0,0 2-23 0,1-1-22 0,-4 0-20 15,0 2-9-15,0 0-14 0,0 0-8 16,7 7-9-16,-7 0-10 0,3 3-10 0,-3 1-11 0,0 3-5 15,3 1-13-15,-2 2-13 0,-1-1-21 16,0-2-24-16,0 5-21 0,-1-6-23 0,2 2-10 16,-1 0-27-16,1-4-33 0,1 2-25 0,-2-6-32 0,0 0-30 15,0-1-27-15,3-4-222 0,-3 1-496 0,0-3 219 16</inkml:trace>
  <inkml:trace contextRef="#ctx0" brushRef="#br0" timeOffset="37227.8242">14725 8856 179 0,'3'-7'296'16,"1"0"-11"-16,-1 1-14 0,-1 2-22 0,0 1-18 16,1 0-24-16,-3 0-18 0,2-1-21 0,-2 4-18 0,0 0-12 15,0 0-14-15,0 0-3 0,3 10-10 0,-3-2-12 0,0 2-11 16,2-1-10-16,-4 3-18 0,4 0-13 16,-2 1-13-16,0-2-9 0,0 2-13 0,1-3-15 0,1-2-12 15,-2-1-7-15,4 0-3 16,-1-3 2-16,0 0 1 0,4-1-1 0,-3-1 4 0,4 0 2 15,1-4 5-15,-2 0 7 0,3-1 5 16,-3 1 8-16,3-2 3 0,-3-1 1 0,2 1-5 0,0-1 3 16,-1 1-5-16,1 1 0 0,-1-1-6 15,-1 2-7-15,2 0-5 0,-1 0-1 0,-1 2 1 0,2 0-2 16,-1 0-2-16,1 2-4 0,-2-1-8 16,3 0-4-16,-2 2 2 0,-1-1-1 0,3-1 6 0,-2-1 4 15,-1-1 5-15,1-1 12 0,0-1 8 0,0 2 12 0,0-3 9 16,-1 0 16-16,-2-1 10 15,1-3 11-15,-2 1 4 0,-1 0 0 0,-1-3 2 0,-1 0 7 0,-1 1-10 16,-3 0-4-16,1 1 5 16,-3-4-1-16,-1 5-8 0,0-2-4 0,-1 3-5 0,0 0-2 15,-1 1 2-15,1 3-15 0,0-1-9 0,0 3-9 0,2 0 1 16,-1 2-30-16,-1 2-10 0,1 2-10 0,0 1-9 16,2 1-6-16,1 0-7 0,2 1-10 0,-1-1-4 15,4 5-8-15,-2-4 6 0,3 0 0 16,0 2 9-16,2-6 6 0,0 1 5 0,0-3 8 0,-2-1 13 15,3 0 7-15,0 1 20 0,1-2 16 16,0 1 13-16,-2-1 21 0,2-1 4 0,-2 0 8 16,0 0 10-16,0 0 4 0,-1 2-2 0,-4-2-9 0,7 0-5 0,-4 2 12 15,1 2-13-15,-1-1-2 16,1 3-2-16,-1 2-4 0,3 4-4 0,-4 2-1 0,0 4-3 16,-1 3-11-16,0 1-15 0,-4 3-6 15,0 0-11-15,-3 1-21 0,-2 11-6 0,-1-4-12 0,-3 0-7 16,3-7-13-16,1-1-7 0,-3-1 4 15,1 0 5-15,-1 0 5 0,1 3 8 0,3-3 1 0,-3-1 5 16,4-1 3-16,-1 0 4 0,1-2 3 0,-1-1 5 0,2 0 1 16,0-5 4-16,1-3 1 0,-2-1-14 15,2-2-2-15,-1-2-2 0,2-2-3 0,-2 0-5 0,0-2-19 16,0-1-27-16,-1-1-32 0,-1-4-55 16,-2 0-212-16,-1-3-426 0,1-3 189 0</inkml:trace>
  <inkml:trace contextRef="#ctx0" brushRef="#br0" timeOffset="37400.7974">14747 8648 250 0,'0'0'227'0,"-1"-4"-57"16,1 4-52-16,0 0-62 0,-2-5-58 0,2 5-135 15,-2-2-148-15,-2 1 66 0</inkml:trace>
  <inkml:trace contextRef="#ctx0" brushRef="#br0" timeOffset="39181.7357">13409 7543 65 0,'0'0'132'0,"-3"-1"-14"0,3 1-7 0,-6-1-8 0,6 1-10 15,-6-2-5-15,2 1-10 16,4 1-8-16,-7-2-11 0,3 2-3 0,0-2-7 0,4 2 1 16,-10-1-11-16,10 1 0 0,-7 0-4 15,7 0 7-15,-8 0-5 0,2 0-1 0,2 1-7 0,4-1 2 16,-10 0 4-16,4 2-2 0,2-2 0 15,-2 1 1-15,2 0 1 0,-2 0 2 0,2 1 6 0,4-2 2 16,-7 0 0-16,7 0 0 0,-6 0 8 16,2 0-4-16,4 0 5 0,0 0 0 0,0 0 7 15,0 0 4-15,-7 0 4 0,7 0-3 16,0 0-2-16,0 0-3 0,0 0-3 0,-2-3-8 0,2 3-10 16,0 0-8-16,6-8-5 0,0 4-3 0,1-1-3 0,4-2 0 15,5 0-3-15,4-5-4 0,2 2 1 16,0 1-2-16,3 0-3 0,2-2-2 0,9-3 0 0,-6 8-2 0,9-3-1 15,-11 2-10-15,10-2-2 16,0 3-1-16,-9 0-3 0,-1 3-3 0,0 0 3 16,-3 1-1-16,2-1 1 0,-3 1-7 0,-3-1 0 0,-4 2-5 0,-2 1-2 15,-2-2-9-15,-3 2 0 0,0 0-11 16,-3 0-14-16,-2 2-6 0,0-2 0 0,-5 0 9 0,7 0 10 16,-7 0 4-16,0 0 1 0,4 0 4 15,-4 0 3-15,0 0 7 0,0 0 1 0,0 0 8 16,0 0-4-16,0 0 3 0,0 0-1 15,0 0 6-15,-9 7 4 0,9-7 0 0,-4 2 0 0,4-2 6 0,-1 1-4 16,1-1-2-16,-4 2 4 0,4-2-8 0,-3 1 2 16,3-1-2-16,-3 3-11 0,0-2 0 15,-1 2 1-15,0-2-13 0,0 1 8 0,-5 0-12 0,1 2 5 16,-1-1-6-16,-2 1 3 0,-3 1 7 16,-3 0-8-16,-1 5 7 0,-2-6-7 0,0 4 12 0,-2-2 2 15,-1 0-2-15,-1 1 1 0,0-1 1 16,-1 0 7-16,-2 1 7 0,0 0-3 0,-1-2 9 15,2 0-8-15,-1-2 7 0,1 2 15 0,1-1 6 16,-2 0 3-16,4 2 0 0,1-3 11 0,1 1 7 16,6-2 2-16,2 1 1 0,1 0-1 0,1-2-10 0,3 1-6 0,-1 1 0 15,3-2 1-15,1-1-2 16,1 3 4-16,0-3-3 0,2 1 6 0,2-1-5 0,-5 1-5 0,5-1-4 16,0 0 5-16,0 0-2 15,9-5 3-15,0 2-3 0,5-1 7 0,1-2 7 16,10-1-2-16,0-3 1 0,12-4-7 0,1 0-5 15,5 1-9-15,4-1-6 0,17-5-17 0,-17 8-18 0,20-3-25 16,-20 3-41-16,1 1-165 0,0 2-286 0,1-1 126 0</inkml:trace>
  <inkml:trace contextRef="#ctx0" brushRef="#br0" timeOffset="46110.286">13296 7561 31 0,'0'0'107'16,"0"0"-11"-16,0 0 2 0,0 0-9 15,0 0-6-15,-5-2-5 0,5 2-6 0,0 0-4 16,0 0-5-16,0 0-3 0,0 0-7 0,0 0 6 16,0 0-15-16,0 0-2 0,0 0 4 0,0 0-8 15,0 0-11-15,0 0 0 0,0 0 0 0,0 0 1 0,0 0-4 16,0 0-6-16,0 0 2 0,0 0-4 15,0 0-3-15,0 0-4 0,0 0 0 0,0 0-3 0,0 0 2 16,0 0-2-16,0 0 5 0,0 0 0 16,0 0-6-16,-4 4-1 0,4-4 6 0,0 0-5 0,0 0 3 15,0 0-2-15,-7 1 1 0,3 0 0 0,1 0 1 16,0 0 8-16,3-1-2 0,-6 1 5 0,2 1-2 16,4-2 0-16,-8 0-3 0,4 1 8 0,0 0-6 15,0 2 0-15,-1-2-4 0,-1 1 2 16,1 0-1-16,-2 1 0 0,0 0-2 0,-1 0 0 0,1 0-2 0,-2-1 2 15,2 2-5-15,-1-1-1 0,-1 0 1 16,1 1-1-16,1-1-2 0,-2 0 3 0,2 1-3 16,0-1 1-16,0-1-1 0,0 2 1 0,-1-1-1 0,1 0 4 15,1 0 0-15,0 0 2 0,0-1-4 16,1-1 3-16,-3 2-2 0,3-2-3 0,1 3 2 0,-1-2 5 16,-1 1-7-16,3-1 8 0,-2 0-3 15,2 0 5-15,3-2-4 0,-6 2-9 0,3 1 7 0,3-3-3 16,-4 1 0-16,4-1 1 0,-3 0 2 0,3 0 3 0,0 0 4 15,0 0 0-15,0 0 2 0,-4 1 3 16,4-1 3-16,0 0-3 16,0 0 0-16,0 0-2 0,0 0-3 0,0 0 0 0,0 0-3 15,0 0-1-15,0 0-4 0,0 0-1 0,11-6 3 0,-2 2-4 0,-3 0 4 16,2 0-1-16,1-1-1 16,3-2-9-16,-1 1 9 0,1-1-5 0,-3 3-2 0,2-3 2 15,-2 3 2-15,0 1-4 0,-1-3 2 16,-4 5-10-16,2-2 11 0,-2 1 1 0,0-1-1 0,0 1 8 15,-1 1-1-15,0-1 1 0,-3 2 1 16,3-1 3-16,-3 1 0 0,0 0 0 0,0 0-2 0,0 0-3 16,0 0-2-16,-14 0-1 0,8 1-6 15,-1 0-3-15,0 1-13 0,0-1-13 0,1 0-20 0,2 1-37 16,-2-2-29-16,2 0-43 0,-1 3-139 16,1-2-321-16,4-1 142 0</inkml:trace>
  <inkml:trace contextRef="#ctx0" brushRef="#br0" timeOffset="89050.2153">7400 6668 2 0,'-6'0'139'0,"1"0"-17"16,-1 0-5-16,6 0-12 0,-11 0-4 0,2 0-3 0,1 0-5 15,-2 0-15-15,0-1-12 0,0 0-2 0,-4 0-10 16,0 2-12-16,0-1 2 0,-1 0-9 0,-1-1-15 16,-4 2-3-16,3-2-4 0,1 1-6 15,-4 1 1-15,4 0 1 0,-5-1-2 0,4 0 2 0,0 1 2 16,3-1 3-16,-3 0 1 0,2 1-5 0,0 0 5 16,2-1 1-16,0 3 6 0,-1-3-4 0,1 3-8 15,2-1 7-15,1 0 1 0,0 0-7 0,-4-1 2 0,4 2 0 16,-4 0 0-16,4-2 4 0,-3 3-2 15,3-2 9-15,2-1 1 0,2 1 4 0,0-2 4 0,1 2-6 16,0-2-2-16,0 2-1 16,0 0-6-16,0-1 3 0,0-1 0 0,5 0 3 0,-5 1 4 15,2 0-4-15,3-1-4 0,0 0 0 0,-6 2-1 0,6-2 0 0,0 0-4 16,0 0 4-16,0 0-3 16,0 0 0-16,0 0-5 0,0 0-1 0,0 0-1 0,14 1 3 15,-7-1-1-15,3 0-2 0,3 0 4 16,1 1-4-16,2 1-2 0,8-2 0 0,2 1-1 0,2-1 3 15,13 3-1-15,2-4-7 0,2 2 2 16,4 2 0-16,18-1-2 0,-18-2-3 0,22 1-1 0,-4 1 2 16,1 0-1-16,-17 0 2 0,21-4 0 0,-1 7 0 0,0-5 2 15,2-6-5-15,-1 6 1 0,1-2-1 16,-1 2 0-16,1-1 1 0,-24 0 4 0,23-1-4 16,-24 2-1-16,23-3 0 0,-24 6 0 15,0-3-2-15,-3 0-4 0,-1 0 4 0,-3 0 0 0,-11 2-2 16,-3-2 2-16,-2 1-4 0,0-1 0 15,-3 1 4-15,-7-1-5 0,0 1 7 0,-5 0 4 0,1 0-8 16,-1 1 5-16,-1-1-3 0,-4 0 0 16,2-2 3-16,-2 3-1 0,1-2 3 0,-5 0-3 0,5 0-4 15,-5 0 9-15,0 0 0 0,5 0 1 0,-5 0 9 0,0 0 7 16,0 0-3-16,0 0-2 0,0 0-2 0,0 0-4 16,0 0 2-16,0 0 2 0,0 0-4 0,-12 3-1 15,12-3 1-15,-6 1-1 0,6-1-4 16,0 0-4-16,-7-2-7 0,7 2-8 0,-4-3-5 15,0 2-10-15,4 1-6 0,-7-3 3 16,0 1-5-16,1 1 0 0,0 0-1 0,-2-2 1 16,0 0 2-16,-1 0 5 0,-2 2-2 0,-2-2 2 0,-1 0-13 0,-1-1 16 0,0 1 8 15,-3 0 5-15,-1-3 4 16,-4 3-1-16,4-3 5 0,-2 2 2 0,5 1 17 0,-4-3 1 16,-1 3-5-16,1-1 1 0,5 1 17 15,-1 1-3-15,-2 0 3 0,5-1 8 0,-2 0-5 0,1 2 9 16,0-1-2-16,5 1-10 0,0 0 0 15,1-1 6-15,4 2-1 0,-1 0-4 0,5 0-5 16,-7-2 1-16,4 1-2 0,3 1-2 0,-2-1-6 16,2 1 1-16,0 0-3 0,14-2 1 0,-4 2-8 0,6 2 9 15,5-1-10-15,1 2 4 0,2-2 1 0,3 3-1 16,0 1 0-16,-2-1-2 0,-2 4-2 16,2-3-4-16,-3 3 2 0,-2-1 2 0,-7 2 1 15,-2-4-4-15,-2 6 2 0,-5-4-1 0,-3 4 8 16,-5 1-6-16,-3 0-6 0,-10 4-7 0,-4 0 0 15,-14 5-20-15,-3-2-16 0,-3 0-12 0,-3 0-5 16,1-6-20-16,-5 2-6 0,1-3-41 0,-26 1-128 0,27-4-280 16,-1-1 125-16</inkml:trace>
  <inkml:trace contextRef="#ctx0" brushRef="#br0" timeOffset="90550.3117">6797 5922 114 0,'0'0'128'15,"0"0"-16"-15,0 0-8 0,-5 0-4 0,5 0-14 0,0 0-10 0,0 0-9 16,0 0-1-16,0 0-5 0,0 0-7 16,0 0-13-16,0 0 5 0,0 0-3 0,0 0-5 0,0 0-10 15,16 1 7-15,-12-1-10 16,5 0-2-16,0-1 2 0,2 1-2 0,4 0 3 0,6 0 10 0,2-1 10 15,4 1-2-15,2-1 5 16,14 0-3-16,2 0-3 0,0 0 1 0,24-1-6 0,-2 4-1 16,-19-4-6-16,24 2 3 0,1 0-4 0,-2 0-4 0,2-1-2 15,0 2-19-15,-1 2 17 0,5 0-3 16,-1 0-3-16,-4 0-2 0,1-2-5 0,-5 2 1 0,-19-3-5 16,20 3 1-16,-21-3-2 0,1-1-6 15,-2 2 0-15,-2-1 6 0,-3 1-5 16,-1-2 4-16,-14 1-2 0,-2 0 0 0,0-1 1 0,-4 1-5 15,-5-2 7-15,-1 2-6 0,-5 0 6 0,0 0-4 16,-3 0 4-16,0 0-3 0,-4 0-1 16,-3 0 4-16,7 0 2 0,-4-1 4 0,-3 1-14 0,0 0 8 15,6 0 2-15,-6 0-5 0,0 0 7 0,0 0-4 0,0 0 0 16,0 0 0-16,0 0 3 0,0 0-4 16,0 0-3-16,0 0 0 0,0 0 0 0,0 0 2 0,0 0-2 15,0 0 0-15,0 0-4 0,0 0 0 16,0 0-1-16,0 0 4 0,0 0-10 0,0 0 2 15,-13-3-4-15,13 3-5 0,-3-3-6 0,3 3-1 16,-4 0 1-16,4 0-2 0,-6-2-1 0,2 0-1 0,-2 0 8 16,2 1 3-16,-3-1-10 0,0 1 1 0,-3-2 1 0,0 0 0 15,-4 0 10-15,0-1-5 16,0 0-1-16,0 0 14 0,-3 1-1 0,3-1-1 16,-6-1 6-16,-1 3 1 0,5-2 8 0,1 1 1 15,-2-1 6-15,1-1-2 0,-3 1-2 0,2 0 7 0,5 1 5 16,0 2-8-16,3-2 5 0,0 1-9 15,1 0 3-15,-1 0 5 0,5 2 1 0,-2-3-6 0,2 3-4 16,1-2 5-16,3 2-5 0,0 0 2 0,-2-2-6 0,2 2 3 16,0 0-5-16,12 0 5 15,-1 2-9-15,1-2 4 0,3 2-2 0,6 1 3 0,0-1 0 0,1 0-2 16,-6 1 1-16,4 2 0 0,-3 0-2 16,0-3 6-16,-2 3-2 0,1 1 1 15,-5 1-2-15,1-1-6 0,-6 2 6 0,0 0-6 16,-4-1 4-16,-2 4 5 0,-6 1-2 0,-7 3-7 0,-6 1-19 0,-14 4-22 15,-5-1-38-15,-4-1-63 16,-23 3-117-16,20-6-283 0,-27 0 124 0</inkml:trace>
  <inkml:trace contextRef="#ctx0" brushRef="#br0" timeOffset="130270.95">9209 9581 123 0,'0'0'140'0,"0"0"-7"0,-7 0-8 0,7 0-2 0,0 0-9 15,0 0-3-15,0 0-13 0,0 0-11 16,0 0-4-16,0 0-12 0,0 0-7 0,0 0-4 16,-6-2-10-16,6 2-11 0,0 0-13 0,0 0-8 0,0 0-10 15,0 0-9-15,0 0-13 0,-1-3-8 0,1 3-21 0,0 0-20 16,-1-4-43-16,0 2-98 0,1 2-221 15,-4-3 97-15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6-22T17:43:04.138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1760 2232 56 0,'0'0'93'16,"0"0"-9"-16,0-3-2 0,0 3-1 0,1-3-2 0,-1 3-13 15,3-3-5-15,-3 3-1 0,0-3 3 0,0 3-6 16,0 0 5-16,0 0 6 0,0 0-8 0,0-3 15 15,0 3-18-15,0-4 3 0,0 4-3 0,0 0-4 16,0 0-1-16,3-1-5 0,-3 1 4 0,0 0-6 16,0 0 0-16,0 0 1 0,0-4-7 0,0 4-1 15,0-4-6-15,0 4 3 0,0 0-7 0,0-4 4 16,0 1 5-16,0 3-7 0,0-4-3 0,0 1-5 16,0 3 2-16,1-5-6 0,2 2 2 0,-3 3 2 15,3-3 1-15,-3 2-3 0,0 1 4 0,4-4 1 16,-4 4 0-16,0-3-4 0,0 3 2 0,0-3 2 15,0 3-3-15,0 0-3 0,0 0-4 0,0 0 3 0,3-2-6 16,-3 2 1-16,0 0-4 0,0 0-1 0,0 0-1 16,0 0-2-16,0 0 1 15,0 0 1-15,0 0-6 0,0 0 1 0,0 0 0 16,0 0-1-16,0 0-3 0,0 0 3 0,0 0-1 16,0 0 4-16,-6 8-1 0,5-4 1 0,1-4 1 15,0 7-2-15,0-2-1 0,0 0 3 0,-3 3-1 16,3 1 1-16,-3 1 1 0,2 1-5 0,-2 1 3 15,3 0-5-15,-3 1 5 0,3 1 2 0,-3 6 0 16,2-2-3-16,-2 1 5 0,-1 0-1 0,1 0-2 16,-3 0-1-16,1 1 0 0,-2 0 26 0,4-2-2 0,-1 0-4 15,-1 0-3-15,1-3-1 0,0-1 1 0,1-1-7 0,-1-1 1 16,3 0-3-16,-2-3 2 16,0 0-5-16,-1 0 4 0,2-2 1 0,1 1-6 15,-2-3 1-15,2 0-3 0,-1-1 3 0,2 1-4 16,-1-2 1-16,1 2 2 0,-2-2-7 0,1-1 7 15,1 0-5-15,0-2 0 0,0 4 6 0,0-4-7 16,-1 5 1-16,1-5-1 0,0 0 2 0,0 0-4 16,0 0 5-16,-3 2-6 0,3-2 2 0,0 0 2 15,1 2 2-15,-1-2-3 0,0 0-1 0,0 0 1 0,0 0-2 16,0 0-2-16,0 0 2 0,0 0 0 0,0 0 0 16,0 0 2-16,0 0 2 0,0 0-5 0,0 0 1 15,0 0 1-15,0 0 0 0,0 0-5 0,0 0 4 16,0 0 2-16,2 3-2 0,-2-3 0 0,0 0-1 15,0 0 0-15,0 0-1 0,0 0 3 0,0 0-3 0,0 0 0 16,0 0 1-16,0 0 3 0,2 2-4 0,1-1 5 16,-3-1 0-16,0 0 0 0,12 0-3 15,-8 0-1-15,1 0 2 0,1 0 4 16,2 0-5-16,1 0-1 0,2 0-3 0,-1 0 2 16,-3 0-2-16,3 0 1 0,0-2 0 15,-3 2 2-15,6 1 0 0,-5-2 0 0,2 1 3 0,1-1-4 16,-2 1 1-16,-1-1-2 0,0 0 4 0,1 0-2 15,-1 1 1-15,-2 0-2 0,1 0 0 0,-1-1 2 0,-2 1 3 16,0-1-4-16,-4 1 2 0,7 0-1 0,-7 0-2 16,7 0 2-16,-7 0-2 0,0 0 1 0,7 0 0 15,-7 0-2-15,0 0-11 0,0 0-6 0,0 0-17 16,6 0-15-16,-6 0-30 16,0 0-32-16,4 0-34 0,-4 0-43 0,3-4-150 15,-3 4-370-15,0-3 165 0</inkml:trace>
  <inkml:trace contextRef="#ctx0" brushRef="#br0" timeOffset="1216.7772">2201 2188 112 0,'0'0'145'0,"0"0"-15"0,0 0-10 16,0 0-10-16,0 0-9 0,0 0-8 0,0 0 1 16,0 0-11-16,0 0-4 0,0 0 4 0,0 0-10 15,0 0 2-15,0 0 1 0,0 0-4 0,0 0-3 16,0 0-1-16,0 0 3 0,0 0-1 0,0 0-2 16,0 0 0-16,0 0-4 0,0 0-4 0,0 0-2 0,0 0-9 15,0 0-3-15,0 0 0 0,0 0-5 0,0 0-6 16,0 0 0-16,0 0-7 0,0 0 6 0,0 0-11 15,0 0-3-15,0 0-5 16,0 0 0-16,0 0-6 0,0 0 2 0,0 0-3 0,0 9 5 16,0-9-5-16,-2 6 0 0,2-1-3 0,0 0 3 15,-1 2-1-15,-1 2 4 0,1 3-1 0,-2-1 1 16,2 3 0-16,-1-1 1 0,0 6-3 0,0-2 1 16,-1 1 2-16,-1 2 0 0,1 1 2 0,-1 1-4 15,-2-3 0-15,2 1 1 0,0 1-4 0,-2-1 2 16,2-6-2-16,0 1 3 0,-2 2-3 0,2-2-2 15,1-3 1-15,-1 1 4 0,1-5-6 0,2 1 1 16,-1-1 0-16,0-1-1 0,0 0-1 0,1-1-5 16,-1-2 6-16,1 0 1 0,1-1-4 0,-3 0 5 15,3-2 1-15,0-1-1 0,-1 5-2 0,1-2 1 0,0-3-1 16,-2 2 2-16,2-2 7 0,0 3-5 0,0-3-2 16,0 0 2-16,0 0-5 15,0 0 5-15,0 0-3 0,0 0 1 0,0 3-2 16,0-3 4-16,0 0-4 0,0 0 3 0,0 0-1 15,0 0 1-15,0 0 0 0,0 0-3 0,0 0 1 16,0 0 0-16,0 0-3 0,0 0 3 0,0 0-2 16,0 0 1-16,0 0 2 0,0 0-3 0,0 0 0 0,0 0-2 15,0 0 1-15,0 0 0 0,0 0 2 0,0 0-1 16,0 0-5-16,0 0 2 0,0 0-1 0,0 0 5 16,0 0-3-16,0 0 2 0,0 0-2 0,0 0-2 15,0 0-2-15,0 0 4 0,0 0 0 0,0 0-5 16,0 0 6-16,0 0-7 0,0 0 6 0,0 0-3 15,0 0-1-15,0 0 1 0,0 0 3 0,0 0-3 16,12 0 4-16,-12 0-4 0,9-1 0 0,-3 0-1 16,1 1 0-16,3 0 2 0,-2 0-1 0,2 0-2 15,1-1 1-15,-1 1-4 0,4-2-1 0,1 2 1 16,-6 0 0-16,1-1 4 0,0 1-3 0,0 0 1 16,-2-1-1-16,2 0 3 0,-3-1-3 0,2 2 2 15,-4 0 3-15,0 0-1 0,-5 0 0 0,7 0 6 16,-5-1 0-16,-2 1 1 0,5-2-3 0,-5 2 4 15,0 0-2-15,0 0 0 16,5 3-1-16,-5-3 0 0,0 0-8 0,0 0-10 0,0 0-12 16,0 0-21-16,0 0-39 0,0 0-40 0,0 0-40 15,6-3-56-15,-6 3-139 0,0 0-392 0,0 0 173 16</inkml:trace>
  <inkml:trace contextRef="#ctx0" brushRef="#br0" timeOffset="1910.9156">2706 2258 47 0,'0'-4'224'0,"0"1"-16"0,0 3-14 16,-2-4-9-16,2 4-13 0,0 0-13 0,-1-3-13 16,1 3-12-16,0 0-12 0,-2-2-7 0,2 2-10 15,0 0-10-15,0 0-5 0,0 0-9 0,0 0-11 16,0 0-4-16,0 0-5 0,0 0-4 0,0 0-4 16,-9 5-3-16,6-4-6 0,0 2 0 0,-1-1-2 15,0 3 3-15,1-2-2 0,-2 2-5 16,1 2-3-16,-2-2 5 0,1 2 1 0,-2 5 2 15,-1-2-2-15,3 2-3 0,-2 0-5 0,1 2-4 16,0-1 4-16,-1 5-6 0,1 1-3 0,-1-1 1 0,4 1-2 16,-1 0-2-16,-2-1-5 0,5-2 0 0,-2 2-1 15,2 1 3-15,-2-4-7 0,2 4-5 0,-1-5 1 16,4 1-6-16,-1-2-11 0,0-1-7 0,-1 0-14 16,2-2-13-16,2 3-13 0,-3-5-23 0,2-1-30 0,0 2-24 15,1-3-37-15,2 1-32 16,1-2-193-16,-2-3-429 0,0 0 189 0</inkml:trace>
  <inkml:trace contextRef="#ctx0" brushRef="#br0" timeOffset="2510.1465">2976 2357 145 0,'0'-3'305'0,"1"0"-22"0,-1 3-20 15,0-3-19-15,0 3-29 0,0-4-15 0,0 4-22 16,0 0-21-16,0-3-15 16,0 3-16-16,0 0-16 0,0 0-11 0,0 0-6 15,0 0-10-15,0 0-9 0,0 0-12 0,-3 12-1 0,2-9-7 16,0 2-8-16,1 3 0 0,-3-1-8 0,2 2 0 15,2 0-6-15,-5 3 0 0,2 0-6 0,1 1-4 16,-3 0 2-16,0 0-4 0,0 0-6 0,3 2 1 16,-4-1-1-16,1-1 0 0,0 1-1 0,1-2-5 15,0 0 2-15,0-2 0 0,1-1 1 0,0 0-3 16,-1-2-1-16,3 0-3 0,-1 0-2 0,-1-2 3 16,1 0 1-16,1-1-4 0,-1 1 1 0,-1-2 2 0,2 0-4 15,-1 0-1-15,1 1-3 16,-2-3 3-16,2-1-3 0,-1 3 2 0,1-3-5 15,-4 2 4-15,1-1 0 0,3-1-1 0,-5 2 4 16,5-2-2-16,-5 0-5 0,5 0 5 0,-7 0 1 16,7 0-1-16,-7-2-3 0,7 2 4 0,-9 0-3 15,6-1 1-15,3 1-1 0,-8 0 2 0,3-1 2 16,5 1 0-16,-7 0-1 0,3-1 2 0,4 1-4 0,0 0 2 16,-8-1 0-16,8 1-3 0,0 0 0 0,-5 1-6 15,5-1 7-15,0 0 0 0,-3 2 0 0,3-2 1 16,0 0 2-16,-2 3-4 0,2-3-4 0,0 0 9 15,4 5 1-15,0-5-3 0,1 1 4 0,1 0-5 16,2-1 1-16,1 0 4 0,-1-1 0 0,3 0-4 16,-1 1 0-16,0-2-5 0,0 0-9 0,1-1-14 15,-2 1-15-15,1-1-19 0,0 1-18 0,-1-1-22 0,-1-3-25 16,-1 3-33-16,1-2-34 0,0 1-24 0,-1-1-163 16,-4 0-412-16,0 0 182 15</inkml:trace>
  <inkml:trace contextRef="#ctx0" brushRef="#br0" timeOffset="2834.7377">2965 2328 6 0,'0'-6'190'16,"0"6"-17"-16,0 0-15 0,0 0-15 0,0 0-17 16,0 0-13-16,0 0-11 0,0 0-14 0,0 0-7 15,0 0-8-15,0 0-7 0,0 0-5 0,0 0-3 16,0 0-10-16,0 0-2 0,0 0-4 0,0 0-3 0,0 0-4 16,0 0-5-16,0 0-5 0,-4 13 12 0,4-13-17 15,0 0 0-15,0 0-5 0,-3 5 3 0,3-5-6 16,0 0 2-16,0 4 0 0,0-4 0 0,0 0-5 15,-1 4 0-15,-2-4-2 16,3 0-4-16,-1 6-4 0,1-6-13 0,-2 6-28 16,1-3-37-16,-2 1-30 0,2 1-40 0,-2-1-102 15,-1-2-271-15,2 2 121 0</inkml:trace>
  <inkml:trace contextRef="#ctx0" brushRef="#br0" timeOffset="3319.616">3127 2274 165 0,'0'0'237'0,"0"0"-12"16,1-4-17-16,-1 4-12 0,1-3-20 0,-1 3-11 0,2-2-13 16,-2 2-15-16,0-3-11 0,0 3-7 0,3-2-11 15,-3 2-8-15,0 0-8 0,0 0-7 0,5-1-11 0,-5 1-6 16,0 0-4-16,7 1-5 15,-7-1-5-15,7 2-7 0,-3 0-7 0,1 1-2 16,-1 3-3-16,0-4-4 0,3 4-3 0,1 4-2 0,0-1-2 0,-2 4-2 16,1-1-1-16,-1 1-1 15,1 7-3-15,-3-2-3 0,3 2 0 0,-6 2 0 16,1 0 0-16,-2-1-4 0,-2 1 3 0,-2-2-5 16,-2-1 1-16,1 1 1 0,-2-2-2 0,0-4 1 15,1-2-2-15,-1 1 1 0,0-1 2 0,-1 0-6 0,-1-1-1 16,2-4 0-16,2 0-1 0,-2-1-4 0,1 0-10 0,-1 0-16 15,2-3-20-15,-1 0-31 16,0 0-33-16,2 0-54 0,4-3-62 0,-10-3-180 16,10 3-441-16,-6-3 195 0</inkml:trace>
  <inkml:trace contextRef="#ctx0" brushRef="#br0" timeOffset="4376.0218">3533 2123 132 0,'1'-3'237'15,"-1"0"-8"-15,0 1-14 0,1-2-6 0,1 3-16 0,-2 1-15 16,0-4-18-16,0 4 15 0,1-3-24 0,-1 3-14 16,0 0-14-16,2-3-13 0,-2 3-9 0,0 0-12 15,0 0-6-15,0 0-1 0,7 8-5 0,-3-3-8 16,-1 1-1-16,1 1-4 0,3 5-6 0,-1-1-3 16,1 2-4-16,0 6-2 0,3 0-6 0,-3 1-1 15,4 2-5-15,-4 2-5 0,1-2-1 0,2 5-4 16,-1-2-1-16,2 7-6 0,-5-8 3 15,1 2-4-15,0-3 0 0,-2-1-3 0,1 0-3 0,0-3-3 16,-4-5 1-16,1 0 5 0,2-1-2 0,-4-2-6 16,2-2 2-16,-3-2-11 15,4-2 12-15,-4-1-1 0,1 0 1 0,1-1 2 16,-1-1 4-16,2 0 11 0,-3-2-1 0,0 0 1 16,0 0-7-16,10-6 12 0,-3-2 3 0,-1 0 8 0,2-6-5 15,5-3-6-15,-1-3 1 0,1-1-7 0,1-3 2 16,0 0 6-16,6-10-11 0,0-1-2 0,2 1 0 15,-2-2 0-15,1-1-3 0,-4 0-2 0,4 2 0 16,-3-3-5-16,1 3 2 0,-4 5 2 16,3-3-12-16,-5 14 1 0,-3-4 3 0,1 7 1 15,-5 2-11-15,0 2-4 0,-2 1-9 16,-3 3-25-16,2 4-15 0,0-2-32 0,-2 3-43 0,-1 1-49 16,0 2-46-16,0 0-50 0,0 0-256 0,0 0-575 0,-7 8 254 15</inkml:trace>
  <inkml:trace contextRef="#ctx0" brushRef="#br0" timeOffset="5318.1042">4081 2316 79 0,'0'0'195'15,"0"0"-11"-15,-2-3-9 0,2 3-18 0,0 0-8 16,-3-3-12-16,3 3-11 0,0 0-14 0,-1-4-11 0,1 4-10 15,-4-2-7-15,2 1-6 0,2 1-10 0,-5-4-11 16,-1 3 4-16,6 1-15 0,-7 1-1 0,7-1-5 0,-10 3-1 16,6-1-11-16,-6 0 1 15,4-1-4-15,2 3-2 0,-3 0-4 0,0 0 0 16,3-1-5-16,-2 3 4 0,2-3-8 0,-2 2 5 16,2 1-7-16,0-1 2 0,0 1 0 0,1-2-4 0,2 1 1 15,1 0-2-15,-2 0 0 0,4 0 1 0,-1 0 0 16,2-1 1-16,-2 0-4 0,2 1 8 0,4 0-5 15,-1 1-6-15,2-2 3 0,-1 2-1 0,2-2 2 16,-1 3-5-16,3-1 5 0,-4 1 1 0,3-2-5 16,-3 1 0-16,3 1 1 0,-3 1 1 0,0-3 0 15,-3 2-4-15,1 0 2 0,-1 0 0 0,0 1 0 0,-2-3-3 16,-2 1 3-16,1 1 2 0,-2-2-1 16,-1 3 2-16,-2-2 0 0,0 2-1 0,-3-3-1 15,-2 1-2-15,-1 1 7 0,-1-1-3 0,1-3-1 16,-4 1 2-16,4-2 1 0,-1-1-1 0,1 1-2 15,0-3-6-15,3 0-12 0,-3 1-24 0,3-1-33 16,2-1-39-16,0-4-47 0,4 3-169 16,-2-2-354-16,6-1 156 0</inkml:trace>
  <inkml:trace contextRef="#ctx0" brushRef="#br0" timeOffset="7220.2076">4503 2258 74 0,'1'-2'170'16,"2"-1"-2"-16,-3 3-6 0,0-4 1 0,3 2-16 15,-3 2 2-15,0-3-14 0,0 3-8 16,2-2-14-16,-2 2-13 0,0 0-9 0,0 0-12 0,0 0-5 16,0 0-11-16,0 0-9 0,2-2-3 0,-2 2-8 15,0 0-1-15,0 0-3 0,0 0 3 0,0 0-2 16,0 12 2-16,0-8-11 0,-3 0 2 0,2 2 1 16,1 3 0-16,0-1-4 0,-3 3-1 0,3 2-2 15,-3 0-2-15,0 2-4 0,0-1 1 0,-2 6-3 16,0-2-1-16,0 3-1 0,0-2-1 15,-1-1 1-15,0 2-6 0,-1 0-1 0,3-7 0 0,0 1 1 16,1 0-1-16,-2-2-2 0,2 3-1 0,-1-6 1 0,2-1 1 16,-1 1-4-16,-1 0 0 0,4-2 1 15,-2 2 2-15,1-4-3 0,0 0 0 0,-1 0 1 0,2-2-1 16,-1 0-1-16,0 2 2 0,-1-3 1 0,2 1-3 16,0-3-1-16,-3 3 3 0,3-3-2 0,0 3 0 15,0-3-3-15,0 0 4 0,2 4-2 0,-2-4 2 16,1 2 0-16,-1-2 2 15,4 1-3-15,-1 0 3 0,-3-1-4 0,9 1 2 16,-4-1 1-16,2-1-4 0,2 0 4 0,0 1-3 16,0 0 0-16,2-1 0 0,-1 0 2 0,0 0-3 15,-1 1 2-15,0 0-4 0,1-2 1 0,-1 0 1 0,-2 1-1 16,1 1 1-16,1-2 1 0,-4 1 1 0,1 0-2 16,-2 0 5-16,2 1 5 0,-2-1 2 15,-4 1 4-15,7 0 2 0,-7 0-4 0,6-1 2 16,-6 1 0-16,4-1-3 0,-4 1 0 0,0 0-2 15,0 0-3-15,5 0-1 0,-5 0-4 0,0 0-17 16,0 0-15-16,0 0-16 0,0 0-25 0,0 0-25 0,0 0-27 16,0 0-24-16,7 0-21 0,-7 0-28 0,3-1-162 15,-3 1-384-15,4-3 170 0</inkml:trace>
  <inkml:trace contextRef="#ctx0" brushRef="#br0" timeOffset="7966.4858">4838 2355 191 0,'3'-2'206'16,"-3"2"-20"-16,0-4-16 0,0 4-5 0,0 0-14 15,0 0-15-15,0 12-9 0,0-6-9 0,0-1-14 16,0 3-9-16,0 0-9 0,-2 0-8 0,1 2-5 15,-2 3-4-15,2-1-7 0,1 1-10 0,0 0-4 0,-3 1-3 16,1 0-8-16,0-1-2 0,-1 0-3 0,0-1-1 16,1 1-8-16,0-2-3 0,-1-1 0 15,1-1 1-15,-1 1-3 0,1-1 1 0,-1-2-5 16,1 1 2-16,0-3-3 0,0 0 1 0,0-1-3 0,2-1 1 16,0 1-2-16,-2-2-1 0,2-2 2 15,-1 4-5-15,1-4 7 0,-1 4-1 0,1-4 8 16,0 0-1-16,0 0 1 0,0 0-5 0,0 0 1 0,0 0-1 15,0 0-2-15,0 0 1 0,0 0-4 0,0-12 3 16,0 8-2-16,-1-1-1 0,1-1-1 0,1 1-3 16,-1-2-1-16,0 0-1 0,1-2 0 0,1-1 0 15,0 1-1-15,1-4-1 16,0-3-4-16,1-2 5 0,0 3-5 0,2-4 0 16,2 3-3-16,-2-3 0 0,1 1 3 0,3 1-5 0,-2 6-1 15,1-2 2-15,1 2-2 0,-2 0 0 0,4 2 0 16,-2-1 0-16,0 2 2 0,-2 4 0 0,0-3 0 15,0 3 0-15,0 1 0 0,0-2 1 0,0 1-2 16,0 4 2-16,-3-2-4 0,2 2-1 0,-4 0-2 16,2 2 0-16,0-1 3 0,-1-1 1 0,2 6-4 15,-4-3 1-15,0 1 1 0,1 2-9 0,-1 1-5 0,0 1 4 16,-4 0-3-16,1 1-5 0,-2 0 4 0,2 0-4 16,-6 1-3-16,2 0 4 15,0 0 0-15,-4 0 4 0,-1-1-1 0,2-1 3 16,0-1-1-16,1 0 6 0,-1-1 0 0,2-1-2 0,-1 0 7 15,4-2 3-15,-2 0 0 0,1 0 0 0,-1-1 3 16,0 0 1-16,2 0 0 0,0-1 7 0,3-1-2 0,-4 3 6 16,2-1-3-16,1-1 4 0,1-1-3 0,-3 2-2 15,3-2 0-15,-3 3 0 16,3-3 1-16,-3 2-1 0,3 1 4 0,0-3 0 16,0 5-1-16,0-2-1 0,0 2 3 0,0-1 0 0,0 2 0 15,3-2 6-15,1 5-6 0,2-2 1 0,-2 1-1 16,1 0-3-16,3 1 1 0,-1 0 0 0,3 0-2 15,-1 0 3-15,1 1-2 0,-2-3-3 0,0 1-2 16,0-1 0-16,-1-1-15 0,-1 0-14 0,1 1-13 16,-2-1-23-16,1 0-13 0,-2-1-20 0,-1 0-30 15,0-1-24-15,-2 0-130 0,1-1-304 16,-2 1 136-16</inkml:trace>
  <inkml:trace contextRef="#ctx0" brushRef="#br0" timeOffset="8481.6341">5395 2307 204 0,'0'0'229'0,"0"-3"-2"0,0 3-16 0,-2-2-15 0,2 2-20 16,0 0-17-16,0 0-12 0,-8 0-16 0,8 0-9 15,-9 2-4-15,2 1-8 0,0 0-8 0,0 2-9 0,1 0-7 16,-4 3-4-16,2 2-11 0,1-3-4 0,0 4-4 16,0 0 1-16,-3-1-5 0,3 3-8 0,-1-1-1 15,-2 6-6-15,1 0-1 0,2-2-6 0,1-1-3 16,-1 3-3-16,1 0-3 0,0 0-3 0,4-3-2 15,-3 4 3-15,2 0-2 0,-1-6-8 0,4 2-15 16,0-2-18-16,4 1-12 0,-1-4-11 16,0 0-11-16,4 0-20 0,-3-1-16 0,3-4-20 0,2 2-28 15,3-4-37-15,2 1-28 0,2-2-174 0,-1-2-405 16,1-2 180-16</inkml:trace>
  <inkml:trace contextRef="#ctx0" brushRef="#br0" timeOffset="8931.1947">5641 2377 21 0,'1'-5'293'15,"1"0"-10"-15,-1 1-13 0,-1 1-14 0,0 1-25 16,0 2-17-16,1-5-31 0,-1 5-21 16,0 0-15-16,0 0-10 0,0 0-19 0,0 0-12 15,-4 8-7-15,4-2-11 0,-3 3-9 0,1 1-8 16,-1 3-8-16,0 1-5 0,-1 2-5 0,1-1-6 15,-3 3 1-15,2 0-14 0,0 1 2 0,0 0-3 0,-2-6-5 16,2 0-6-16,1 0-6 0,0-1-2 0,-1-1-4 16,4-3-2-16,-4 1-4 0,1-1-1 0,0-2 2 15,2 3-1-15,-2-4-4 0,1 1-6 0,0-3-3 0,0 1 2 16,1-1 3-16,1 1-3 0,0-4 3 0,-2 2-2 16,2-2 3-16,-2 2-1 0,2-2 0 0,-5 1-2 15,5-1 0-15,-8 1 1 16,4-1-3-16,4 0 2 0,-10-1 0 0,10 1 1 15,-7 0 3-15,3-1 1 0,-2 1-4 0,6 0 4 16,-7-2 10-16,4 2-11 0,3 0 2 0,-6 0-2 16,6 0 1-16,0 0 0 0,0 0-2 0,0 0 0 15,0 0 3-15,-7 0-1 0,7 0-1 0,0 0 2 16,0 0-2-16,0 0 0 0,0 0 2 0,0 0-3 16,0 0 5-16,9 7-8 0,-3-5-4 0,1 0-7 15,1-2-9-15,-1 3-7 0,3-2-13 0,0 0-5 0,0-1-12 16,1 2-16-16,-1-4-18 0,2 2-23 0,1-1-36 15,-3 0-22-15,0-1-38 0,1 1-123 0,-4-5-367 16,3 2 164-16</inkml:trace>
  <inkml:trace contextRef="#ctx0" brushRef="#br0" timeOffset="9133.2868">5672 2344 275 0,'-2'-3'247'0,"1"0"-21"0,-3 1-25 0,1-1-20 16,0 1-19-16,3 2-16 0,-4 0-16 15,4 0-15-15,0 0-9 0,-9 4-17 0,7-1-18 0,-1 0-19 16,1 1-23-16,0 2-24 0,-1 1-25 0,1-3-27 16,0 3-38-16,-3 0-28 0,4 1-19 0,0-3-25 15,-1 2-91-15,2-3-266 0,2 2 117 0</inkml:trace>
  <inkml:trace contextRef="#ctx0" brushRef="#br0" timeOffset="9439.9804">5862 2280 76 0,'3'-2'272'0,"-3"2"-28"0,0-3-25 0,0 3-17 0,0 0-19 16,7 0-14-16,-3 3-17 16,-1 1-11-16,4 0-14 0,0 3-11 0,1 4-11 15,1 0-11-15,-1 0-5 0,4 7-9 0,-4-2-8 0,-1 4-6 16,0 0-4-16,-4 1-9 0,0 0-3 0,-2 1-7 16,1-1 8-16,-4-1-16 0,-3 1-1 15,-1-1-2-15,-4-1-8 0,0-1 3 0,-1-1-6 16,-3-1 2-16,1 0-17 0,-1-1-11 0,0-4-16 0,3-2-18 15,-2-1-22-15,-1 2-21 0,4-1-26 0,0-4-43 16,2-1-40-16,1-1-178 0,0 0-399 0,1-2 177 16</inkml:trace>
  <inkml:trace contextRef="#ctx0" brushRef="#br0" timeOffset="10186.4467">6283 2353 21 0,'0'0'250'16,"2"-4"-7"-16,-2 4-9 0,-2-4-11 0,2 4-17 15,-1-3-9-15,2 1-19 0,-1 2-15 0,0 0-17 0,-3-3-18 16,3 3-11-16,0 0-17 0,0 0-9 0,0 0-9 15,0 0-13-15,0 0-2 0,0 0-8 0,-8 4-5 16,8-4-7-16,-2 4-4 0,-2-1-6 0,3 0-6 16,1-1-5-16,0-2-4 0,-2 3-8 0,2-3-6 15,0 0 1-15,0 4-2 0,0-4-1 0,2 2-7 0,-2-2 7 16,5 2-1-16,-2-2 1 16,-3 0-2-16,7-3 1 0,0 0-1 0,-2 2-2 15,-3-2 3-15,3 0-1 0,-3-1-1 0,1 1 1 16,1-1-4-16,-1-1 12 0,0-1 1 0,-3 1 0 15,0 0 7-15,3-1-5 0,-3-1-3 0,0 1 0 16,-2-1-3-16,1 1-1 0,1 0-1 0,-3 2 2 16,3 0-1-16,-3 0 0 0,3 0-2 0,-4 1-4 15,4 1-1-15,-3 0-1 0,3 2 1 0,-4-2 1 0,4 2-2 16,0 0-3-16,-8 4-6 16,6-2-10-16,-2 2-8 0,1 0-18 0,0 3-5 15,-2-1-14-15,3-1-9 0,0 1-12 0,2 3-8 0,-2-2-28 0,1 2-8 16,1-2-12-16,0-2-7 0,1 1-7 0,1 1-4 15,0-3-3-15,-2 1-105 0,2 0-289 16,-1-1 128-16</inkml:trace>
  <inkml:trace contextRef="#ctx0" brushRef="#br0" timeOffset="10703.5649">6287 2570 31 0,'0'0'261'0,"0"0"-7"0,0 0-12 15,0 0-9-15,0 0-17 0,0 0-16 0,0 0-17 16,0 0-16-16,0 0-16 16,0 0-16-16,0 0-15 0,0 0-15 0,0 0-9 15,-5 2-10-15,5-2-8 0,-5 3-9 0,5-2-8 0,-4 1-6 16,1 2-10-16,1-1-11 0,0-1-11 0,1 1-19 16,1 1-14-16,0-2-16 0,1 2-4 0,1 0-5 15,0-1-15-15,0 1-4 0,1-3-11 0,2 2-5 16,2-1-10-16,-4-1-1 0,6 1 0 0,-4-1 6 15,2-1 6-15,0 1 5 0,0-1 10 0,0 0 9 0,-4-1 12 16,3 0 24-16,-2 0 29 0,-4 1 27 0,6-3 14 16,-5 0 3-16,-1 1 11 15,0-2 8-15,-3 1 2 0,0 0 2 0,-1 0 9 16,0-1 0-16,-3 2 8 0,0-1-13 0,0 0 12 16,-2 2-16-16,2-2-6 0,0 3-5 0,0-1-14 15,0 1 0-15,7 0-10 0,-10 0-4 0,6 1-7 0,4-1-14 16,-7 1-15-16,6 1-16 0,-1 1-20 0,2 1-16 15,0-4-11-15,3 7-25 0,0-3-17 16,1-2-26-16,0 3-28 0,1-2-32 0,2 0-20 16,1 0-22-16,-4-1-167 0,1-2-420 0,0 0 186 0</inkml:trace>
  <inkml:trace contextRef="#ctx0" brushRef="#br0" timeOffset="11041.1086">6451 2499 257 0,'-9'-1'261'0,"9"1"-15"0,0 0-19 15,0 0-21-15,-3 0-22 0,3 0-20 0,0 0-15 16,0 0-14-16,0 0-14 0,0 0-13 0,13 2-13 15,-5-2-20-15,2 2-18 0,4-1-14 0,2 1-11 0,0 0-12 16,3 0-13-16,-2 0 0 0,-1-1-2 0,-1 0-2 16,-2 1-1-16,0-2 3 0,-4 0-3 0,-1 1 8 15,-2 1 7-15,0-2 11 0,-2 0 19 16,-1 1 12-16,1 1 7 0,-4-2 7 0,0 0 3 16,6 0 0-16,-6 0-8 0,0 0-8 0,0 0-2 0,0 0-12 15,0 0-2-15,0 0-5 0,0 0-16 0,0 0-22 16,0 0-27-16,0 0-46 0,0 0-55 0,0 0-44 15,0 0-63-15,0 0-195 0,0 0-465 0,0 0 206 16</inkml:trace>
  <inkml:trace contextRef="#ctx0" brushRef="#br0" timeOffset="30184.741">1596 2962 47 0,'0'0'132'0,"0"0"-10"0,0 0-7 0,0 0-13 0,0 0-1 15,0 0-10-15,0 0-5 0,0 0 2 0,-1-1-1 16,1 1-5-16,0 0 2 15,0 0-4-15,0 0 2 0,0 0-4 0,0 0-2 16,0 0 5-16,0 0-7 0,0-4-4 0,0 4 3 0,0 0-1 16,0 0 2-16,0 0-8 0,0 0 1 15,0-3-8-15,0 3-4 0,0 0-4 0,0 0-6 0,1-3-5 16,-1 3-3-16,2-3-2 0,-2 3-6 0,4-2 0 0,-1 1-7 16,-3 1-1-16,3-2-4 0,-3 2 4 0,7-2-3 15,-7 2 1-15,4 0-4 0,-1 0-3 0,-3 0 3 16,7 0-3-16,-7 0 2 0,10 1-4 0,-8 0 2 15,3 1 2-15,-1 1-3 0,-1-1 2 0,1 2-2 16,-1-1 0-16,1 2 1 16,-1-1-6-16,2 2 3 0,1 1-2 0,0-1 1 15,-2-1-1-15,0 2-1 0,2 0-3 0,-2 1 3 0,2-1-3 16,-2-2 3-16,0 1-4 0,0-1 2 16,1-1 0-16,-1 1 0 0,0-2-2 0,-1 1 2 0,1-1 1 15,3 0-2-15,-4-2 1 0,1 2 2 0,0-1 0 16,2-1 1-16,1 1-2 0,-3-2 1 0,2 1-2 0,1-2-1 15,-1 1 1-15,2-3 1 16,-1 1-2-16,0-2 5 0,0 0 1 0,0-1-3 16,0 1 3-16,-1-2 2 0,1 3 4 0,0-2-3 15,-3 1 2-15,2 3 2 0,1-3-1 0,-3-1 0 16,0 1-3-16,2 2 0 0,-2 0 2 0,-1-3-6 16,1 2-1-16,-1 2-3 0,1-1 2 0,-1 1-2 15,-3 1-3-15,7 0 2 0,-7 0-3 0,7 1 2 0,-4 1-5 16,1 2 4-16,-1-1-2 0,1 1 3 0,3-1-2 15,-4 3-2-15,4-1-1 0,-4-3 1 0,4 6 0 16,0-4-2-16,-1 2-4 0,1 0-4 0,-2-2-2 16,2 1 3-16,2 0-1 0,-1-3 2 0,1 0 1 15,-1 1 1-15,2-3 1 0,-1 1 0 16,0-1 4-16,-2 0 0 0,3-1 0 0,0 1 4 16,-3-3-2-16,0 1 2 0,0 0-2 0,2-3 3 15,-4 3 2-15,4-1 2 0,-4 0 0 0,0-1 2 16,0 1 2-16,1-2-1 0,-2 4-4 0,2-2-1 15,-2-1 1-15,0 1-2 0,0 0 6 0,1 2-8 0,-1-2 3 0,0 1-4 16,0-1 2-16,1 0-4 16,0 2 5-16,-1-1-5 0,3 2 2 0,-1 0-1 15,1 0 0-15,-3 0 0 0,3 0 0 0,-1 0-2 16,-2 2 0-16,3-1-2 0,0 1-4 0,-1-1 2 16,1 2-3-16,-1-1-1 0,-2 2 0 0,4-1 1 15,-3 0-4-15,0 0 3 0,-1 0-2 0,1-1 2 16,-1 3-1-16,-1-3 4 0,1 2-4 0,0 0 4 15,0-1 0-15,-1-1 1 0,0 0-3 0,2 1 7 0,0-3-3 16,0 2 5-16,-5-2-3 0,10 0 4 0,-10 0-3 16,11-3 4-16,-5-1-3 0,1 2 3 15,0-2 2-15,0-1 3 0,0 1 2 0,3-2 1 16,-3 2 1-16,0-2-1 0,0 2 0 0,-1-1-4 16,1-1 4-16,-1 3 0 0,-2-4-2 0,0 4-2 15,0 0-2-15,-1 2-2 0,0-3-2 0,0 4 2 16,0-2-3-16,-3 2-2 0,6-2 1 0,-6 2-1 0,7 2 2 15,-4 0-3-15,0 0 3 0,0 0-1 0,1-1 3 16,2 2-3-16,-2 0-2 0,0 0 1 0,-1 1-1 16,0-2 2-16,2-1 3 15,1 2-5-15,-2 0 2 0,-1-1 0 0,4 0 3 16,-1 0 0-16,-1-1-1 0,2 1 4 0,1-2-4 16,-3 0 1-16,1 0-2 0,-2-2 5 0,3 2-2 0,-2 0-1 15,0 0 4-15,0-1-5 0,-5 1 2 0,10-1-2 16,-6 1 0-16,0-1 1 0,0 0-2 0,-4 1 1 15,7 0 0-15,-7 0-1 0,6 0 4 0,-6 0-3 16,6-1 3-16,-2 1-4 0,-4 0 2 0,8-2-2 16,-3 2 2-16,0-3 0 0,0 2 0 0,3-1-3 15,1 1 5-15,-2-1-3 0,1 0 2 0,1-2 0 16,-2 1 1-16,-1 1-1 0,2-1 3 0,-1-1 3 16,-1 2 2-16,1-1 2 0,-3 0-2 0,2 1 1 0,-2 0-2 15,1 1 0-15,0-1-5 0,-2 0 1 0,-3 2-1 16,7-1 1-16,-4 0-4 15,-3 1 2-15,0 0-1 0,0 0 2 0,7 1-2 16,-7-1 2-16,6 1-2 0,-2 1 1 0,-4-2-3 16,8 2 4-16,-4 0-2 0,0-2-1 0,1 2 3 15,-1-1-3-15,0 2 1 0,2-2 0 0,-1-1 1 16,0 0-2-16,0 2 0 0,-1-2 1 0,-4 0 1 16,7 0 1-16,-4 2 2 0,-3-2-2 0,7 0 2 15,-7 0-3-15,6 0 3 0,-6 0-2 0,5 0-1 0,-5 0-3 0,0 0-9 16,5-2-17-16,-5 2-25 0,0 0-30 15,0 0-36-15,7-2-52 0,-7 2-46 0,0 0-165 16,4-4-412-16,-2 1 182 0</inkml:trace>
  <inkml:trace contextRef="#ctx0" brushRef="#br0" timeOffset="31644.0384">2853 2944 19 0,'0'0'151'15,"0"0"-6"-15,0 0-10 0,0 0-11 0,0 0-5 16,12 4-10-16,-9-2-4 0,0-1-10 0,-3-1-6 0,7 4-9 16,-5-2-6-16,1 2-4 0,0-1 0 0,3 0-13 15,-2 2 0-15,-1 0-8 16,3 0-7-16,-2 0 1 0,0 0-5 0,0-1 0 16,2-1-7-16,-2 2-3 0,2 1 0 0,-2-4 0 15,3 1 3-15,0 1 4 0,-4-2 0 0,3 0-4 16,2 0-3-16,0-1 0 0,-2-1-1 0,2 2 8 15,-1-2-3-15,1 0 4 0,0 0-2 0,-1-2 3 16,-2 1 4-16,3-1-3 0,0 0 5 0,-1-3-4 16,0 2 0-16,0 0-3 0,-1-2 0 0,1 0 6 15,0 1-5-15,-2 0-3 0,-1 2 0 0,3-4 5 16,-3 3-8-16,0 1-5 0,2-3-3 0,-3 3-1 0,0 0-2 16,1 0-9-16,-4 2 0 0,5-2-2 0,-3 1-3 15,-2 1 1-15,0 0-1 0,7 1 0 16,-3 1 0-16,-1 0-4 0,0 1 1 0,1-1-3 15,2 4-3-15,-2-1 3 0,2 1-5 0,0-1 1 16,-1 1-1-16,1-1-6 0,0-1 6 0,1 3-6 16,-2-3 0-16,1-1 0 0,1 1-2 0,0-1 5 15,1-1 0-15,-1 1 1 0,-2-3 8 0,2 1-4 16,-1 0-3-16,0 1 4 0,-2-2-1 0,2 0 0 16,0-2 2-16,-1 1-3 0,2 1 3 0,-3-1-1 15,1 0 4-15,0 1-2 0,0-2 1 0,0 0-2 0,-2 1 4 16,-3 1-3-16,7-2-3 0,-2 0 5 0,-2 0-4 15,2 1-2-15,1 1 3 0,0-2 1 16,2 0 0-16,1 2-2 0,-4 0 2 0,2-2-2 16,2-1 2-16,1 0 2 0,-2 3 1 0,1-1-4 0,-1-1 1 15,-2 2-1-15,1 0 2 0,-3-1-1 0,2 1-7 16,-2-3 5-16,3 3 5 0,-4-1-4 16,-3 1 4-16,7-1-5 0,-7 1-1 0,7 0 1 15,-7 0-3-15,4 0 2 0,-4 0 5 0,4 2-5 16,-1 0-1-16,0 0 0 0,0-2-4 0,-1 3 11 15,1-1-5-15,0 2-1 0,0-2-2 0,3 1-3 16,-5-1 2-16,3 2 1 0,0-2-1 0,2 1 4 16,-3-1 0-16,4-1 0 0,-2 0 0 0,4 0 0 15,-5 1 2-15,6-2-3 0,-4 0 8 0,1-2-4 16,0 2 1-16,0-2-3 0,3 1 2 0,-3-1-1 16,-2 0 5-16,4-3-6 0,-2 3-3 0,0 1 1 0,-1-3 3 15,-2 2 0-15,0-1-3 0,-1 2 2 0,4-1-2 16,-7 2 1-16,5 0-13 0,0 0-6 0,-5 0-6 15,0 0 7-15,8 0-2 0,-4 3 1 16,-1-3-2-16,-3 0 7 0,7 3-5 0,-4-1 5 16,3 0 1-16,-1 0 4 0,1-1 1 0,-2 1 3 0,2-2-7 15,1 3 9-15,0-2 1 0,-3 0 3 16,6 0 2-16,-7-1 4 0,7 1 7 0,-6-1-1 16,3 0 7-16,-4-1-3 0,4 0 6 0,-2 0-1 15,1 0-8-15,-2 0 2 0,0-1 1 0,-4 2-5 16,9 0 0-16,-9 0-5 0,7 0 0 0,-3 0 5 0,-4 0-8 15,6 0 5-15,-2 2-3 0,-4-2-2 16,9 0 0-16,-5 1 2 0,0 0-4 0,3 0 2 16,0-1-2-16,2 1 1 0,-1-2 1 0,2 1-2 15,1-2 3-15,-1 1 3 0,4-3-1 0,0 0 4 16,-3-2 2-16,2 2 7 0,1 1 15 0,-5-2-8 16,0 1 6-16,1 1-3 0,0-1 7 0,-3-1-3 15,3 1-3-15,-3 1 2 0,0 1-3 0,-4-2-4 16,1 1-3-16,2 3-4 0,-5-2-3 0,2-1-3 0,1 2-4 15,-4 1-2-15,0 0-5 0,6 0-6 16,-6 0-3-16,0 0 0 0,4 3-1 16,-4-3-2-16,2 3-4 0,0 0-7 0,-2-3-4 0,0 4-4 15,3-1-1-15,-3 1-6 0,0-2 0 0,2 0-4 16,-1 1-1-16,-1-3-6 0,0 3-8 0,3-2 5 16,-3-1-9-16,0 0-1 0,0 0-9 0,0 0-7 15,3 4-24-15,-3-4-30 0,2 0-37 0,-2 0-139 0,0 0-331 16,0 0 146-16</inkml:trace>
  <inkml:trace contextRef="#ctx0" brushRef="#br0" timeOffset="34079.6729">4027 2938 35 0,'0'0'172'0,"0"-6"-7"0,1 4-18 0,2 0-10 0,0 0-13 15,-3 2-2-15,4-3-14 0,-1 1-8 0,0 0-9 16,-3 2-9-16,4-3-12 0,-4 3-3 0,6-2-2 0,-6 2-3 15,0 0-6-15,8 3-4 0,-5 0-8 0,1-1-3 16,-1 1 1-16,0 0-7 0,0 1-3 0,0-1 0 16,1 3-7-16,0 1-5 0,0-2-1 0,-1 1 4 15,1 1-8-15,2-1-5 0,-2 1 6 0,0-3 1 16,2 1-5-16,0 0-2 16,-2-1 2-16,0-1-1 0,0 1-2 0,1 0-1 0,0-2 0 15,-1 0-11-15,2-1 12 0,0 1 1 0,-1-2-2 16,2 0 4-16,0 1 4 0,-1-4 3 0,1 2 5 15,-3-1 1-15,3-2 6 0,0 1 2 0,0-1 4 16,-1 1-3-16,0-1 2 0,-1 0 4 0,2-2 2 0,-4-1 2 16,1 4-2-16,-1 0 1 0,1 0-3 0,-1-1-1 15,0 1-2-15,1-1-5 0,-1 2-2 0,0-1-8 16,-2 1-1-16,2 0 3 16,-3 2-11-16,4-1-7 0,-4 1 3 0,0 0-3 0,0 0-5 15,7 3-2-15,-4-1-2 0,0 1-5 0,1 1-5 16,0-2-1-16,-1 5-3 0,2-1 4 0,0 1-5 15,-1-4-2-15,1 1-1 0,0 2-7 0,2-1 2 0,0-1 1 16,-1 1 0-16,-2-2 4 0,3 0 0 0,0-2 5 16,0 2-1-16,-3 0 5 0,2-1 1 0,-2-2 2 15,2 1 3-15,0-1 6 16,-6 0 0-16,10-1 7 0,-6-1 7 0,1-1 5 16,-1 2 0-16,0-1-2 0,0-1-2 0,1 3 1 15,-1-5-2-15,-1 4-2 0,1-2 2 0,-1 1-5 16,0 0-4-16,0 1-1 0,-3 1-2 0,6-2 0 0,-6 2-1 15,5-1 1-15,-5 1 1 0,7 1-6 16,-2 1 1-16,1-2-4 0,0 1-1 0,-1 1 3 0,1-2-5 0,2 2 1 16,0 1-2-16,-1-2 1 15,0 0 1-15,0 2 1 0,0-3 4 0,0 0 0 16,-1 1 0-16,0-1-2 0,-1 0 0 0,1 0 2 0,-1 0 2 16,1-1 2-16,-1 0 1 0,-1-1 7 0,1 1-9 15,-1-1 3-15,-4 2-1 0,7-2 1 16,-5 1 3-16,-2 1-6 0,5-3-2 0,-2 3 0 0,-3 0-3 0,0 0-3 15,8 0 2-15,-8 0-8 0,5 2 0 0,-5-2 1 16,8 0 1-16,-8 0 1 16,7 0 0-16,-4 0 2 0,2 0-1 0,1 1 2 15,0 0-5-15,-6-1 7 0,12-2 3 0,-6 0-4 16,3 1 3-16,-1-1 0 0,-4 0 4 0,2 0 2 16,1-1 4-16,-1 1-5 0,0-1 11 0,-1 2-2 15,0-1 3-15,-1 2 1 0,1-4 3 0,-2 3-3 0,-3 1-1 0,5-2-1 16,-3 1-2-16,-2 1-6 0,0 0-1 0,5-1-3 15,-5 1-3-15,0 0-2 0,0 0 0 0,0 0-2 16,5 2-1-16,-4 0 0 0,-1-2 2 0,3 3-2 16,-2-1 2-16,-1-2 7 0,4 3-8 0,-2-2 2 15,1 1 1-15,1-1-1 16,0 0 4-16,-4-1-6 0,10 1 5 0,-7-1 3 16,-3 0 0-16,8-2 7 0,-2 1-2 0,-2 0 4 0,2 0-3 15,-2 0 1-15,2 0 1 0,-2 0-4 0,-1 0 2 16,-3 1-4-16,7-2 2 0,-7 2-3 0,4-2 3 15,-4 2-7-15,3-1 0 0,-3 1-2 0,0 0-3 16,7 5-5-16,-6-3 0 0,2-1-5 0,-1 1 5 16,-1 2-4-16,1-2-2 0,0 1-5 0,1 0 0 15,0 0 2-15,1-2 0 0,-1 2 2 0,1-1 6 0,-1 1 5 16,2-1-7-16,0-2 2 0,-1 0 0 16,2 0 6-16,-1 0 2 0,0 0-1 0,0-2 7 15,0-2 3-15,-2 3 7 0,4-3 8 0,-2 2-4 0,0-1 2 16,0 1-1-16,-1 0-1 0,0-2 2 0,0 0-2 15,0 2-2-15,-1 1-2 16,-1-3-1-16,2 3-4 0,-4 1-3 0,3-2-7 16,-3 2-11-16,4-2 9 0,-4 2-3 0,0 0-4 15,3 3 3-15,0-1 0 0,-1 2 0 0,-2-4-4 0,3 2 2 16,0 0 3-16,0 1-8 0,0-1 9 0,-3 2 3 16,4-3-3-16,-3 2 4 0,2-2-4 15,0 1 5-15,-3-2-3 0,4 4 1 0,-1-4 7 0,-3 0 0 16,7 0 5-16,-7 0-1 0,9-3-2 15,-5 2 0-15,-1-1 3 0,1 1 0 0,0-2-4 16,-1 2 1-16,1-3 0 0,-2 3 1 0,-2 1-4 0,6-3 2 16,-6 3-3-16,4-2-4 0,-2 1-6 0,-2 1 0 15,4-2-6-15,-4 2 2 0,0 0 5 0,0 0-5 16,8 2 3-16,-8-2-1 0,5 2 3 0,-3 0 9 16,-2-2-8-16,6 2 1 0,-3-1-2 15,-3-1 6-15,5 2 1 0,-5-2-1 0,6 2 0 16,-6-2 2-16,6 0 9 0,-6 0 2 0,6-2 0 0,-6 2 8 15,7-2-1-15,-3 2 2 0,-1-2-2 0,-3 2 1 16,5-2 0-16,-3 0 1 0,1 1-2 0,1 0-1 16,-4 1 1-16,3-1-4 0,-3 1 1 0,0 0-4 15,4-4-3-15,-4 4-9 0,0 0-1 0,0 0-3 0,6 0 1 16,-6 0-2-16,0 0 1 0,5 5-4 0,-2-4-4 16,-3-1-5-16,5 1 4 15,-5-1 0-15,4 3 1 0,-3-1-2 0,-1-2 5 16,6 3 3-16,-3-3 0 0,0 2-1 0,-3-2 2 15,5 0 3-15,1 0-2 0,-6 0 5 0,7 0 6 0,-7 0-3 16,7-2 4-16,-5 0 2 0,1 2 2 0,0-2 2 16,1 0 3-16,-1 0-3 0,0 1 0 0,0-1-1 0,0-2-4 15,0 4 4-15,-3 0-5 0,5-3-1 0,-5 3 1 16,3-2-6-16,-3 2-5 0,3-1 1 0,-3 1-2 16,0 0-5-16,0 0 2 15,0 0-4-15,0 0 7 0,8 3 1 0,-6-3-1 16,-2 0-2-16,4 2-1 0,-4-2 7 0,5 1-1 15,-5-1-1-15,3 0 1 0,-3 0 1 0,6 2 2 0,-2 0-2 16,-4-2 8-16,0 0-3 0,6 0 0 0,-6 0 5 16,0 0-4-16,4 0 0 0,-4 0 1 0,0 0-1 15,0 0-1-15,4 1 0 0,-4-1-2 0,0 0 0 16,0 0 2-16,3 2-6 0,-3-2 6 0,3 3 0 16,-3-3-2-16,3 2 0 0,-2-1-1 15,2 1 1-15,0 0 1 0,1-1 0 0,-3 2-3 16,5-3 3-16,-3 1-1 0,1-1 1 0,-4 0 4 0,9 0-6 15,-4 0 1-15,-5 0 2 0,9-1 0 0,-3-2 3 16,-1 2-3-16,1-3 6 0,0 3 1 0,1-3 4 16,0 2-3-16,1-4 1 0,-4 4 2 0,1 0-1 15,2-3 0-15,-2 1 1 0,-1 3-1 0,2-1 2 16,-4 0-3-16,1 0-1 0,0 1-5 0,-3 1 1 16,6-2-3-16,-6 2-5 0,0 0-2 0,3-1 2 15,-3 1 3-15,5 4-5 0,-5-2 0 0,0-2 0 16,3 4-2-16,0-1 4 0,-2-1-3 0,2 0 3 15,0 1 1-15,-2-1-3 0,2 0 3 0,0 0 0 16,1 1-2-16,-1-2 1 0,1 0 1 0,-1 0 2 16,1 0 1-16,2-1 4 0,-2 1 0 15,-4-1 0-15,10-1 4 0,-7 0-4 0,-3 1 2 16,10-1-1-16,-6 0 0 0,3 1-4 0,-4-1 1 16,1 0-1-16,-4 1-2 0,7 0 1 0,-4-4 0 15,-3 4-3-15,0 0 2 0,7 0-3 0,-7 0 0 16,0 0-2-16,0 0 3 0,4 4-3 0,0-4 3 15,-2 2 1-15,-2-2-2 0,7 0-2 0,-3 2 3 16,-1-1 1-16,1-1-1 0,0 2 1 0,2-2 0 0,-1 0 3 16,-5 0-2-16,10-1 1 0,-4 1 8 0,-6 0 3 15,8-1-1-15,-3-1 2 0,-1 1 2 0,0 1 2 0,-1-1-6 16,-3 1 3-16,7-1 5 0,-3-1-9 0,-4 2-1 16,3-2-4-16,-3 2 1 0,0 0-1 15,4 0-5-15,-4 0 1 0,0 0 4 0,0 0-7 16,6 4 2-16,-6-4 0 0,0 2-6 0,0-2 6 15,4 2 0-15,-1-1-1 0,-3-1 2 0,7 2 2 0,-4-2 0 16,-3 0 4-16,11 1-9 0,-4-2-1 16,0 1 4-16,0-1 0 0,0 0 5 0,2-1-7 15,-2 1 0-15,-2 1 1 0,1-2 5 0,1 2-2 16,0-2 0-16,-3-1 7 0,0 3 0 0,1-1 0 16,-1 0 1-16,-4 1-1 0,4-1-1 0,-4 1-3 15,3-1-2-15,-3 1-1 0,0 0-3 16,0 0 1-16,0 0-4 0,5-1-7 0,-5 1-4 0,0 0-6 15,0 4-6-15,0-4-22 0,0 0-23 16,-1 6-24-16,1-6-22 0,0 3-22 0,0-3-8 16,0 0-16-16,0 0-18 0,0 3-152 0,0-3-358 15,0 0 158-15</inkml:trace>
  <inkml:trace contextRef="#ctx0" brushRef="#br0" timeOffset="118625.3631">1827 3663 59 0,'0'-7'191'16,"0"6"1"-16,0 1-16 0,-1-5-5 0,0 3-14 15,-1-1-6-15,1 0-10 0,1 3-9 0,-3-4-7 16,3 2-13-16,0 2-7 0,-3-6-4 0,-1 5-10 0,1 0-5 15,3 1-7-15,-7-1-8 0,3 0-4 0,4 1-5 16,-13-1 0-16,3 3-6 0,2 0-2 0,-2-1-4 16,-4 4-4-16,1-1 1 0,0 4-2 0,1-1-1 0,-2 0-3 15,-3 3-5-15,3-2 31 0,0 5-1 0,0 0 0 16,-3 1-5-16,1-1-4 16,2 4-4-16,0 0 1 0,-1-2-10 0,2 2-3 0,-1 1-2 15,4 0-2-15,-1 0-9 0,1-2 3 0,3 8-6 0,-3-3 1 16,6 0-3-16,-2 2 0 15,2-5-1-15,4 2-7 0,0-5-6 0,3 0-5 16,-2 3-12-16,5-5-8 0,1 0-9 0,3-1-12 0,2 0-9 16,2-4-13-16,6-1-21 0,4-5-25 15,0 1-11-15,7-6-47 0,8-3-32 0,2-5-41 16,-1 0-174-16,-4-5-443 0,1-3 197 0</inkml:trace>
  <inkml:trace contextRef="#ctx0" brushRef="#br0" timeOffset="120205.375">2071 3863 149 0,'0'-6'211'0,"-3"3"-14"0,3-3-13 16,-3 2-7-16,3 1 1 0,-4-3-13 0,1 2-11 0,-1 0-14 16,1 1-11-16,-1 0-9 0,0 0-6 0,-2 1-11 15,-1-2-6-15,0 2-2 0,3 0-3 0,-5 0-5 16,1 1-13-16,1 1-4 0,-1 0-8 0,-1 1-5 16,1 0-9-16,-1 2-3 0,1-1-3 0,-1 1-4 15,2-1-4-15,-3 2 4 16,3-1-8-16,0 1 3 0,0 3-6 0,-5 1-1 15,5-3-4-15,-1 2 0 0,0 2 0 0,1 1 0 0,0-2-2 16,0 3-5-16,1 1-1 0,1-1-2 0,-1 1 4 16,3 0-4-16,-1-4-4 0,1 4 6 0,0-4-7 15,2 2 1-15,1-3-1 0,1 3-1 0,1-4-3 16,-2-1 0-16,1 1-1 0,2-3-1 16,0 1 2-16,1 0-4 0,3-1-4 0,0-3-1 15,3-1-1-15,-2-1-1 0,5 1-2 0,0-6 0 16,2 2 1-16,2-5-2 0,0-1 5 0,-6 3 2 15,2-4 0-15,1 0-2 0,-3 2 0 0,-1 0 2 0,-1-1 6 16,1 2 7-16,-3-2 8 0,-2 4 1 0,1 1 19 16,-3 2 14-16,-2 0 0 0,2-1 4 0,-2 0-2 15,1 2-2-15,-2 3-11 0,1-4 2 0,-1 4-11 0,0 0-4 16,0 0-1-16,0 0-5 16,0 0-2-16,0 0-5 0,-8 11 2 0,3-5-4 15,1 3 1-15,-1 2-6 0,0 0-2 0,-2 1 1 0,3 3-13 16,1-1 6-16,-1-2-9 0,3 3-3 0,-1-1-5 15,2-5-4-15,0 2-7 0,0-1-9 0,3-3 0 16,1 1 1-16,0-1-2 0,2-2 1 0,-2-1 1 16,1-3-5-16,3-1 0 0,-1 2-3 15,4-4 3-15,-1-1 2 0,1-1 2 0,5-3 0 16,-1-3 2-16,-2 0 4 0,4-2 1 0,-1-3 9 0,0 0-3 16,-4-1 6-16,0 1 0 0,-3 2 6 15,-1 1 5-15,-4 3 7 0,3-2 4 0,-4 2 11 16,0 2 8-16,-1 0 12 0,0-1 1 0,-2 3-8 15,0-1 5-15,0 3-7 0,0-1-2 0,0 4-3 16,-2-5-4-16,2 5-3 0,-2-4-3 0,-1 4 1 0,3 0-2 16,0 0-1-16,-10 5-4 0,6-3-5 0,4 3-8 15,-3 1-3-15,3 0-4 0,0-1-4 0,0 4-10 16,2 0-3-16,2-1-1 0,0 3-12 16,3-4-8-16,0 3-2 0,3 1 3 15,4 4-12-15,-5-5-7 0,-1 0-6 0,1-1-9 0,-1-2 10 16,-1 1 5-16,0 0-3 0,0-4-8 0,-3 3 7 15,-1-3 7-15,0 2 6 0,-2-1 7 0,-1-5 12 0,-4 9 9 16,0-6 15-16,0 3 14 0,-3-2 15 16,0-1 17-16,-2 1 13 0,-3-2 8 0,2 2 11 15,0-3 5-15,-3 3 0 0,-1-3 1 16,4 0 1-16,2 0 5 0,-1 0 3 0,2 0-2 16,7-1-4-16,-10 0-8 0,10 0-8 0,-7 0-7 0,7 0-11 15,0 0-8-15,0 0-7 0,0 0-8 0,0 0-7 16,0 0-6-16,0 0-8 0,0 0-6 0,0 0-4 0,31-2-3 15,-24 0 1-15,6-1-2 0,1 0 0 16,0 0-6-16,0 0 0 0,0-3-4 0,6 1 4 0,1-1-5 16,0-1 6-16,-2-1 13 15,3 1-9-15,-2-2 1 0,0 0 2 0,-3-3 2 0,-2 5 6 16,2-2 14-16,-4-1 10 0,1 3 11 0,-3-3 11 16,0 3 14-16,-3 0 6 0,-2 2 8 15,-1 0 13-15,0 1 6 0,-2-1 3 0,1 2 4 0,-3-1-6 16,1 1-1-16,-1-2-3 0,-1 5-6 15,-1-5-8-15,-2 2-2 0,-1 1-11 0,-2-1-1 0,1 2-10 16,-4 1 1-16,0 0-6 0,-2 1-14 0,-1 3 5 16,2-2 3-16,-3 3-3 0,4-1-8 0,-3 1-2 15,1 3-1-15,0 1 8 0,1-2-8 0,0 3-7 16,4 2 4-16,-1 0-4 0,3 1 1 0,1 0-3 16,-1 1 3-16,1-2-3 0,6 1-4 15,-1 0-3-15,4-3-9 0,1 0 1 0,5-1-7 16,-1-3-6-16,9 3-9 0,-2-2-5 0,-1-4-7 15,6 0-6-15,-1-5-10 0,1 1-12 0,-1-4-16 16,-1 0-26-16,-1-1-18 0,-6-1-35 0,1 0-34 16,-2 0-43-16,-5 1-159 0,1-2-438 0,-3 2 194 0</inkml:trace>
  <inkml:trace contextRef="#ctx0" brushRef="#br0" timeOffset="120838.8474">2856 3840 163 0,'2'-6'327'0,"0"2"-17"0,0 0-9 0,1 0-16 0,-2 0-15 16,1 1-19-16,-2 3-23 0,2-6-8 0,-2 3-18 15,0 3-25-15,1-3-13 0,-1 3-20 0,2-4-13 16,-2 4-16-16,0 0-14 0,0 0-14 0,0 0 3 16,0 0-24-16,0 0-3 0,0 0-13 0,0 0-3 15,0 0 0-15,-3 16-7 0,2-7-3 0,0 2-7 0,-1 2-3 16,1-1 3-16,-2 3-8 0,1-2-8 0,0 1 2 15,-2 7-9-15,0-1-3 16,1-6-2-16,-1 5-7 0,0 0 1 0,1-5-9 16,1-2 9-16,-3-1-1 0,3-2 0 0,1 2 0 15,-1-4-1-15,1 0 2 0,-1-1-4 0,1 0 0 0,0-2-6 16,0 0 12-16,0 1-13 0,0-3 5 0,1-2 6 16,-2 5-2-16,2-5-2 15,-1 4-13-15,1-4 11 0,0 0 4 0,-4 4 0 0,4-4-2 16,-7 2-1-16,7-2 2 0,-5 0-2 0,5 0 6 15,-10 0-9-15,5 0 5 0,5 0-1 0,-12 1 4 16,5-2-2-16,-2 2-2 0,2 0 5 0,0-1 0 16,7 0 0-16,-13 3 2 0,9-3-3 0,-3 1 0 15,7-1-4-15,-8 1 5 0,8-1 1 0,-6 0-5 16,6 0 10-16,0 0-11 0,0 0 6 16,0 0-9-16,0 0 6 0,0 0 2 0,0 0-2 0,0 0 1 15,0 0-1-15,0 0 5 0,0 0-1 0,22 0-6 16,-13 0-1-16,1-2 2 0,-2 2-3 0,2-3-5 15,-1 1 1-15,-1 1-8 0,1 0-9 0,-2-3-8 16,1 1-13-16,-1 1-12 0,1-2-15 0,-2 4-20 16,-1-2-21-16,-1-3-33 0,-4 5-36 0,8-6-37 15,-5 1-212-15,-2-2-473 0,0 3 210 0</inkml:trace>
  <inkml:trace contextRef="#ctx0" brushRef="#br0" timeOffset="121085.5124">2883 3821 104 0,'0'0'305'0,"-1"-3"-22"0,1 3-20 16,-2-4-23-16,2 4-24 0,0 0-26 0,0 0-20 15,-2-4-18-15,2 4-17 0,0 0-14 0,0 0-12 0,0 0-12 16,0 0-10-16,-6 9-17 0,3-5-16 0,0 3-19 15,0 0-12-15,0-1-20 0,-2 3-12 0,0-2-21 16,-1 4-15-16,-1 1-32 16,2 2-37-16,-1-4-48 0,0 2-35 0,1-2-141 15,1-1-365-15,1-2 162 0</inkml:trace>
  <inkml:trace contextRef="#ctx0" brushRef="#br0" timeOffset="121472.1115">3133 3857 48 0,'0'0'276'15,"0"0"-21"-15,0 0-24 0,0 0-19 0,0 0-25 16,0 0-20-16,0 0-15 0,0 0-21 0,0 0-7 16,0 0-14-16,-7 8-16 0,3-5-10 15,1-2-12-15,0 5-6 0,-1-3-17 0,1 1-9 0,-1-1-11 0,1 1-5 16,0 0-8-16,3 0-8 0,-3-2-4 0,3-2-4 16,-2 5-3-16,0-3-3 15,2-2 8-15,-3 4-1 0,3-4 5 0,0 0-5 16,0 0 14-16,0 0 1 0,0 0 12 0,0 0 5 15,0 0-2-15,7-8 0 0,-5 5 6 0,-2 3 5 16,1-6-2-16,1 5-7 0,-1-2 1 0,-1 3-10 16,2-7-14-16,-2 6-25 0,0 1-29 0,0 0-36 15,0-6-47-15,0 6-64 0,0 0-193 0,0 0-414 16,-5-6 184-16</inkml:trace>
  <inkml:trace contextRef="#ctx0" brushRef="#br0" timeOffset="121743.88">3078 4106 121 0,'0'2'298'0,"0"-2"-10"0,0 0-16 0,0 2-22 16,0-2-23-16,0 0-22 0,0 0-24 0,0 0-19 15,0 0-15-15,0 0-12 0,0 0-11 0,0-12-14 16,0 12-7-16,3-5-14 0,-2 0-11 0,1 1-6 16,-1 1-11-16,-1 3-1 0,0-6-8 0,2 3-10 15,-2 3 0-15,1-6-7 0,-1 6-9 0,0-3-21 16,0 3-23-16,0 0-32 0,-3-4-41 0,3 4-44 0,0 0-66 16,0 0-248-16,0 0-485 0,-10-2 214 0</inkml:trace>
  <inkml:trace contextRef="#ctx0" brushRef="#br0" timeOffset="149633.5009">3686 3734 101 0,'3'-3'189'0,"-2"-1"-7"0,2-1-10 16,-1 1-8-16,2-1-10 15,-1 0-6-15,1 2-5 0,-3-2-9 0,1 1-11 0,2 1-9 0,-3 0 2 16,2 0-5-16,0 0-7 0,-3-1-7 0,3 2-5 15,-3 0-26-15,4-1-4 0,-4 3 4 0,3-5-4 16,-3 4-2-16,0 1-4 0,3-4 1 0,-3 4-4 16,4-3-9-16,-4 3-4 0,0-3-3 0,0 3-3 15,3-1-3-15,-3 1-5 0,0 0 1 16,0 0-5-16,0 0-3 0,0 0 0 0,0 0-2 16,0 0-2-16,0 0 1 0,0-2-5 0,0 2-6 15,0 0 1-15,0 0 0 0,0 0-4 0,0 0 4 16,0 0-4-16,-3 11 1 0,3-7-1 0,-3 2 1 15,2 3-3-15,-2 0-1 0,0 3 4 0,-1-1-2 0,1 3 1 16,-4-1 0-16,3 7-4 0,-3-2 4 0,0 1 1 16,2 0 0-16,1 0-3 0,-4 0 3 15,2-6 1-15,2 2-1 0,-3 5 0 0,1-6-3 16,2-1 1-16,0 1 1 0,0-3-1 0,-1 0-1 16,3-2 0-16,-1-2 0 0,1 2 5 0,1-5-4 0,-1 1 0 15,2 0 3-15,-1-2-1 0,0 0 1 0,1-1-2 16,0-2 3-16,0 6 0 0,0-5 0 0,0-1 0 15,0 0 0-15,0 0 1 0,-2 4 0 0,2-4-1 16,0 0 3-16,0 0-1 0,0 0 0 0,0 0-4 16,0 0-1-16,0 4-1 0,0-4 0 0,0 0 1 0,0 0 0 15,7 0 1-15,-2 1-4 16,-5-1 2-16,5-1-1 0,-5 1 1 0,10 0 2 16,-6-2 0-16,2 4-3 0,4-4 2 0,0 1-1 0,-1 0 1 15,0 0-2-15,1-1 4 0,4 1 0 0,-4 1-1 16,1-3 5-16,-1 2-8 0,-3 0 3 15,3-1-3-15,1 0 2 0,-3 2 2 0,1-1-6 16,-2-1 7-16,1-1-6 0,-2 2 2 0,1-1-2 16,-4 0 2-16,3 1 4 0,-1 0-5 0,-2-1 6 15,0 1-6-15,1-1-1 0,-4 2-7 0,3-1-16 16,-3 1-8-16,0 0-17 0,5-3-27 0,-5 1-35 16,0 2-44-16,2-1-40 0,-2 1-45 0,0 0-145 0,0 0-418 0,-3-7 185 15</inkml:trace>
  <inkml:trace contextRef="#ctx0" brushRef="#br0" timeOffset="150262.8846">4065 3688 139 0,'0'-3'240'0,"0"3"-11"0,0-4-15 0,0 4-14 0,0 0-20 16,3-2-16-16,-3 2-16 0,0 0-20 0,1-2-8 15,-1 2-18-15,0 0-9 0,0 0-11 0,2-2-9 16,-2 2-6-16,0 0-8 0,0 0-3 0,0 0-7 16,0 0-6-16,0 0-3 0,-3 9-5 0,3-9 2 15,0 4-6-15,-3 1-1 0,3-2-5 0,-1 2 3 16,-1 0-4-16,1 2-2 0,-2 1 0 0,0 0-2 16,-1 4 1-16,1 1-4 0,-4-1 0 0,3 2-2 15,-5 3 2-15,5-4-5 0,-3 2 2 0,-1 3-2 16,1-2 1-16,0-1-2 0,1 3-3 0,0-6 1 0,1 1-2 15,1 0 0-15,-1 0 2 0,3-3 0 0,0-3-4 16,-1 3 4-16,0-3-6 0,2-2 4 0,1 1-1 16,-3-1-3-16,3-3-2 0,-1 3 1 0,2-3 5 15,-1-2-4-15,-1 4 2 0,1-4 3 0,0 4 5 16,0-4-2-16,-2 2-2 0,2-2-2 0,0 3 1 16,0-3-3-16,0 0 5 0,6 3 2 0,-6-3-1 15,7 0-1-15,-3 0-1 0,-4 0 0 0,13 0-1 16,-6 0 1-16,1 0-3 0,1 0 5 15,2 0-7-15,-4 0 1 0,3-1 9 0,-3-1-12 16,3 2 2-16,-3 0 0 0,0 0-1 0,0-1-1 16,-1 0 3-16,-2 1-5 0,0 1 5 0,-4-1-4 0,7 0 2 15,-7 0-1-15,6-1-1 0,-6 1-4 0,4 1-4 16,-4-1-15-16,0 0-15 0,0 0-25 0,0 0-24 16,0 0-29-16,0 0-36 0,0 0-40 0,7 0-54 15,-7 0-129-15,0 0-405 16,0 0 180-16</inkml:trace>
  <inkml:trace contextRef="#ctx0" brushRef="#br0" timeOffset="150809.1468">4425 3700 47 0,'-1'-3'261'0,"1"3"-12"0,-4-3-12 16,4 3-20-16,-3-2-18 0,0 0-22 0,3 2-18 15,-4-2-15-15,4 2-16 0,0 0-12 0,-5 0-12 16,5 0-13-16,0 0-13 0,-7 3-2 0,4 0-10 0,0-1-4 15,0 1-7-15,-3 1-5 0,3 1-2 0,-1 0-2 16,-3 1-1-16,3 2-1 0,-2-1-4 0,2 3 1 16,-3-1 0-16,1 3 9 0,-2-1-15 0,1 1 1 15,-1 6-4-15,2-5-1 16,-3 6-3-16,4-6 1 0,-4 5-8 0,5 1 4 0,0-5-2 16,1 1-2-16,0-1-9 0,3 5 4 0,0-9-2 15,3 6-6-15,1-4-4 0,-1-2-10 0,4 1-17 0,0-3-12 16,3-1-16-16,3-1-26 0,2-1-26 0,-1-3-32 15,10-2-20-15,-1-2-39 0,-2-1-22 0,2-1-153 16,-2-2-399-16,0-4 176 0</inkml:trace>
  <inkml:trace contextRef="#ctx0" brushRef="#br0" timeOffset="151282.3176">4672 3728 250 0,'0'-6'270'15,"1"2"-8"-15,0 1-14 0,1 0-17 0,-2 0-20 0,0 3-23 16,0-3-21-16,0 3-16 0,0 0-14 0,0 0-14 16,0 0-11-16,0 0-10 0,0 9-9 0,-3-1-12 15,2 0-6-15,-1 0-6 0,-1 4-6 0,2 1-9 16,-2-1-3-16,-1 2-1 0,1 1-9 0,0-2-3 16,-1 1-3-16,0 6-6 0,0-2 3 0,1-3-8 0,-2 4-1 15,2-4-2-15,-1-2-8 0,1 2-2 16,-1-5-3-16,0 1 2 0,2-4 5 0,0 0-7 15,-1-1-2-15,0 0 0 0,1-2 2 16,0-1-5-16,1-1 3 0,-1 1-2 0,0-1 0 0,-1 0-1 16,3-2-3-16,-5 2 2 0,2-2-2 0,3 0 5 15,0 0-4-15,-7-4 0 0,5 2 1 16,2 2-2-16,-7-4 1 0,3 3 1 0,0-2-3 16,1 0-2-16,0 3 2 0,-1-4-2 0,-2 3 0 15,2 0 0-15,0 0 5 0,-1 1-3 0,3-4-3 16,2 4 4-16,-9 0-1 0,6-2 1 0,3 2 2 15,-6 0-3-15,6 0-1 0,0 0-1 0,0 0 3 0,-7 0 0 16,7 0-3-16,0 0 4 0,0 0-3 0,-1 3 0 16,1-3 3-16,3 5 1 0,0-2-1 0,-3-3-2 15,8 2 4-15,-1-2-2 0,2 2 0 0,1 0 1 16,0-1-6-16,0 0-3 0,1 0-6 0,2-2-8 16,-3 1-13-16,3-4-18 0,-3 2-18 0,0 2-20 15,0 0-16-15,-1-1-19 0,-1 0-27 0,0-3-41 16,-1-1-45-16,-3 3-134 0,2-1-402 0,-3-4 179 15</inkml:trace>
  <inkml:trace contextRef="#ctx0" brushRef="#br0" timeOffset="151503.7188">4716 3726 122 0,'-2'-4'252'16,"2"4"-20"-16,0 0-22 0,0-3-21 0,0 3-21 16,0 0-22-16,0 0-13 0,0 0-9 0,0 0-11 0,0 0-19 15,-5 7-10-15,3-4-18 0,-1 0-17 0,2 2-16 16,-2 1-21-16,0-3-21 0,-1 5-16 0,1-2-34 16,2 1-28-16,-2 0-43 0,0-2-157 0,0-1-310 15,2 1 138-15</inkml:trace>
  <inkml:trace contextRef="#ctx0" brushRef="#br0" timeOffset="151740.2705">4851 3665 287 0,'1'-1'295'16,"-1"1"-25"-16,2-3-24 0,-2 3-27 0,1-1-22 0,-1 1-22 15,0 0-16-15,0 0-17 0,13 5-12 0,-8 1-17 16,3 1-9-16,-1 2-6 0,0 4-11 0,1 5-10 16,-1 2-7-16,-2-2-7 0,-2 3-5 0,-1 2-6 0,-2-2-5 15,-4 3-11-15,-2 0-22 16,-1-1-22-16,-1 0-29 0,-4-1-46 0,0 0-58 0,-3-4-60 16,-2 0-211-16,-1-4-446 0,1-4 197 0</inkml:trace>
  <inkml:trace contextRef="#ctx0" brushRef="#br0" timeOffset="152689.6568">5153 3688 177 0,'0'0'281'0,"2"-3"-18"0,-2 3-14 15,0 0-14-15,0-2-26 0,0 2-16 0,0 0-22 16,0 0-18-16,0 0-18 0,1-3-15 0,-1 3-9 0,0 0-16 15,0 0-8-15,0 0-10 0,4 8-8 0,-2-5-3 16,-1 2-9-16,1 2-8 16,0 0-1-16,0 1-5 0,-2 0-2 0,1 0-7 0,1 1-1 0,-1 4-9 15,1-1 1-15,-1 0-2 0,-1-2 0 16,0 2-3-16,1 0-3 0,1 1-1 0,-4-5-4 0,4 5 0 16,-4-2-1-16,1 0-2 15,1-1-6-15,0 2-6 0,0-5-9 0,-1 0-7 0,1-1-13 16,0 0-19-16,-2-1-16 0,1-1-17 0,1 0-26 15,0-4-20-15,0 6-25 0,0-6-19 0,-2 6-12 16,4-5-24-16,-2-1-117 0,0 0-354 0,0 0 158 16</inkml:trace>
  <inkml:trace contextRef="#ctx0" brushRef="#br0" timeOffset="153122.6076">5293 3812 20 0,'0'0'177'16,"0"-2"-8"-16,0 2-7 0,0 0-10 0,1-4-9 15,-1 4-7-15,0 0-14 0,0 0-4 0,0 0-13 16,0 0-7-16,0 0-9 0,0 0-10 0,0 0-10 15,0 0-8-15,0 0 1 0,0 0-6 0,0 0-7 16,0 0-7-16,0 0-4 0,-10 2-8 0,10-2 4 0,0 0-7 16,-7 4-2-16,7-4-2 0,-5 2-5 0,3-2-1 15,2 0 0-15,-4 1 0 0,4-1 1 0,0 0-7 16,-5 1 1-16,5-1-2 0,0 0 0 0,-4 1-2 16,4-1-6-16,-1 2 4 15,1-2-6-15,0 0 6 0,0 0-1 0,0 0-4 16,0 0 3-16,0 0 0 0,0 0 0 0,0 0 0 0,0 0 2 15,-3 2-6-15,3-2 3 0,0 0 2 0,0 0 0 16,0 0 2-16,0 0-2 0,0 0-5 0,0 0 4 16,0 0-7-16,0 0-9 0,0 0-5 0,0 0-17 0,0 0-24 15,0 0-1-15,0 0-14 0,0 0-24 0,0 0-11 16,0 0-10-16,0 0-13 0,0 0-22 0,1 4-86 16,-1-4-259-16,-2 3 115 15</inkml:trace>
  <inkml:trace contextRef="#ctx0" brushRef="#br0" timeOffset="153410.5869">5287 3806 35 0,'0'0'198'0,"0"0"-4"0,-1-3-14 0,1 3-16 16,0 0-6-16,0 0-26 0,0 0-7 0,0 0-16 15,0 0-8-15,0 0-5 0,0 0-12 0,0 0-6 0,-6 7-6 16,4-3-8-16,1-1-6 0,-1-1-2 0,-1 3-4 15,0-1-5-15,-1 3-4 0,0-1-2 0,0 1 0 16,1 0-6-16,-2 0-2 0,1-1 0 0,-2 1-4 16,1 0 1-16,1-1-2 0,-2-2-6 0,2 3-1 15,0-1 0-15,1-1-1 0,0-1-2 0,0 0-5 16,1-1-6-16,0 2-10 0,-1-3-8 0,2 0-14 0,-2 0-9 16,3-2-13-16,-3 3-12 0,3-3-18 15,0 0-3-15,0 0-22 0,0 2-20 0,0-2-16 0,0 0-1 16,0 0 3-16,7-7-3 0,-5 2-82 15,-1 1-240-15,3-1 106 0</inkml:trace>
  <inkml:trace contextRef="#ctx0" brushRef="#br0" timeOffset="153656.7202">5224 3880 422 0,'6'-7'12'0,"-4"0"12"0,3-2 14 0,-2 2 7 0,1 0 18 15,0-1 14-15,1 1 15 0,-2 0 5 0,0 3 12 16,0-1 3-16,-1 1 8 0,0 1 4 0,0 0-1 16,1-1-8-16,-2 2-11 0,-1-1-13 0,0 3-8 15,4-1-10-15,-4 1-7 0,0 0 3 0,0 0 0 0,8 4-7 16,-5 0-5-16,0-1-4 15,0 2-6-15,0-1-4 0,1 3-6 0,-1-1-1 16,1 1-2-16,0 2-1 0,-1-2-4 0,3 1 2 16,-2 2-4-16,2-3-5 0,-2 0-3 0,0-1-1 15,2 1-3-15,-2-1 5 0,2 1-10 0,-2-1-5 16,0 0-6-16,0-2-13 0,-1-1-6 0,3 0-10 16,-5-1-18-16,2 0-14 0,2 0-15 0,-5-2-19 0,8 3-26 15,-4-1-21-15,1-4-19 0,-5 2-18 0,6-2-116 16,-3 0-320-16,0-1 142 0</inkml:trace>
  <inkml:trace contextRef="#ctx0" brushRef="#br0" timeOffset="153929.8493">5493 3705 123 0,'1'-9'227'0,"1"0"1"0,1 0 2 15,-3 2 2-15,1 3 0 0,0 0-21 0,-1-1-13 16,2 3-22-16,-4-2-25 0,4 2-14 0,-2 2-14 0,0 0-16 15,0 0-8-15,0 0-11 0,0 0-7 0,0 0-8 16,-3 13-9-16,2-7 4 0,-2 3-19 0,0-2 8 16,3 4-12-16,-4-1-3 0,2 5-9 0,-1-4-2 15,2 2-5-15,-3-1-2 0,2 3-6 0,1 0 2 16,-4-4-6-16,2 3-8 0,0-3 2 0,0 4-7 16,-1-1-8-16,0-2-5 0,1 0-11 0,-2 2-14 15,1-3-15-15,0 0-15 0,1 0-18 0,0-3-21 16,1 1-13-16,-1-5-43 0,3 5-11 15,-2-5-19-15,1 3-173 0,0-3-395 0,1 0 175 16</inkml:trace>
  <inkml:trace contextRef="#ctx0" brushRef="#br0" timeOffset="154346.9509">5589 3808 146 0,'0'0'239'15,"0"0"-7"-15,4-2-10 0,-4 2-8 0,0 0-8 0,-1-3-7 16,1 3-10-16,0 0 2 0,0 0-23 0,0 0-9 15,0 0-10-15,0 0-10 0,0 0-13 0,0 0-11 16,0 0-12-16,2-3-13 0,-2 3-4 0,0 0-13 16,0 0-7-16,0 0-5 0,0 0-13 0,0 0 0 15,0 0-6-15,0 0-4 0,0 0-1 0,0 0-6 16,-1 10-2-16,1-6-1 0,-1 0-4 0,1 0-3 16,0 0-2-16,-2 1-1 0,1 1-4 0,-1-2 0 15,2 2-1-15,-1 0-1 0,1 0 1 0,0 1-3 16,-2 0-2-16,0 0-3 0,2 1 0 0,-3-2 1 0,3 1 0 15,-3 0-7-15,3 0 0 0,-1-3-5 0,1 2-8 16,-2-1-14-16,1 2-6 0,-2 0-7 16,2 2-22-16,-1-6-21 0,2 0-22 0,-1 2-23 0,1-1-30 15,-3-2-29-15,3-2-28 0,1 6-32 0,-1-6-143 16,-2 5-423-16,2-5 186 0</inkml:trace>
  <inkml:trace contextRef="#ctx0" brushRef="#br0" timeOffset="154630.6018">5731 3719 19 0,'1'-1'310'0,"-1"-2"-23"0,2 1-22 0,-2 2-29 16,0-4-24-16,0 4-23 0,0 0-21 0,3-3-13 0,-3 3-17 15,0 0-17-15,0 0-11 0,0 0-12 0,1 9-8 16,-1-5-8-16,0-1-10 0,1 4-4 0,-2-1-10 15,1 3-6-15,0 2-8 0,-1-1 0 0,-2 2-7 16,0 1 0-16,-1 0-5 0,2 1-3 16,-3 0-2-16,2-1-3 0,-1 0-3 0,1-1-2 0,-1 0-4 15,1-3 2-15,0 3-8 0,2-3-13 0,-2-1-9 16,0 1-21-16,0-2-23 0,2 2-28 16,-2-3-28-16,3 1-28 0,0-4-32 0,0 1-25 15,0-4-181-15,0 8-408 0,0-8 181 0</inkml:trace>
  <inkml:trace contextRef="#ctx0" brushRef="#br0" timeOffset="155229.3959">5689 3854 154 0,'0'-4'217'0,"0"4"-20"0,0 0-19 16,1-4-16-16,-1 4-20 0,3-3-14 0,3 3-16 0,-2-2-12 15,1 2-9-15,2-6-14 0,2 5-9 0,-2-2-11 16,3-1 0-16,0 0-10 0,-2 0-7 0,2 0-1 16,1-2-2-16,-1 2 6 0,0 0 2 0,-3-1 12 15,1-2 12-15,1 3 15 0,-2-1 11 0,0 0 6 16,0-2 12-16,-1 2 4 0,-2 1 6 0,-1-1 3 16,1 1 5-16,-1 0 0 0,1 1 5 0,-3-1 1 15,1 0-12-15,2 3-4 0,-4-1-7 0,3-1-8 16,-3 3-2-16,0-4-8 0,4 2-10 0,-4 2-4 15,0 0-10-15,0 0-10 0,0 0-4 0,0-4-12 16,0 4-5-16,0 0-8 0,0 0-10 0,0 0 0 0,0 0 0 16,0 0-10-16,0 0 6 0,0 0 2 0,-1 13 11 15,-2-7-17-15,3 0 2 0,-2 2 3 0,1 0-17 16,-3 4 11-16,1-1-10 0,-1 0-1 0,1 2-6 16,-1 1-2-16,1-1-2 0,0 1 0 15,-4 0-2-15,3-1 0 0,1 0-2 0,-1 0-1 0,1-2-5 16,-1 0-1-16,1 1-4 15,-1-3 6-15,1-1-7 0,3-3 0 0,-2 2 0 0,1-5 2 16,-2 1 5-16,3-3 2 0,-1 5 3 0,1-5-3 16,0 0-6-16,0 0-3 0,0 0 8 0,10-10-2 15,-3 2 7-15,-2 2 2 0,4-3 1 16,-2 0-8-16,3 0-1 0,1-1 10 0,-5 3-1 0,4 0-2 0,-3 0 11 16,1 3-6-16,-1-2-8 15,0 2 0-15,0 1 6 0,0 0-6 0,0-1 4 0,0 4 6 16,-1-2-6-16,0 2 5 0,-2 2-3 15,0-1 1-15,0 3-2 0,0-1 3 0,-1 1-8 0,0 1 5 16,-2 0 0-16,1 2-9 0,-1-1-8 0,-2 3-15 0,-1-2-31 16,-2 1-21-16,0 0-32 0,-2-3-41 15,1 2-47-15,-2-1-67 0,-3 1-260 0,-1-1-582 16,-2-3 258-16</inkml:trace>
  <inkml:trace contextRef="#ctx0" brushRef="#br0" timeOffset="158459.1463">6339 3715 25 0,'2'-3'203'0,"-1"-1"-9"16,-1 1-4-16,0 0-11 0,2 0-9 0,-2 0-11 16,0 0-14-16,1 0-3 0,-1 0-6 0,0-1-5 15,1 1-3-15,-1 3-4 0,2-4-7 0,-2 1-7 0,0 3-1 16,1-4-1-16,1 2-1 0,-2 2-5 0,1-3-2 16,-1 3-6-16,0 0-4 0,0 0-5 0,0 0-1 15,0-3-11-15,0 3-4 0,0 0-8 16,0 0-8-16,0 0-7 0,0 0-1 0,0 0-3 15,0 0-10-15,0 0-4 0,0 0-1 0,0 0-2 16,0 0-3-16,0 0-5 0,0 0 0 0,-3 11-4 16,2-5 0-16,-2 0-1 0,2 2 0 0,-1 0 1 15,-1 4-4-15,-1 2 2 0,4-1 4 16,-4 2-8-16,0-1 4 0,-2 6-5 0,3-7 1 0,2 1-6 16,-5-1 3-16,3 0 1 0,-1 1-1 0,1-3-3 0,-1 1 1 15,1 0 3-15,-2-1-1 0,3-3 1 0,-2 0-1 16,3-1-19-16,-4-1-9 0,5 1-16 0,-4-3-18 15,1 3-22-15,-1-2-23 0,4-1-28 16,-3-2-32-16,2 1-28 0,1-3-19 16,0 0-40-16,-3 4-165 0,3-4-449 0,0 0 198 15</inkml:trace>
  <inkml:trace contextRef="#ctx0" brushRef="#br0" timeOffset="158735.9309">6588 3616 258 0,'1'-3'279'15,"0"2"-22"-15,-1 1-27 0,3-3-26 0,-3 3-15 16,1-3-18-16,-1 3-4 0,0 0-33 0,0 10-11 0,0-6-11 16,0 4-10-16,0 0-8 0,0 1-8 0,-1 0-9 15,1 4-10-15,-2-1-5 0,1 1-6 0,0 0-2 16,1 1-7-16,-3 1-7 0,1 1-3 0,-1-2-9 15,1 1 6-15,0-1-5 0,-2-1-2 0,1 2-3 16,1-2-2-16,-3-1-2 0,2-1-7 0,-1 1-1 0,2-2-9 16,-1-1-12-16,0-1-14 0,0 0-16 15,1-1-25-15,0 0-29 0,-1-1-36 0,0-2-35 0,3 1-26 16,-3-3-33-16,-1 0-131 0,4-2-384 16,-7 3 170-16</inkml:trace>
  <inkml:trace contextRef="#ctx0" brushRef="#br0" timeOffset="159357.2087">6365 3629 157 0,'0'-3'210'0,"-2"0"-19"0,2 3-10 15,0 0-4-15,0 0-11 16,0 0-16-16,3 11-11 0,0-6-13 0,-2-1-11 15,2 4-10-15,1 4-3 0,2-1-8 0,-2-1-12 16,2 2-4-16,-1 1-9 0,1 0-6 0,0 0-5 16,4 5-7-16,-5-6-6 0,2 0-6 0,0 1-3 0,0-1 2 15,0 0-9-15,0-2-7 0,3 1-8 0,-3 2-3 16,3-5-9-16,0 2-12 0,-3-6-5 0,2 2-13 16,1 0-7-16,-1 1-9 0,0-3-11 0,1 0-10 15,0-2-9-15,-1 0-6 0,3-1 4 16,-2-2-13-16,3 1 2 0,0-2 5 0,-3 1 13 0,1-1 8 15,0-2-2-15,-2 0 15 0,0-2 8 16,-1 2 12-16,-2-1 13 0,1 0 16 0,-2-3 24 16,0 5 12-16,0-4 11 0,-2 0 10 0,1-1 10 15,-1 1 18-15,0 0 14 0,-1 1 3 0,-1 1 1 16,0 0-2-16,0 2 0 0,0-1-1 0,-2 0 0 16,1 0-7-16,0 2-8 0,0 2-12 0,0 0-8 15,0 0-8-15,0 0-2 0,0 0-6 0,0 0-4 0,-11 8-4 16,6-2-3-16,1 1-6 0,-1 1-7 0,2 0 6 15,-4 2 3-15,3 2-16 0,0 0 1 16,1 3-3-16,0-4 0 0,0 1-3 0,3-1-1 0,0-1-2 0,0-2-5 16,0 0-6-16,0-2-8 15,3 0-1-15,-1-2-3 0,3 2-4 0,-2-2-5 0,3 0-1 16,2-4-4-16,-2 2 1 0,0-2-1 0,2-4 3 16,0 1 5-16,-1-1 2 0,0-1 1 0,-1-1 1 15,2 1 2-15,-2-3 7 0,0 1 9 16,-1-1 5-16,0-2 1 0,0 2 5 0,-2-1 8 15,-1 0 6-15,0 1 2 0,-2-1 0 0,0 1-3 0,-3 1-4 16,2 0 5-16,-2 1-12 0,-2 2-13 0,0-1-26 0,0 2-31 16,-3 1-39-16,-2 0-55 0,2 2-51 0,-1 0-57 15,-2 2-178-15,3-1-469 0,3 1 209 16</inkml:trace>
  <inkml:trace contextRef="#ctx0" brushRef="#br0" timeOffset="161049.5002">7142 3677 39 0,'-3'-5'256'16,"2"0"-14"-16,-2 2 3 0,2-1-16 0,-2 0-12 15,0 2-13-15,3 2-20 0,-2-4-18 0,2 2-17 16,0 2-14-16,0 0-14 0,0 0-14 0,-5-3-6 15,5 3-16-15,-2-2-6 0,2 2-9 0,0 0-2 16,-8 4-8-16,4-1 5 0,-1 1-7 0,-1-1-2 0,1 3-5 16,-2-1 1-16,-1 2 3 0,0 2-1 0,-1 1-2 15,0-2-1-15,0 2 0 0,-3 6 0 0,2-5-6 16,-2 5-7-16,5-4-5 0,-2 0-2 0,2 6-1 16,-1-1-4-16,2-4-3 0,-1 4 2 0,6-2-2 15,-4 0-4-15,4-1-3 0,4 4 1 0,-3-5-2 16,4 1-2-16,-1-4-13 0,4 2-13 0,0-1-3 15,4-1-9-15,1-4-7 0,2 2-11 0,7-3-11 16,-6-2-7-16,6-2 3 0,0-2-14 0,0-2 2 16,-1-2 0-16,0-1 5 0,-5 1 6 0,0-2 0 15,-1 1 8-15,-2-1 8 0,0-4 7 0,-1 0 10 16,0-4 17-16,-4 5 21 16,-1-3 3-16,1 2 17 0,-5-1 15 0,2 1 1 0,-3-2 8 15,0 2 9-15,-2-2 5 0,1 4 7 0,0 0 17 16,-1 2-14-16,-1 1-8 0,0 1 1 0,0 1-10 15,-1-1-9-15,0 1 0 0,0 2-7 0,-1 1-8 0,0 1-10 16,4 0 4-16,-10 3-2 0,2 1-7 0,1 1-7 16,1 1-1-16,-2 1 2 0,3 1-5 15,-4 2 0-15,2 2-1 0,1 0-7 16,-1 0-11-16,3 1-13 0,0-2-12 0,-1 0-4 16,4 1-10-16,-2-3-7 0,3-1-3 0,3 3-9 0,-2-4-8 15,2 0-1-15,0-1-2 0,0-1 2 0,1-1 1 16,1-1 3-16,0-1 0 0,2-2 7 0,1 0 6 15,1 0 4-15,0-5 7 0,-1 3 1 16,0-2 4-16,1-2 11 0,-1 2 10 0,3-6 9 16,-4 2 20-16,2-2 14 0,-4 0 7 0,1 2 4 0,-1 1 10 15,1-4 7-15,0 0 9 0,-2 2 18 0,-1 3 5 16,1-3-6-16,2 2-9 0,-5 0-4 0,2 0 4 16,-1 3-1-16,0-1-6 0,0 1 3 0,-1-1-6 15,2 3-8-15,-3-2-3 0,3 1-10 0,-3 3-4 16,1-3-10-16,-1 0-2 0,0 3-8 0,0 0-9 0,0 0-8 15,2-2 6-15,-2 2-10 0,0 0 7 0,0 0 1 16,5 6-11-16,-4-4 0 0,-1-2 1 0,2 3 1 16,-2 1-5-16,3-2-7 0,-3-2 1 0,1 5-1 15,0-3-2-15,-1-2 2 0,0 3-1 0,0-3 1 16,1 3 4-16,-1-3-1 16,0 0 4-16,0 0-1 0,0 0 8 0,0 0-5 0,-2 3 8 15,2-3-3-15,0 0 0 0,0 0 4 0,0 0 2 16,0 0-5-16,0 0 3 0,0 0 0 0,-4-9 3 15,4 9 0-15,0 0 11 0,-1-4-16 0,1 4 3 16,0-3-3-16,0 3 3 0,0 0 1 0,-2-2-1 0,2 2 0 16,0 0 1-16,0 0-4 0,0 0-2 0,0 0 0 15,0 0 6-15,0 0 3 0,-1-3 0 0,1 3-7 16,0 0 2-16,0 0 0 0,0 0-3 0,0 0 3 16,0 0 7-16,0 0-3 0,0 0-9 0,0 0 6 15,0 0 0-15,0 0 14 0,0 0-12 0,0 0 4 16,0 0-2-16,3-3-4 0,-3 3 2 0,0 0 1 15,0 0-5-15,0 0 1 0,0 0-1 0,0 0-2 16,0 0 6-16,0 0-5 0,4-1 3 16,-4 1 5-16,0 0-8 0,3-2-3 0,-3 2 2 15,0 0 6-15,0 0-3 0,8 3-3 0,-5-2 1 16,-3-1 1-16,5 3-3 0,-2-1 2 0,1 0 0 16,1 2-4-16,-2-1 5 0,1 1-2 0,0 1 0 15,-1 0 3-15,2 1-1 0,-2 2 4 0,0-2-1 16,0 3-3-16,0-1-3 0,-2-2 6 0,0 3-8 15,-1-2-8-15,0 0 1 0,-1-1 2 0,1 2-5 0,-4-1-1 16,1-1-1-16,0-2 3 0,-1 1-2 0,0 0 4 16,-1 1 0-16,1-4 6 0,0 0-1 0,0 1 4 15,0-2 1-15,1 0 0 0,3-1 2 0,0 0 6 16,-9-1-3-16,9 1-4 0,-3-3-1 0,1-1 1 16,2 3 4-16,-2-3 4 15,2-1-5-15,2-1 2 0,-1-1-2 0,2-2 3 0,0 0-3 16,2 2 7-16,2-4-3 0,1 2-1 0,3-4-1 0,-1 4 0 15,-1 0 1-15,1 2-2 0,3 0 1 0,-3-1 2 16,0 4 4-16,-2-1 5 0,2 1-4 16,0 1 0-16,4-2 0 0,-6 3 0 0,0 0-3 15,-2 2 1-15,1 0-4 0,1 2 6 0,-1 0-3 16,0 1-1-16,-4 1 0 0,3 0-1 0,0 1 0 16,-3 2 4-16,0 0-1 0,1 3-2 0,-1-2 2 15,-3 1-1-15,3 4-8 0,-3 0-10 0,0-2-13 0,-2 1-19 16,1 1-20-16,-2 0-25 0,-1-2-34 0,1 1-35 15,0 1-42-15,2-5-51 0,-1 3-186 0,-1-1-475 16,1-4 210-16</inkml:trace>
  <inkml:trace contextRef="#ctx0" brushRef="#br0" timeOffset="162270.93">7862 3878 277 0,'1'-5'292'0,"-1"-2"-19"0,0 0-17 15,-1 1-17-15,-2-2-2 0,3 3-16 0,-3-1-13 16,2 0-21-16,-5 0-19 0,2 0-18 0,0 2-3 15,-2-1-13-15,-1 1-11 0,0 1-11 0,0-1-5 0,-3 4-14 16,3-2-10-16,0 2-9 0,-3 2-7 0,0 0-3 16,2 2-2-16,-2 0-17 0,3 0-2 0,-3 1-2 15,-1 2-6-15,4-1-6 0,1 1 2 0,-1 1-3 16,0-1-8-16,3 0-2 0,1 2-11 0,-1 0-8 16,1-3-14-16,0 1-14 0,2-1-5 0,-2 2-2 15,3-1-12-15,3-2-8 0,-2 0 1 0,2-1-3 0,1-1 2 16,2-1 3-16,1 0-4 0,3-2-8 0,2 0-1 15,2-2 5-15,-1 0 4 0,2-3 3 16,1 1 7-16,-2-2 7 0,6-3 3 0,-6 1 14 16,3-4 8-16,-6 5 14 0,2-2 14 0,1-6 10 0,-3 5 15 15,-1-3 5-15,1-3 11 0,-1 0 11 0,0-2-4 16,-3-1-2-16,1 1 14 0,-2-4-8 0,1 5 9 16,-1-4 4-16,-2 7 14 0,0-1-7 0,-2 2 0 15,-1-1-6-15,-1 5-4 0,0-1 11 0,3 2-2 16,-3 1-3-16,0 3-20 0,0-1 6 0,0 1-14 15,0 1-6-15,0 3-7 0,0-3-6 16,0 3-2-16,0 0-8 0,0 0 3 0,-10 10-4 16,7-3-13-16,-4 5 6 0,3 1-2 0,-3 0-8 15,1 1-3-15,-1 5 3 0,0-1-6 0,1 0-10 16,1-1-9-16,-2 4 1 0,0-2 1 0,1 0-4 16,2-1-14-16,-3 1-4 0,3 0-2 0,1-6-14 15,0 1 0-15,0-1 6 0,2 0 0 0,-1-1-4 16,4-3 2-16,-2 1-4 0,0-3-4 0,4 2 1 15,-1-5 6-15,2 3-1 0,1-6 0 0,1 2 1 0,2-2-5 16,0-1 2-16,1 0-2 0,3-1 4 0,-2-2 5 16,5-4 8-16,-5 1 3 0,3-2 4 0,0 1 2 15,-4-1 8-15,0 1 6 0,1-2 7 0,-1 1 11 16,-4 1 9-16,-1 0 16 0,1-2 4 0,-2 0 14 16,2 4 14-16,-2-4 9 0,0 3 4 15,-1-1-7-15,-2 2-3 0,-1 1 15 0,3-1 1 16,-3 1-9-16,0 2-6 0,0-2-4 0,0 4-13 15,0-4-4-15,0 4-2 0,-4-1-5 0,4 1-8 0,0 0-4 16,-7 5 0-16,1 0-7 0,2 0 4 0,-1 2 3 16,2 0-6-16,-4 3-7 0,0 2-23 0,1 0-2 15,3-1-13-15,-1 1-11 0,1 0-13 0,3 1-4 16,-1 0-2-16,1-4-13 0,3 3-8 0,1-3-6 16,0-1-1-16,2-2-9 0,2 0-11 0,-1-1-9 15,3-2-5-15,4 0-4 0,0-3-1 0,10 0 3 16,-4-3 7-16,-5-1 11 0,6-2 8 15,-1-3 18-15,-3-2 14 0,1 1 21 0,-4 1 26 0,-1-4 21 16,-2 2 22-16,2-5 18 0,0-1 19 0,-5-3 18 16,1 3 4-16,0-4 11 0,-3 0 6 0,0-1 2 15,-1-1 1-15,-2 1 12 0,1 1 2 0,-1 1 15 16,0 2 5-16,-2 5-5 0,-1 1 7 0,0 3-1 16,0 1-7-16,0 1-7 0,0 2-16 0,0 2-8 15,0-2-17-15,0 4-22 0,0 1-4 0,-1-4 2 0,1 4-10 16,0 0-3-16,0 0-3 15,-10 13-5-15,6-4-9 0,-2 2-3 0,1 1-16 16,-4 5-2-16,2 3-10 0,0-1-8 0,0 0-10 16,0 0-17-16,3 2 3 0,-2 2-7 0,-1-1-34 0,0-1-2 15,4 0-11-15,-4-1-17 0,2-1-6 0,0 0-16 16,1-5-16-16,1 4-18 0,-1-4-16 0,1-2-16 16,-1-2-19-16,1-2-18 15,3-3-27-15,0 1-17 0,0-3-183 0,-1 1-493 16,1-4 219-16</inkml:trace>
  <inkml:trace contextRef="#ctx0" brushRef="#br0" timeOffset="162603.859">8263 3823 8 0,'-3'-2'234'0,"3"2"-14"0,0 0-13 15,0 0-14-15,0-3-20 16,0 3-15-16,0 0-9 0,0 0-13 0,0 0-10 15,0 0-8-15,10-1-14 0,-6 0-10 0,3 0-6 16,0 0-4-16,3 1-10 0,0-4-5 0,1 0 2 16,-1 1-2-16,0 1 2 0,1-1 7 0,-2 1 5 0,-1-1 12 15,1 0 2-15,-4 1 7 0,0 2 2 0,-1 0-2 16,1-2 0-16,-5 2-6 0,3-1-13 0,-3 1-7 16,0 0-10-16,0 0-8 0,5 3-3 0,-3 1 2 15,-4 0-12-15,1 0-5 0,0 3-7 0,0 1 15 16,-1 0-19-16,2 4-1 0,-3 0-3 0,-1-3-4 15,3 3 0-15,-1 2-19 0,2-3-4 16,-4 2-20-16,1-4-16 0,3 3-15 0,-2-2-17 0,0-1-22 16,1-1-18-16,-1-2-25 0,2 0-31 15,0-2-24-15,0-1-21 0,0-3-41 0,3 4-204 16,-3-4-490-16,0 0 217 0</inkml:trace>
  <inkml:trace contextRef="#ctx0" brushRef="#br0" timeOffset="163680.467">8648 3810 129 0,'0'-3'248'0,"0"3"-13"0,0-4-4 16,0 4-10-16,-2-3-13 0,2 3-16 0,0-3-17 16,-3 2-13-16,3 1-7 0,-7-2-10 0,3 1-8 0,4 1-12 15,-7 0-8-15,1 0-7 16,1 1-14-16,-1 1-7 0,-1 0-5 0,1 1-7 16,-2 1-1-16,0-1-13 0,3 1-2 0,-2 1-8 15,1-1-6-15,2 0-3 0,-3 2-5 0,2-2-2 16,0 4-5-16,1-3 0 0,3 2-3 0,-1 0-1 15,1-1-3-15,1 0-8 0,-1-2-3 0,2 0-5 16,1 3-4-16,-1-2-4 0,4 0 3 0,-2 1-8 16,2-3-3-16,0 1-5 0,-1-1 0 0,4 0-3 0,-1-2-1 15,2 1 2-15,-2-2 3 0,2 1 3 0,-2-2-5 16,1 1 8-16,1-2-5 0,-1-1 4 0,-1 0 1 16,0 1 3-16,0-3 9 0,0 1 0 0,-3 1 5 0,1-3 5 15,0 1 8-15,0-1 9 0,-2-1-3 16,1 0 14-16,0 5 9 15,-3-7 3-15,2 6 1 0,0-3 1 0,-1 2 0 16,0 1-3-16,0-1 5 0,-1 1 5 0,0-3 1 0,0 3-8 16,0-1-6-16,0 1-10 0,0 0-1 0,1 0-6 15,-1 1-10-15,1 0 5 0,-2 2-5 0,4-3-1 16,-2 1-8-16,-2 2-3 0,5 0-3 0,-5 0-4 16,7 0-5-16,-7 0 5 0,5 2-9 0,0 0-9 0,-3 1 3 15,1 1 2-15,0 0-7 0,0 0 3 0,1 2-8 16,-1 0-2-16,-2 1-5 0,2-1-7 15,-1 2-1-15,-2-1 7 0,0-1-5 0,-2 3-9 16,1-4-1-16,-1 3-2 0,0-1 1 0,-1 0-9 0,0-2 1 16,2-1 10-16,-2 1 5 0,1-1 3 0,-1 1 0 15,1-4 6-15,-1 3 0 0,0-3 10 0,3-1 1 16,-3 2 2-16,3-2 2 0,0 0-2 0,0 0 11 16,0 0-2-16,-4-8 2 0,4 4 11 0,1 0 6 15,1-2-2-15,2-1 7 0,0-1-5 0,2 0 4 0,2-3 5 16,1 0 4-16,1 0-4 0,1 1-7 0,-1-2 0 15,5 0-4-15,-2 3 1 16,-2 1-5-16,2 0 2 0,-1 0-6 0,1 4 0 16,0-2 2-16,-3 4 0 0,-2-1-8 0,2 2 2 0,0 1-1 0,-1 1-1 15,-1 0 3-15,-1 2-6 0,0-1 9 0,1 4-9 16,-3 0-3-16,-2 0 6 0,1 2-1 0,-2 3 5 16,-1-1 0-16,-2 3 4 15,1-2-10-15,-2 1-1 0,1 0 1 0,-2 2-9 16,0-2-16-16,0-2-16 0,0-1-22 0,1 0-30 15,-1-2-38-15,1 2-47 0,0-5-63 0,2 2-67 0,-2-3-173 16,2-3-525-16,0 0 232 0</inkml:trace>
  <inkml:trace contextRef="#ctx0" brushRef="#br0" timeOffset="166064.4539">9105 3769 115 0,'0'0'183'0,"-3"-3"-4"0,3 3-7 15,-1-2-13-15,1 2-9 16,-3-3-16-16,3 3-13 0,0 0-10 0,0 0-13 16,0 0-11-16,0 0-10 0,0 0-8 0,-1-4-4 0,1 4-8 15,0 0-6-15,0 0-4 0,0 0-8 16,5 8-3-16,-2-5-3 0,0 1-3 0,1-1-3 0,1 0-4 15,-1 2 4-15,1 0-11 0,0 0 1 0,0 2-3 16,0-1-2-16,-2 0 2 0,1 1-1 0,0 1-4 0,-2-1 3 16,0 0-3-16,0 0-3 15,-3 0-3-15,1 1-3 0,-2-2-3 0,0 2-6 16,0-3-3-16,-3 3-4 0,2-4-3 0,-1 1 1 0,0-2-5 16,0 0 5-16,-1 0-4 0,1 0-2 0,1-2 0 15,3-1 0-15,-8-1-2 0,8 1-3 0,-7-3 3 0,4 0 3 16,0 0-1-16,2-2 1 0,-1 0 2 15,2 1 2-15,0-4 0 0,0 0 8 16,3 0 7-16,0-3 1 0,1 1 5 0,-1-2 8 16,1 0-1-16,1 0 9 0,0 1 7 0,0 2 7 15,0-2 6-15,-2 2 7 0,1 1-3 0,1 2 9 0,-1-2 6 16,-1 4 8-16,-2 1-5 0,1-1-24 0,0 0-4 16,-1 1-7-16,0 1-2 0,-1 2-5 0,0 0-1 15,0 0 3-15,0 0-6 0,-4 10 4 0,1-2-5 16,-1 1 2-16,-4 4-1 0,1-2-8 0,-3 5-4 15,2-3-15-15,-1-1-22 0,1 1-20 0,-4 3-24 16,5-3-29-16,1-3-32 0,1 2-36 0,-1-4-137 0,3-1-339 16,2-4 150-16</inkml:trace>
  <inkml:trace contextRef="#ctx0" brushRef="#br0" timeOffset="167352.0482">10150 3556 118 0,'3'-4'245'0,"-2"0"-11"0,2-1-17 0,0 1-10 15,-3 0-4-15,3 0-9 0,-2 1-11 0,-1 0-17 16,2-1-14-16,-1 0-14 0,-1 3-8 0,0 1-10 0,1-5-5 0,2 3-13 16,-3 2-13-16,0 0-10 0,0-4-6 0,0 4-8 15,3-2-9-15,-3 2-2 0,0 0-7 0,0 0-9 16,0 0-5-16,0 0-1 0,0 0-5 15,0 0 0-15,0 11-1 0,-1-7-3 0,-1 3-1 0,1 1 1 0,-1 0 1 16,1 2-6-16,0 2-1 16,-1 1 2-16,-2 1-4 0,0 5-1 0,1 0-2 15,-1 1 4-15,1-3-4 0,-3 3-3 0,1 0 1 16,2-2 1-16,-3-2-2 0,1 1-1 0,2-3 0 16,-3-3 0-16,2 4-4 0,1-3 3 0,-1-1-3 0,1-2 3 15,0 0-3-15,-1-3 3 0,4 1 1 0,-3-2-4 16,2-1-2-16,-2 0 1 0,3-1-1 0,0-1 15 15,0 2-12-15,0-1-2 16,0-3-1-16,-3 2-1 0,3-2 1 0,-3 2 1 16,3-2 0-16,0 0-3 0,-1 3 5 0,1-3-5 0,0 0 1 15,0 3 0-15,0-3-1 0,0 0 0 0,-3 1-1 16,3-1 0-16,0 0 5 0,0 0-5 0,0 0-2 16,0 0 5-16,0 3 0 0,0-3 0 0,0 0-1 15,0 0 0-15,-4 1-2 0,4-1 1 0,0 0-1 0,0 0 2 16,0 0-4-16,0 0-2 0,0 0 8 0,-3 2-7 15,3-2 1-15,0 0 2 0,0 0 2 0,0 0 0 16,0 0 2-16,0 0-4 0,0 0 1 0,0 0 1 16,0 0 4-16,0 0-7 0,11 1 5 0,-5-2-1 15,1 1-3-15,6 0 4 0,-5 0-3 0,8-2-1 16,-7 2 0-16,7-2-1 0,-1 0-2 0,2 1 2 16,-3-2 3-16,3 3 2 0,-3-2-5 0,-1 0 0 15,1 0 1-15,-4 1 1 0,0-1 0 0,-2 1 2 16,-1-1 0-16,-1 0 0 0,-2 2 3 15,0 0 1-15,1-2 1 0,-5 2 4 0,4 0 0 16,-4 0 2-16,0 0-5 0,4 0-2 0,-4 0-9 16,4-2-15-16,-4 2-17 0,0 0-21 0,0 0-29 15,3-2-21-15,-3 2-40 0,0 0-36 0,0 0-37 16,0 0-46-16,0 0-152 0,0 0-450 0,0 0 199 0</inkml:trace>
  <inkml:trace contextRef="#ctx0" brushRef="#br0" timeOffset="167915.0563">10561 3534 265 0,'2'-1'266'0,"-2"1"-21"0,1-3-22 0,-1 3-24 0,1-3-20 15,-1 3-14-15,0 0-24 16,0 0-11-16,0 0-17 0,0 0-9 0,0 0-13 16,0 0-5-16,5 6-10 0,-4-3-8 0,1 0-5 15,-1-1-8-15,0 3-4 0,-1 0-6 0,2-1-3 16,-1 1-2-16,-1 0-6 0,0 2 2 0,0 1 3 16,0 0-4-16,0 2 2 0,-1 2-5 0,-1 3-1 15,0-4-3-15,-1 3-19 0,0 4 0 0,-1-5-1 16,1 3-3-16,-3 2 0 0,3-1 1 0,-1-3-2 15,1-1 0-15,-1 2 1 0,1-2-1 0,-1-1 2 16,1-1-3-16,0 0 4 0,-1 0-2 0,2-2 0 16,1-2-3-16,-1 0 3 0,0 0-2 0,0-1-2 15,1-4 2-15,1 3 0 0,0-3 1 0,0 2 0 16,0-3 2-16,0 3 0 0,0-4 2 0,0 4 0 16,0-4 1-16,0 0-2 0,1 2 2 0,-1-2-3 15,4 1 3-15,-4-1-1 0,8 0 1 0,-4 0-2 16,3 0-2-16,-4 0-1 0,7-1 1 0,-2 1-2 15,1 0 2-15,1 0-1 0,0-2-2 0,0 1-2 0,-1 0 3 16,6-2 1-16,-6 0-6 0,1 2 2 0,-1-1 1 16,-4 1 0-16,5-2 1 0,-3 2 1 15,-2 0 1-15,-1-2-1 0,1 2 3 0,-2 0 5 16,1 1 1-16,-4 0 1 0,5 0 3 0,-5 0-3 16,0 0-3-16,0 0 0 0,5-2-8 0,-5 2-13 15,0 0-22-15,0 0-34 0,0 0-25 0,0 0-40 0,0 0-38 16,0 0-35-16,0 0-50 0,0 0-128 15,0 0-415-15,-7-7 184 0</inkml:trace>
  <inkml:trace contextRef="#ctx0" brushRef="#br0" timeOffset="168231.4523">10947 3546 234 0,'-1'-3'260'0,"1"3"-22"0,-2-2-23 0,2 2-22 15,0 0-15-15,0 0-15 0,0 0-16 0,-11 7-18 16,6-3-7-16,1 2-13 0,-1 1-3 0,0 0-11 16,-3 4-4-16,3 0-8 0,-1 2-8 0,0 0-9 15,2 2-5-15,0-1-5 0,-2 0-5 16,2 0-3-16,1 0-6 0,-1 4-3 0,2-2-2 15,1-2-6-15,-1-1 7 0,1 1-6 0,0 1-12 16,2-3-2-16,-2 1 3 0,2-2-4 0,2 2-3 16,0-2-9-16,0 2-18 0,-1-7-12 0,1 2-20 15,3 0-18-15,0-2-34 0,1 0-31 0,1-2-35 16,1-2-45-16,1 1-174 0,1-2-415 0,-1-1 184 16</inkml:trace>
  <inkml:trace contextRef="#ctx0" brushRef="#br0" timeOffset="168691.9013">11230 3656 38 0,'5'-6'329'0,"-3"1"-11"0,1 1-8 0,-1 0-13 16,0 1-15-16,0-1-26 0,-1 3-25 16,-1 1-29-16,0-4-24 0,0 4-18 0,3-2-19 15,-3 2-11-15,0 0-15 0,0 0-11 0,3 7-10 16,-2 0-10-16,-1-1-8 0,0 3-7 0,-1 2-9 0,0 0-6 15,-1 0-4-15,2 3-3 0,-1 0-20 0,-1 0-2 16,-1 2-3-16,1-4-7 0,-1 0-2 0,1 1-10 16,1-1-4-16,-2-1-3 0,0-2-6 0,3 0-6 15,-1-2-3-15,0 0-7 0,-1-1 0 16,1-3 0-16,-1 3 1 0,2-1-6 16,0-4-2-16,-1 2 1 0,-1 1 0 0,2-1 1 0,0-3 1 15,-2 2-2-15,-1-1 0 0,3-1 5 0,-7 1-2 16,7-1 4-16,-9-2 3 0,9 2 2 0,-10 0 0 15,6 0 8-15,0-2 1 0,-2 2 1 0,2-1 1 16,4 1 1-16,-9-1 9 0,9 1 3 0,-7-1-1 16,4 0 1-16,3 1 1 0,-7 1 0 0,3 0 1 15,4-1-3-15,-5 2 2 0,1 0 0 0,1-2 4 16,1 2-5-16,2-2 1 0,-3 4-3 0,2-2 1 16,1-2 1-16,-2 5 2 0,2-5-4 0,2 4 3 15,1-3-1-15,-1 1-5 0,2 0-2 0,0 0-8 16,1 0-9-16,0 0-11 0,3-1-5 0,-1-1-16 0,1 0-19 15,1-1-10-15,-2 1-27 0,1-3-17 0,1 2-39 16,-2-3-18-16,0 1-21 0,0 0-152 0,-4-1-384 16,1 0 169-16</inkml:trace>
  <inkml:trace contextRef="#ctx0" brushRef="#br0" timeOffset="168889.0833">11242 3625 230 0,'0'-4'215'0,"0"4"-21"0,0 0-18 0,0 0-23 0,0-3-14 15,0 3-12-15,0 0-18 0,0 0-8 0,0 0-18 16,-2 11-18-16,4-10-23 0,-1 5-26 16,0-1-31-16,0-1-30 0,1 0-36 15,0-1-29-15,-1 1-124 0,1 1-252 0,1-2 111 16</inkml:trace>
  <inkml:trace contextRef="#ctx0" brushRef="#br0" timeOffset="169141.9196">11451 3551 206 0,'2'-4'277'0,"0"0"-15"16,1 2-22-16,0-1-20 0,1 0-23 0,-1 1-18 0,2 0-19 0,0 2-15 15,-1 0-13-15,2 0-11 0,-1 1-14 0,4 5-8 16,-2-2-1-16,0 5-8 0,0-1-8 0,0 4-6 16,0 2-4-16,0 4-6 15,-2-1 2-15,-3 2-14 0,0-1-4 0,-1 2-8 16,-4-3-4-16,-1 2-1 0,1-5-4 0,-7 2-15 16,0 1-17-16,-1 1-31 0,-3-3-31 0,0 2-39 0,-1-3-60 15,2-4-56-15,-2 3-219 0,2-4-469 0,1-1 208 16</inkml:trace>
  <inkml:trace contextRef="#ctx0" brushRef="#br0" timeOffset="170714.4013">11840 3743 106 0,'-4'0'204'0,"-2"0"-8"0,2-2-12 0,-3 0-10 0,3 2-18 16,-2-1-10-16,2 0-7 0,-2-1-9 15,2 1-20-15,4 1-4 0,-6 0-5 0,6 0-6 16,-5-2-7-16,5 2-3 0,0 0-6 0,0 0-2 15,0 0-7-15,-7 0-3 0,7 0-4 0,0 0-1 0,0 0 0 16,0 0-3-16,0 0-3 0,0 0 3 0,0 0-2 16,0 0 2-16,-3 0-2 0,3 0 9 0,0 0-10 15,0 0-6-15,0 0 0 0,0 0-3 0,0 0 2 16,0 0-4-16,0 0-1 0,0 0-7 0,0 0 0 0,0 0 1 16,0 0-3-16,0 0 4 0,21 0 1 0,-8 3-6 15,2-3 1-15,6 0-3 0,6 3-8 16,14-2 5-16,0 1-5 0,1-2-2 0,3 0 3 15,0 2-9-15,3 0-1 0,4 1-2 0,-7-2-1 16,0 1-3-16,0-1-6 0,-7 0-6 0,2-2-3 0,-14 1 8 16,1 1-8-16,-4-1 5 0,-3-1-1 0,-4 1 2 15,-2 0-2-15,-4 0 1 0,-1-1 3 0,-2 1-1 16,-2 0 6-16,0 1 5 16,-5-1 7-16,5 0 2 0,-5 0 2 0,6 0 2 15,-6 0-3-15,0 0 0 0,5-1-4 0,-5 1-3 16,0 0-1-16,2 3 1 0,-2-3-11 0,1 2 6 0,-1-2-6 15,0 0 0-15,0 0-12 0,0 0-3 0,0 0-3 0,0 0-6 16,0 0 1-16,0 0-1 0,0 0-3 0,0 0 3 16,0 0-2-16,0 0-1 0,0 0 3 0,0 0 0 15,0 0 0-15,0 0-2 16,0 0-1-16,0 0-5 0,0 0-2 0,0 0-4 16,0 0-1-16,-8-8 2 0,5 5 0 0,-3 1 0 15,1 0 3-15,-1-1 2 0,-1-1 3 0,0-1 3 16,-1 2-3-16,-1-1 11 0,-1 0 3 0,2 1-9 0,-1-2 11 0,-5 0-8 15,2 1 3-15,0-3 0 0,-2 2 5 16,0-3 0-16,2 3 0 0,-1 0 3 0,0-1-4 0,5 1 8 16,-1 1 2-16,-2 2 3 0,4-2 2 0,0 2 7 15,0-3-4-15,1 4-2 0,2 0 7 0,1-1-3 16,-1 0 3-16,4 2-2 16,-7-1-2-16,4 0 3 0,3 1-4 0,0 0-1 0,0 0 0 0,-3-1-2 15,3 1-1-15,0 0-2 0,0 0 6 0,0 0-5 16,0 0 1-16,14 3-2 15,-4-1 1-15,3 0 0 0,1 0 2 0,2 0-1 0,6 1 0 16,2-1-3-16,1-2-2 0,-1 2 3 0,0 1-1 0,0-2 3 16,0 1-3-16,-3 0-5 0,-5-1 7 15,-1 1-2-15,-1-2 1 0,-3 2-6 16,-1-2 2-16,0 0 4 0,-3 0 2 0,-1 2 3 0,-2-2 1 16,0 1 0-16,-1 0 5 0,-3-1 10 0,0 4-5 15,0-4 3-15,-3 6 5 0,-4 0-4 0,0 0-2 16,-3 2 0-16,-4 1 0 0,-3 1-1 0,-1 1-7 15,3 1 1-15,-2-2 1 0,3-2-4 0,2 1-3 16,-2 0-9-16,0-3-18 0,4 3-29 0,-4-1-27 0,5 1-34 16,-1-1-47-16,3-1-59 0,2 0-62 0,0-3-183 15,2 2-498-15,0-3 221 0</inkml:trace>
  <inkml:trace contextRef="#ctx0" brushRef="#br0" timeOffset="173512.157">13044 3491 228 0,'2'-3'247'0,"-1"-1"-9"0,0 1-7 0,1 0-15 15,-2 3-8-15,1-3-11 0,0 0-12 0,-1 3-16 16,2-3-13-16,-2 3-11 16,0 0-14-16,2-2-9 0,-2 2-13 0,0 0-3 0,0 0-13 15,0 0-10-15,4-2-5 0,-4 2-13 16,0 0-10-16,0 0-6 0,0 0-3 0,0 0-5 0,0 0-7 16,0 0 3-16,-1 8-7 0,0-3 1 0,1 1-5 15,-1 3-1-15,0 2 3 0,-1 1 6 0,-1 3-5 16,2-1-2-16,-3 5-1 0,-1-1-1 15,-2 3-3-15,2-1-15 0,-1 0-3 0,-1 0-9 16,0 1 5-16,0-2 3 0,1-4 0 0,2-2-3 16,-2 0 0-16,2 0 0 0,1-5 2 0,1 4-1 15,1-4-4-15,0-1 4 0,1-1-1 0,0-1 2 0,0 0 1 16,1-3-2-16,2 2 3 0,0-2 0 0,1 0-2 16,0-1-5-16,5-2-9 0,5 0-1 0,-4-1-10 15,3-1-8-15,8-3 0 0,-5 2-8 0,2-5 2 0,-3 4-5 16,3-7 4-16,-1 0 4 15,0-2-2-15,-1 2 9 0,-1-3 1 0,-1 2 3 16,0-1 1-16,-5 2 6 0,2 0 10 0,-4 0 10 16,0 2 4-16,-2 2 5 0,1 1 12 0,-2 0 8 15,0 0 12-15,-1 2 4 0,0-1 11 0,-2 2 2 16,2 1-2-16,-2 1 4 0,1-3-11 0,-1 3-4 16,1 1-13-16,-2 1-4 0,1-4-6 0,-1 4 3 15,0 0-4-15,0 0-8 0,0 0 5 0,2 11-5 16,-2-8-6-16,0 3 1 0,0 1 1 0,0 3-1 15,0 2 2-15,0-2-8 0,0 2-1 0,-3 0-2 16,3 1-2-16,-2-1-5 0,0 1-2 0,1-1-7 16,0 0-2-16,0-3-6 0,-2 0-1 0,2-1-7 15,-2-2 6-15,0 2-3 0,3-3 5 0,-2-1 3 0,1 0 3 16,0-1 1-16,0 0 7 0,1 0 2 0,0-3-4 16,0 0 10-16,-2 2-5 0,2-2 2 15,0 0 7-15,0 0-8 0,0 0-3 0,-5-10 7 16,5 5 2-16,0-1 4 0,-1-2 2 0,0 2 2 15,0-3-3-15,2 0 4 0,0 1-4 0,0-2-1 0,1-4 1 16,1 1 1-16,0 0-3 0,2-5 0 16,-1 4-3-16,3-3 3 0,2-2-3 0,1 1 0 15,0 1-1-15,3 1-4 0,1-1-4 0,2 4 1 0,0 0 0 16,-1 2-3-16,4 1-1 0,-7 6 1 0,1-2 0 16,0 2 8-16,1 2-14 0,-1 1-2 0,-3 1 4 0,-2 1-7 15,1 1 1-15,-1 1-7 0,-1 1 1 0,-2 0 1 16,0 2 6-16,-3 1-3 15,2 2-6-15,-4-1-1 0,-2 1-1 0,-2 0-3 16,0 2 2-16,-3 1 1 0,-2 0 1 0,-2-2-4 16,1 2 2-16,-3-2 1 0,0 0 11 0,-1-2-5 15,1-1 3-15,0 0 2 0,1-1 3 0,4-4 0 0,3 0 4 16,-3 1 0-16,2-1 12 0,1-1-9 0,0 0 9 16,1-1 6-16,-1 2 9 0,4-1 5 0,1-1 4 15,0 0-5-15,-6 1 1 0,6-1-4 0,0 0-4 16,-4 2-1-16,4-2-5 0,0 0 1 0,0 3 6 15,0-3-9-15,4 4-1 0,-1 1-3 0,0-1 1 0,3 2 0 16,-1 0 0-16,0 2-5 0,0 0 6 0,0 0-2 16,3 3-4-16,-1 0 8 15,2 1-1-15,-2-1-1 0,1 2-5 0,0-2-3 16,0 0-10-16,0 2-17 0,0-3-12 0,0-1-20 0,-1 2-25 0,0-1-27 16,2 0-36-16,-2-4-32 0,0 1-44 0,-1-1-184 15,1-1-446-15,1 1 197 0</inkml:trace>
  <inkml:trace contextRef="#ctx0" brushRef="#br0" timeOffset="173820.3131">13824 3558 71 0,'0'-3'332'0,"-1"-1"-25"0,-1 0-18 15,4 1-21-15,-4 0-20 0,2 3-27 0,-1-3-22 16,1 3-26-16,-3-2-12 0,3 2-20 0,0 0-16 16,-7 6-8-16,3-1-16 0,1 1-6 0,-1 3-10 15,0-2-11-15,-2 4-4 0,2 1-14 0,-2 2 3 0,2 0-8 16,0 1-6-16,-2 4-3 0,3-5-6 0,-2 5-3 16,0-1-6-16,3-4 1 0,-1 1-6 15,-1 3-8-15,1-4-7 0,3 1-15 0,-2-2-10 16,4-1 0-16,-2 1-17 0,2-5-18 0,1 0-19 0,2 1-19 15,2-2-20-15,2-3-27 0,6 1-22 0,0-1-25 0,6-2-26 16,2-3-10-16,-2-1-142 0,-4-2-393 0,5-3 174 16</inkml:trace>
  <inkml:trace contextRef="#ctx0" brushRef="#br0" timeOffset="174255.4974">14148 3679 70 0,'13'-19'204'0,"-3"1"9"15,-3 6 7-15,0 1 2 0,-3 1 0 0,0 2 4 16,-1 0 1-16,0 2-4 0,0 0-7 0,-2 1-8 15,2 1-23-15,-3 0-19 0,3 1-23 0,-3 1-13 16,0 2-18-16,1-3-10 0,-1 3-8 0,0 0-11 0,0 0-6 16,2 9-3-16,-4-2-12 0,2 1-8 0,-1 2-6 15,1 2-7-15,-3 0-3 0,1 0-2 0,1 1-6 16,-2 1-1-16,-1 0-8 0,1-1 1 0,2 1-8 16,-3 1-3-16,-2-1-9 15,5-2-4-15,-1 1-6 0,-2-1-3 0,-3-1-6 0,4-3-21 16,3-2-9-16,-4 1-3 0,1 0 0 0,0-3 0 15,2-1 0-15,1 2 7 0,-3-2-1 16,0-2 1-16,3 3 6 0,-3-2 7 0,2 1 0 16,1-3 6-16,-3 3 2 0,3-3 5 0,-4 0 1 15,4 0 2-15,-10 0 5 0,7 0 1 0,-4-3 5 16,2 3 12-16,-1-1 7 0,2 1 0 0,4 0 7 16,-10 1 6-16,4-3 3 0,2 0 1 0,0 2 4 15,4 0-2-15,-9-1-3 0,9 1-4 0,-5 0-4 0,5 0-5 16,-6-1-1-16,6 1-6 0,0 0 2 0,-4 1-5 15,4-1 5-15,-4 2-5 0,4-2 1 0,-2 3-1 0,2-3-6 16,0 4-3-16,0-4-1 16,3 5-12-16,0-2-4 0,1-2-6 0,0 1-2 15,2-1-12-15,2 2-13 0,2-2-7 0,3-1-5 16,-3 0-8-16,2-1-15 0,2 0-13 0,2-1-26 16,-2 1-11-16,-1-1-35 0,-3-1-47 15,-2-1-185-15,-1 1-435 0,2-1 193 0</inkml:trace>
  <inkml:trace contextRef="#ctx0" brushRef="#br0" timeOffset="174484.4618">14192 3550 84 0,'0'0'294'15,"0"-4"-19"-15,0 4-23 0,0 0-27 0,0 0-25 16,-2-4-22-16,2 4-24 0,0 0-17 0,0 0-13 16,0 0-13-16,0 0-11 0,-4 9-13 0,4-5-25 15,-1 1-25-15,-2 3-28 0,3-1-25 0,-1 1-38 16,-2-1-49-16,3 1-22 0,0-1-46 0,-3 1-139 0,3-3-337 16,0 0 149-16</inkml:trace>
  <inkml:trace contextRef="#ctx0" brushRef="#br0" timeOffset="174740.134">14507 3462 9 0,'5'-3'361'0,"-1"2"-23"0,-1-1-24 0,-3 2-31 0,4-2-29 0,-4 2-19 15,7 2-22-15,-3 1-12 0,0 3-5 0,3 1-15 16,0 4-12-16,0 3-19 0,0 5-13 0,0 4-15 16,-4 0-11-16,1 2-13 0,-8 4-5 0,-3 6-16 15,-3 1-28-15,-2-1-40 16,-7 0-42-16,-5 1-63 0,-18 14-79 0,10-18-103 16,-22 11-225-16,-1-5-546 0,13-16 242 0</inkml:trace>
  <inkml:trace contextRef="#ctx0" brushRef="#br0" timeOffset="183178.4447">12305 3616 95 0,'0'0'127'0,"0"0"-11"0,0 0-3 16,0 0-17-16,-3 0-11 0,3 0-10 0,0 0 4 15,0 0-12-15,0 0-3 0,0 0-5 0,0 0-4 0,0 0-3 16,0 0 0-16,0 0-3 0,0 0-3 0,0 0-4 16,0 0-4-16,0 0 2 0,-4-3-2 0,4 3-2 0,0 0 5 15,0 0-6-15,0 0 0 0,0 0 0 0,0 0-3 16,0 0-1-16,0 0 1 0,0 0 2 0,-6 0 0 15,6 0-1-15,0 0 0 0,0 0 1 16,0 0 1-16,0 0 1 0,0 0 0 0,0 0-3 16,0 0 1-16,0 0-3 0,0 0 0 0,0 0-3 15,0 0 5-15,0 0-3 0,0 0-3 0,0 0 0 16,0 0-3-16,0 0-3 0,0 0 1 0,0 0-5 0,0 0 2 16,0 0 1-16,0 0 1 0,0 0 6 0,0 0-6 0,4 8 0 15,-1-4-2-15,1-3-1 16,-1 1-1-16,4 0-6 0,0 2 4 0,0 1-3 15,0-2-2-15,0 2 2 0,6 0-5 0,-2 0 3 16,-1 1-5-16,4-2 2 0,-1 1 3 0,-2 1-6 16,3-1 2-16,-1-1-3 0,-2 1 0 0,3-1 0 15,-2 1-6-15,-3-1 1 0,1-1 0 0,0-1-2 0,1 3 2 16,-4-2-5-16,0-2 2 0,0 2 1 0,-2-2 0 16,-1 1 0-16,0 0-2 0,0-1 3 0,-1 0 1 15,-3-1-3-15,5 2 3 0,-5-2 1 0,0 0 1 16,5 1 2-16,-5-1 6 0,0 0 0 0,0 0 1 0,3 0 3 15,-3 0 1-15,1 2-3 16,-1-2 8-16,0 0-7 0,0 0-1 0,0 0-1 16,0 0-1-16,0 0 1 0,0 0-4 0,0 0 2 15,0 0-3-15,0 0 0 0,0 0 0 0,0 0 0 0,0 0-1 16,0 0-3-16,0 0 2 0,3 3 0 0,-3-3 0 16,0 0-1-16,0 0 1 0,0 0 5 0,0 0-5 15,0 0-1-15,0 0-3 0,0 0 1 0,0 0 1 16,0 0 2-16,0 0-2 0,0 0 3 0,0 0 5 15,0 0-7-15,0 0 1 0,0 0-2 0,0 0 2 0,0 0-1 16,0 0-1-16,0 0 2 0,0 0-2 0,0 0 1 16,0 0 0-16,0 0 0 0,0 0 1 0,0 0-1 15,0 0-1-15,0 0 1 0,0 0 3 0,0 0-3 16,0 0 1-16,0 0 1 16,0 0 0-16,0 0-2 0,0 0 2 0,0 0-3 15,0 0 1-15,0 0-2 0,7-3-3 0,-7 3 3 16,6-2 0-16,-3 1-3 0,-3 1 3 0,8-1-3 15,-5 0 1-15,1 0-2 0,-4 1-3 0,9-1 0 16,-7 0 4-16,-2 1-2 0,5-1 3 0,-5 1-1 0,4-2 1 16,-4 2 2-16,0 0 1 0,5-1 3 0,-5 1-4 15,3 0 3-15,-3 0 1 0,0 0 8 16,4-3-4-16,-4 3 5 0,0 0-3 0,0 0 3 16,0 0 0-16,0-1-2 0,0 1 2 0,0 0-1 0,0 0-3 15,0 0 0-15,0 0-1 0,1-5-1 0,-1 5 1 16,0 0 1-16,0 0-2 0,0 0-1 0,0 0 0 15,0 0-2-15,0 0 0 0,0 0 0 0,0 0-3 0,0 0 0 16,0 0 1-16,0 0 0 0,0 0-3 16,0 0 2-16,0 0-2 0,0 0 1 0,0 0-1 0,0 0-3 15,0 0 2-15,0 0 2 0,0 0 2 0,0 0-1 16,-14 6 1-16,10-3-3 0,0-2 3 0,-1 3-1 16,0-2-2-16,0 0 1 0,-1 2 3 0,-1 0 0 15,2 0-3-15,-4-2 0 16,1 3 1-16,-1 0 0 0,1 0 1 0,-1 0-4 0,-1-2 0 0,2 2 2 15,-2-1 1-15,3 0 0 16,-3 1 3-16,0-1-1 0,3-1-1 0,0 2-1 0,-1-1 1 0,2-3 0 16,1 2 0-16,0 0-2 15,3-2-1-15,-1 1 2 0,-1 0 2 0,4-2-2 0,-3 1 5 0,3-1-3 16,-3 1 1-16,3-1-2 0,0 0 0 0,-3 3 2 16,3-3 1-16,0 0 1 0,0 0-2 0,-3 2 0 15,3-2-1-15,0 0 2 0,0 0 1 16,0 0-1-16,0 0-2 0,0 0 0 0,10-9-2 15,-6 7 1-15,2 0-4 0,-2-1 1 0,3-1-1 16,0-1-2-16,2 2 0 0,-1-2 0 0,-1 0-2 16,3 0 4-16,-3 1-3 0,6-3 2 0,-5 3 1 15,1-2-3-15,-1 2 3 0,1-1-4 0,-1 0 3 16,-1 1 0-16,1-1 1 0,-2 2 0 0,-2 0 2 16,-1 1-2-16,2-1-1 0,-3 1 2 0,2 0 0 15,-1 1-3-15,-3 1 4 0,4-3-2 0,-4 3 1 0,0 0 0 16,0 0 1-16,0 0 3 0,0 0-3 15,0 0 2-15,0 0 0 0,-15 10 0 0,8-7-1 0,0 1 1 16,-2 2-1-16,0 1 2 0,-3 1-2 16,5-4 1-16,-5 5-1 0,2-1 2 0,-3-1-1 15,6 0-1-15,-3 1 0 0,0-1 6 0,3-2-5 16,-2 1 0-16,1 1 3 0,3-3-5 0,-2 1 3 0,3-1 0 16,-1-3 0-16,1 5 1 0,0-4 2 0,1 0-3 15,-1 0-1-15,2-1 4 0,2-1-3 0,-4 5 1 16,4-5 4-16,-3 1-4 0,3-1 3 0,-1 1 4 15,1-1 3-15,0 0 5 0,0 0-3 0,0 0-1 16,0 0-3-16,0 0 1 0,0 0-4 0,0 0 3 16,0 0-6-16,4-12-7 0,0 10-1 0,-1-2-3 0,4-2 1 15,0 2-3-15,0-2 0 16,0 1-4-16,0 1 3 0,2-1 2 0,-1 1 1 0,-3-2-1 16,2 2 3-16,-2 1 0 0,-1 1 0 0,-1-1-1 15,3-1 8-15,-5 3-1 0,2-1 2 0,-3 2-4 16,4-2 3-16,-4 2 3 0,3-1-1 0,-3 1-4 0,0 0 4 15,0 0-3-15,0 0 2 0,0 0-1 0,-11 5 5 16,3-2-6-16,0 1 1 16,1-1 0-16,0 0 1 0,-3 2-1 15,-1-1 0-15,4-1 0 0,-1 1 0 0,-1-1-1 0,1 0 3 16,1-1-2-16,-2 2 0 0,2-2-1 0,3 1-2 0,-3 1 1 0,1-3 3 16,2 2-5-16,-3-2 3 0,4 1-2 0,-1 1 4 15,0-2-3-15,1-1-17 0,3 0-16 0,-7 2-21 16,4-1-26-16,3-1-40 15,-3 1-57-15,3-1-65 0,0 0-140 0,-4-4-412 16,1 1 183-16</inkml:trace>
  <inkml:trace contextRef="#ctx0" brushRef="#br0" timeOffset="186440.6711">11791 3766 18 0,'-2'1'63'16,"2"-1"-3"-16,0 0-2 0,-4 2-3 0,4-2-4 0,0 0-3 16,-6 1-7-16,6-1 1 0,-4 0 4 0,4 0-2 15,-4 2-2-15,4-2 6 0,0 0-6 0,0 0-1 16,0 0 3-16,-7 0 1 0,7 0-1 0,0 0-6 16,0 0-5-16,0 0 1 0,-7-2 2 0,7 2 1 15,0 0 0-15,0 0-6 0,0 0 1 0,0 0-5 0,0 0 3 16,0 0-3-16,0 0-2 0,0 0-2 0,0 0-1 15,0 0-3-15,0 0 13 0,0 0-4 0,0 0-5 16,0 0 3-16,0 0 1 0,0 0-5 0,0 0 2 16,0 0 1-16,0 0-6 0,0 0-1 0,0 0 2 0,0 0 1 15,0 0 4-15,0 0 3 16,14-2-5-16,-8 2-1 0,1-1 1 0,2-1-2 16,1 2 0-16,3-1-5 0,1 0-4 0,0 1 5 15,3-4-3-15,0 2-2 0,3 0-4 0,2 1-2 16,-6-1-3-16,5 0 8 0,-4 1 3 0,5-2-11 0,-5 2 3 15,6-1-1-15,-9 2-5 0,3 0 5 16,-3-2-4-16,0 2 3 0,-4 0-2 0,-2-2 2 16,2 2-4-16,-3 0 4 0,0 0-2 0,-4 0-4 15,3-1 2-15,-6 1 0 0,7-1 0 0,-7 1 0 16,4 0 2-16,-4 0 1 0,4-2 2 0,-4 2-9 0,0 0 1 16,0 0 3-16,7 2-1 0,-7-2-1 0,0 0-1 15,0 0-1-15,0 0 2 0,0 0 6 0,0 0-2 16,0 0-3-16,0 0 2 0,0 0 2 0,0 0-10 15,-10 4 6-15,10-4-7 0,-5 2 5 0,5-2-2 16,-6 0-2-16,0 2 4 0,4-1-11 0,-4 1-1 16,2-1-3-16,-2-1 0 0,0 1-2 0,6-1-5 0,-11 0 0 15,4 1 2-15,0-1 1 0,1 1-1 16,-2 0-3-16,0 0 3 0,-2 0 2 0,0-1 3 16,0 1-4-16,0 0 5 0,-1-1-1 0,1 0 2 15,0 0 2-15,0 0 0 0,-1 0 2 0,1 2 1 16,-3-2 3-16,4 1 0 0,-4-2-2 0,3 2 9 15,-1-2-4-15,1 2 11 0,0-1-3 0,2-1 0 16,-2 1 2-16,0 1 4 0,4-1 4 0,-1 0-4 16,2-1 5-16,-1 2 2 0,6-1-2 15,-8 0 0-15,8 0 0 0,-6-1 0 0,6 1-2 0,-6 0-7 16,6 0 6-16,0 0-5 0,-7 1 3 0,7-1-3 16,0 0 1-16,-3 1-5 0,3-1 7 0,0 0-7 15,0 0-3-15,0 0 4 0,0 0-1 16,0 0 0-16,-4 2 8 0,4-2-5 0,0 0 6 0,0 0 1 15,0 0-5-15,0 0 3 0,0 0 2 0,0 0 1 16,0 0 0-16,0 0 5 0,0 0 1 0,0 0-6 16,23-2 10-16,-15 4-13 0,2-4 2 0,0 1 3 0,4 0-6 15,0 1-3-15,3 0-1 0,4 0 0 16,2 0 3-16,1 0 1 0,-1 0-4 0,3-2 3 16,1 2-4-16,1 0 0 0,-3 0-1 0,2 0 1 15,0 0-1-15,-1 0 1 0,1 0-4 0,1 0 4 16,-1 0-4-16,-3-1-1 0,1 1 0 0,-3 0 1 15,0-1-2-15,-1 0 2 0,-7 1 6 0,2 0-6 16,-1-1-1-16,-2 0 2 0,-2 1 4 0,0-2-3 0,-2 2-3 16,-3 0-2-16,-1 0 5 15,2 0-2-15,-7 0 0 0,7 0 3 0,-7 0-6 16,4-1 6-16,-4 1 3 0,0 0-4 0,7-1-4 0,-7 1 0 16,0 0 3-16,0 0-3 0,0 0 5 0,0 0 0 15,0 0-3-15,0 0-3 0,0 0 2 0,0 0 2 16,-11 5 0-16,11-5-4 0,-7 1 2 0,4 1-1 15,3-2-3-15,-7 1-4 0,0-1 1 0,4 2 1 16,-4-1-2-16,2 0 1 0,-1 1 0 0,-1-2 1 0,-1 1 2 16,-1-1 0-16,-1 1-6 0,2-1 3 0,-2 0 1 15,0 1 3-15,-4-1 0 0,0 1-2 16,1-1 2-16,-1 0 5 0,0 1-6 0,0-1 2 16,-3 0 0-16,2 0-2 0,-1 0 3 0,1 1 4 0,-1-1-1 15,1-1-2-15,-1 1 6 0,2 0-2 0,-1-1-1 16,1 0 4-16,1 1-1 0,-1 0 3 0,4 0-2 15,0 0 1-15,2 0 0 0,-2 0-2 0,0-1-2 16,2 1 4-16,-1 0-6 16,2-1 3-16,0 1 0 0,3 0-4 0,4 0-2 0,-10 0 2 15,10 0 3-15,-6 0 1 0,6 0 0 0,-4 1-2 16,4-1-1-16,0 0 7 0,-4-2-4 0,4 2-3 16,0 0-1-16,0 0 3 0,0 0 5 0,0 0-7 15,14-2 1-15,-10 2 1 0,6-1-3 0,-3 0-1 16,10 1 2-16,-3-2-4 0,1 1 5 0,7 0-4 0,0-1-2 15,1 0 0-15,2 2 3 0,-1-1-4 0,1 0 0 16,-1 1 1-16,2-3-1 0,0 2 2 0,-2 0-2 16,0 0-3-16,-1 1 3 0,-3-2-2 0,1 0 4 15,-6 2-3-15,1-2 4 0,-4 0-4 0,-2 1 0 0,1 1 7 16,-3-2-1-16,0 1-1 16,-4 1 4-16,3 0 6 0,-4-2 0 0,-3 2 8 15,4 0-3-15,-4 0 7 0,0 0-8 0,4-1-4 16,-4 1 1-16,0 0 1 0,0 0-7 0,0 0 1 15,-18 0 2-15,11 0-2 0,-3 0-1 0,0 2 1 16,1-2-4-16,-1 1 4 0,-4-1-4 0,1 1 0 16,-1 1 0-16,-2-2 0 0,1 1-2 0,-2 1 5 15,0 0-5-15,-3 0-2 0,2-2 10 0,-2 2-7 16,3-1-3-16,1-1 1 0,-6 2-1 0,1 1-6 16,3-2 3-16,-2 0-1 0,3-1 2 0,2 2 2 15,-2 0 0-15,-3-1-1 0,5-1 0 0,-2 1-1 16,0 1 3-16,6-1 0 0,-5 0 1 0,5 1-2 15,1 0 4-15,-4-2-6 0,4 0 5 0,0 1-3 16,0 0 1-16,2 1 3 0,-1-1-1 0,4-1-3 16,-1 2 5-16,2-1-2 0,0 0-2 0,0 0 0 15,-1 0 2-15,5-1 1 0,-5 0 0 0,5 0 0 16,-10 0 1-16,7 1 2 0,3-1-7 0,-7 1 9 16,7-1-3-16,-7 0-5 0,7 0 1 0,-7 0 1 15,7 0-1-15,-7-1 4 0,7 1-7 0,-3-1 0 0,3 1 5 16,-7 0-3-16,7 0 4 0,0 0 3 0,-6 1-2 15,6-1-2-15,0 0 0 0,0 0 1 0,-7-1-5 16,7 1 4-16,0 0-3 0,0 0 9 0,0 0-6 16,-5 0 2-16,5 0-4 0,0 0-1 0,-6 0-1 15,6 0 1-15,0 0 0 0,-8 1 1 0,8-1 1 0,-6 0 2 16,2 0-4-16,4 0-2 0,-6 1 3 16,6-1 0-16,-7 0-1 0,7 0-1 15,-4 1 2-15,4-1-1 0,0 0 4 0,-6 0 0 16,6 0 2-16,0 0-4 0,0 0 0 0,-4 1 0 0,4-1-2 15,0 0 4-15,0 0-2 0,0 0 2 0,0 0 2 16,0 0-4-16,0 0 0 0,0 0 3 0,0 0-4 16,0 0-1-16,0 0 4 0,0 0-4 0,0 0 7 15,0 0 6-15,0 0-10 0,0 0 0 0,0 0-1 16,0 0 1-16,0 0 3 0,0 0 0 0,14-4 1 16,-8 4-1-16,-2 0-1 0,4-2 2 15,2 0 1-15,-1 2 2 0,2-3-1 0,3 1 4 0,-1 0-4 16,4 1 0-16,-2-2-2 0,2 1 4 0,4-1-1 15,-1 1-7-15,1 0 1 0,0 0 7 16,2 0-6-16,-1-2 1 0,-2 3-3 0,4-1 5 0,-3-1-3 16,0-1-2-16,0 2-1 0,2-2 1 0,-2 2 2 15,-1-2-1-15,-5 3-2 0,3-1 0 0,2 1 0 16,-2-1 1-16,-5 1-2 0,1 1-4 0,3-2 6 16,-3 1 1-16,-4-1 0 0,0 2 7 0,1 0-7 15,-4-1-4-15,3 0 2 0,-4 1 2 0,2-1-3 16,-4 0 2-16,3 1-7 0,-7 0 2 0,9 0-2 15,-9 0-1-15,7 0 2 0,-6 1-1 0,-1-1-3 16,7 1 6-16,-7-1-6 0,3 1 3 0,-3-1-2 16,0 0 1-16,4 1-1 0,-4-1 3 0,0 0-2 0,0 0 4 15,0 0-1-15,0 0 1 0,0 3-2 16,0-3 5-16,0 0-1 0,0 0 1 0,0 0 1 16,0 0-6-16,0 0 5 0,0 0-2 0,-7 2 2 0,7-2-2 15,-3 3 2-15,3-3 0 0,-7 0 0 0,7 0 1 16,-5 0 0-16,5 0 1 0,-7 0 0 0,7 0-2 15,-9 1-2-15,4-1-1 0,-1 0-1 0,-1 0-1 16,0 0 1-16,-1 2-1 0,-1-2 8 0,1 0-6 16,-2-2-5-16,1 4 5 15,-2-1 3-15,-2-2 3 0,2 2-4 0,1-1-1 0,0 0 1 16,-1 0-1-16,1 0-1 0,-2 1 2 0,-1 1 0 16,-3-1 1-16,7-1-3 0,-6 1 3 0,3 0 0 15,-1-1-2-15,3 0 3 0,-1 0 0 0,3 1 6 16,-2-1-9-16,1 1 7 0,4-1-1 0,-4 0-4 15,5 0 3-15,-3 1-2 0,3-1 3 0,4 0 5 0,-6-1 3 16,6 1 3-16,0 0 0 16,-10-1 2-16,10 1 3 0,0 0-1 0,-4-1-2 0,4 1-5 15,0 0-1-15,0 0 9 0,0 0-11 0,0 0-3 16,13-2 2-16,-8 1 7 0,2-1-11 0,3 1 2 16,0 1-1-16,4 0-1 0,3-3 0 0,-3 3-6 15,9-1 4-15,-2-1 0 0,0 1 1 0,0 1 0 16,2 0 1-16,-2 0 0 0,1-2-3 0,1 2 1 15,-4-1-2-15,-2 1-1 0,0 0 3 16,-1 0-2-16,-1-2 4 0,1 2-5 0,-1 0 0 0,-4 0 2 16,-1 0 5-16,0 0-4 0,-3 0-2 0,0 0 3 15,0 0-3-15,-3-1 1 0,-4 1 1 0,6 0 9 16,-6 0 3-16,4 0 5 0,-4 0-1 0,0 0-3 16,5-1 1-16,-5 1-5 0,0 0 3 0,0 0-5 15,0 0-1-15,0 0 1 0,0 0-4 0,-14-2 1 16,14 2-1-16,-6 0-1 0,6 0-3 0,-9 1-1 15,9-1-6-15,-7 0-5 0,3 1-5 0,0 0-2 0,4-1-7 16,-9 1 1-16,5-1-4 0,-3 0 1 16,2 2-4-16,0-1 2 0,-2-1 0 0,0 0-5 0,0 2-3 15,-1-1 1-15,-1 1-3 0,-2-1-4 16,0 1 4-16,-2-1-3 0,-1-1 0 0,1 3 3 16,-1-2 0-16,-3 0 4 0,1 0-1 0,-4-1 13 15,-3 2-5-15,2-2-3 0,0 1 8 0,0 0 3 16,1-1 1-16,-4 0 7 0,5 0-3 0,2 2 4 15,1-4 1-15,2 2 5 0,-3 0-5 0,3 0 5 0,0 2 0 16,4-2 1-16,-4 1-3 0,4 1 0 0,-1-2 3 0,1 1 3 16,0 0-2-16,3-1 0 15,0 0-4-15,-1 2 1 0,-1-2-6 0,2 2-5 16,2-2 2-16,-1 0-1 0,-1 0 2 0,1 0-3 16,1 2-5-16,-2-2 10 0,1 3-6 0,-1-2 5 15,0 0 2-15,3-1 5 0,-2 0-8 0,6 0 3 16,-7 0-2-16,7 0 12 0,-10 1-8 0,10-1 9 15,-4 0-11-15,4 0-4 0,0 0-14 0,-6 0-13 0,6 0-13 16,0 0-22-16,0 0-81 0,0 0-170 0,-7-1 75 16</inkml:trace>
  <inkml:trace contextRef="#ctx0" brushRef="#br0" timeOffset="191042.2529">10130 4582 61 0,'0'0'80'0,"3"-3"-2"15,-3 0 7-15,0 3 4 0,3-3 1 0,-3 2 4 16,3-1-1-16,-2 0-2 0,-1 2 10 0,3-6-2 15,-3 4 4-15,0 2-6 0,3-2 1 16,-3 2 4-16,0 0 1 0,0-5 1 0,0 5 0 0,0 0-5 0,3-3-4 16,-3 3-6-16,0 0-7 15,1-3-6-15,-1 3-2 0,0-3-3 0,0 3-6 16,0 0-3-16,2-4-6 0,-2 4-2 0,0 0-3 0,0 0-7 16,0 0-2-16,1-2-2 0,-1 2-1 0,0 0-5 15,0 0-3-15,0-2-2 0,0 2-5 16,0 0-1-16,0 0-3 0,0 0-4 0,0 0 1 0,0 0-3 0,0 0 0 15,0 0-1-15,0 0-3 0,0 0 0 0,0 0-5 16,0 0-2-16,0 0 4 0,0 0-3 0,0 0 1 16,-3 11-1-16,2-4-1 0,-2 0 2 0,0 4 0 15,0-2-2-15,0 2-2 0,1 2 6 0,-4-2-4 16,3 3 0-16,0-1-1 0,1 0 1 0,-1-1 1 0,-3 0-2 16,2-1-8-16,1 1 8 15,0 0 1-15,-1-3-2 0,3-2 2 0,-1 0-3 16,1 0 4-16,1-2-1 0,-3-1-2 0,3 0-1 0,0-1 1 15,0-1 2-15,0-2 2 0,-3 3-1 0,3-3 1 0,0 2 10 16,0-2-9-16,0 0-4 16,0 0-2-16,0 0 4 0,0 0-3 0,0 0 0 15,3-11 0-15,0 4 5 0,0-2-8 0,1-1 3 16,0-2 0-16,-1 0 0 0,1-1-2 0,0 0 1 16,1 0-2-16,-1-1 3 0,0 3-3 0,0-2 2 15,2 2-2-15,-2-3 1 0,-1 7 1 16,0-3 1-16,0 4-1 0,1-2 4 0,-1 3-4 0,-2-1 2 15,3 2 2-15,-4 1 1 0,2-1-1 0,-1 0-1 16,0 1-1-16,-1 1 1 0,0 2-3 0,3-2-1 16,-3 2 1-16,0 0-7 0,0-3 1 0,0 3 2 15,0 0-1-15,0 0 0 0,-3 9 0 0,2-6 4 16,0 5 1-16,-1-1 0 0,-2 2-3 0,1 1 1 16,-1 2 3-16,-2 0-1 0,2 5-4 0,-2-2 9 0,2 4-6 15,0-4-1-15,0 6 5 0,-3-2-2 0,3 0 4 16,-2 0-7-16,0-1 4 0,1-4 0 15,-1-2 0-15,3 1 3 0,-1-1-4 0,1-3-4 16,0 0 3-16,2-1 2 0,-2-2-2 0,3 2 0 16,-4-3 2-16,5-1 0 0,-2 0-1 0,1-3-1 15,0 3 1-15,0-4 3 0,-3 4-1 0,3-4-2 16,0 4 0-16,0-4 6 0,0 3-6 0,0-3-1 0,0 0 5 16,-3 3-5-16,3-3 1 0,3 2-2 0,-3-2-1 15,4 2 2-15,-1 0 2 0,0-1-1 0,4 1-1 16,0 0 2-16,0-1-4 0,0 0 1 15,0 0-6-15,3 0 3 0,-2 1 0 0,2-2-4 16,-3 1 1-16,3 0 0 0,-1-2 0 0,-1 2-1 16,-1-1 1-16,2-2 1 0,-1 0 3 0,-2 2-2 0,-1-1 5 15,2 0-1-15,-4 1 3 0,1-1 5 0,-4 1 3 16,6-1 3-16,-6 1 12 0,7-1-3 0,-7 1-2 16,3-1 3-16,-3 1-6 0,0 0 1 0,4-1-4 15,-4 1 2-15,0 0-6 0,4-1-13 0,-4 1-16 0,0 0-17 16,3-1-22-16,-3 1-32 0,6 0-38 0,-6 0-36 15,5-2-40-15,-2 0-222 0,0 1-460 0,1-1 205 16</inkml:trace>
  <inkml:trace contextRef="#ctx0" brushRef="#br0" timeOffset="191958.305">10537 4600 253 0,'0'-2'273'0,"0"-1"-1"0,0-2-13 16,0 2-10-16,0 3-11 0,0-3-21 0,0 3-22 16,0 0-17-16,0-3-24 0,0 3-17 0,0 0-13 15,0 0-17-15,0 0-10 0,0 0-10 0,0 0-8 16,0 9-5-16,0-3-11 0,-2 3-5 0,1 0-5 15,0 4-3-15,1 1-8 0,-3 1-1 0,3 4-6 0,-2 2-3 16,0 0-4-16,-3 1 0 0,2 0-5 16,-2-2-3-16,0 0-1 0,-1 2-2 15,3-5-1-15,-2 2 1 0,2-6-3 0,-1-1-2 0,1 1 2 16,1-4-6-16,-2-2 4 0,2 1-2 0,0-1-6 16,-1-2 11-16,2-1-10 0,-1 0 3 0,1-1-2 15,1-1 4-15,-1 2 0 0,1-4-2 0,0 2 2 16,0-2 0-16,0 0 0 0,0 0-3 0,0 0 1 0,-5-7-5 15,5 2 2-15,0-1 6 0,0-3-13 0,0 1 5 0,0-2-5 16,2-2 8-16,1-1-6 16,-1-1-4-16,0-1-1 0,2-5-7 0,0-1-1 15,1 2-2-15,0 0-2 0,2-3-3 0,2 0-2 16,0 0 3-16,1 2-2 0,0 2 2 0,4 0-3 16,-4 2 4-16,1 0 1 0,-1 8-2 0,0-1 1 15,-1 2 5-15,2-2-1 0,-3 4-1 0,1 0 2 16,0 2 2-16,-1 1-2 0,1-2 8 0,-4 1-3 15,3 3-2-15,-4-2-1 0,6 4 1 0,-5-1-1 0,0 2-1 16,-1 0 2-16,1-1 1 0,0 5-3 16,-2-2 4-16,-2 3-6 0,-1 0-3 0,0 1-5 15,-1-1-6-15,-2 1 1 0,-2 2 4 0,0 0-8 0,-2 1 4 16,-2-2 4-16,-1 0-2 0,0-2 6 0,-2 1-1 16,0 0 2-16,0-3 0 0,0 1 2 0,-1-1 1 15,3-3 3-15,0 0 3 0,0 0 0 0,2-1 5 16,2 0 1-16,-1-1 3 0,0-1 3 0,3 2 6 15,-1-2 17-15,5 0 3 0,-7 0 1 0,2 1 2 0,5-1-3 16,0 0-5-16,-7-1-1 16,7 1-3-16,0 0-3 0,-1 4-4 0,1-4-1 0,0 5-1 0,1-3 1 15,4 2-2-15,-3 1-1 0,3 0 2 0,1 2-4 16,0 1 1-16,1-1-1 0,0 2-2 16,3 1 0-16,0 0 0 0,0-1 0 0,1 2-3 15,0-1 3-15,0-1-4 0,1 1 3 16,-1-3-1-16,-1 4-2 0,0-3-1 0,-3-1-12 0,1 0-9 0,-4 0-12 15,2-1-9-15,-2-1-19 16,-1-1-20-16,0 1-25 0,1-3-29 0,-4 3-31 0,4-2-34 16,-1-2-43-16,-3 2-123 0,0-3-396 0,0 0 176 0</inkml:trace>
  <inkml:trace contextRef="#ctx0" brushRef="#br0" timeOffset="192427.7358">11026 4598 115 0,'0'-2'293'16,"1"0"-16"-16,-1 2-11 0,2-7-14 0,-2 7-17 0,0-2-18 15,0 2-21-15,0 0-23 0,0 0-21 16,0 0-11-16,0 0-17 0,0 0-13 0,0 0-7 15,-13 3-11-15,10 3-7 0,-3-1-9 0,-1-1-6 0,0 2-8 16,1 0-7-16,1 3-6 0,-4 0-5 0,2 1-2 16,-1 0 0-16,0 2-4 0,0-2-2 0,1 2-7 15,1 2 2-15,0-1-11 0,2 1 3 0,-1 1-2 16,0 3-4-16,1 0 0 0,1-3-4 16,0-1 1-16,3-1-1 0,0 3-6 0,0-3-11 15,3 0-12-15,-1-1-12 0,3 0-6 0,-2-2-18 16,4 0-26-16,-2-2-24 0,2-2-14 0,0 1-28 15,2-5-26-15,4 3-30 0,0-3-29 0,2-2-175 0,0 0-436 16,1-4 194-16</inkml:trace>
  <inkml:trace contextRef="#ctx0" brushRef="#br0" timeOffset="192924.1324">11291 4673 75 0,'3'-8'317'0,"1"-1"-7"0,-3 2-10 16,1-1-10-16,-2 3-2 0,2 0-2 0,-2 1-3 15,0 0-23-15,1 1-24 0,0-1-28 0,-1 2-18 0,0 2-13 16,1-3-32-16,-1 3-20 16,0 0-16-16,0 0-4 0,0 0-8 0,-2 14-10 15,0-5-8-15,0 1-10 0,-1 4-3 0,1 0-12 16,0 4-9-16,-1-2 3 0,0 2-4 0,-1 1-27 16,1 0 1-16,1 0 12 0,-1-2 1 0,-1 4-18 15,1-10-3-15,-1 3-5 0,1-2-4 0,-1 0-1 16,2-3-2-16,-1-2 4 0,-2 2-3 0,2-2-1 15,-1 0-2-15,1-1-1 0,-1-2 0 0,1 2-1 0,-1-1-3 16,1-3 0-16,0 1-2 0,-1 0 6 16,3-2 0-16,1-1-1 0,-6 0-8 0,6 0-3 15,-6 0 1-15,6 0-2 0,-5-2-4 0,2 0 2 16,3 2 3-16,-6-3 3 0,2 1-2 0,1-1 1 0,-1 1 3 16,1 0 2-16,-1 0 4 0,1 0-5 0,-2 1-1 15,1 0 7-15,1-1-2 0,3 2 2 0,-7-2-6 16,4 1 3-16,3 1-1 0,-7 0 3 0,7 0 1 15,0 0-2-15,-6 1-3 0,6-1 5 0,-3 2-2 16,3-2 2-16,-2 2-1 0,2-2 0 0,0 0 1 16,2 6 1-16,0-4 3 0,1 0-5 0,2-1 5 0,0 2-8 15,0-2 2-15,2 3-6 16,2-2 2-16,0-1 0 0,1-1-4 0,0 0-4 0,-2 0-11 16,4 0-5-16,-2 0-6 0,-2 0-6 0,3-2-13 15,-2 1-8-15,-1-3-19 0,2 2-21 0,-2-1-25 0,0 0-32 16,0-2-21-16,-1 1-30 0,1-2-28 15,-3 0-174-15,-2-1-452 0,2 0 199 0</inkml:trace>
  <inkml:trace contextRef="#ctx0" brushRef="#br0" timeOffset="193109.6212">11325 4630 157 0,'-1'-3'269'15,"1"3"-18"-15,0-4-21 0,0 4-22 0,-1-2-21 16,1 2-22-16,0 0-19 0,0 0-14 0,-4-2-13 0,4 2-10 16,0 0-13-16,0 0-10 0,-3 9-17 0,2-5-16 15,0 0-24-15,0 1-20 0,-1-1-36 0,-1 3-28 16,1-2-36-16,1 0-23 0,1-1-39 0,-2 2-160 16,0-2-339-16,0 1 151 0</inkml:trace>
  <inkml:trace contextRef="#ctx0" brushRef="#br0" timeOffset="193361.299">11541 4513 87 0,'2'-2'309'15,"-1"0"-27"-15,2 1-29 0,-3 1-27 0,0 0-18 16,0 0-12-16,10 3-14 0,-6 1-11 0,2 2-16 15,1 5-11-15,0 0-12 0,4 4-14 0,-2 1-14 0,-2 0-9 16,1 3-12-16,-2 0-7 0,-2 3-2 0,-1-2-11 16,-3 3-10-16,-4-4-20 0,-2 3-24 0,-3-2-25 15,-3 0-24-15,-5-1-29 0,-1 0-35 0,-1-3-36 16,-1-1-52-16,-2-3-224 0,-5-1-449 0,-2-3 198 16</inkml:trace>
  <inkml:trace contextRef="#ctx0" brushRef="#br0" timeOffset="194808.8559">10905 4219 73 0,'0'0'265'16,"-3"-3"-27"-16,3 3-25 0,0 0-25 0,0-3-21 16,0 3-16-16,0 0-7 0,0 0-6 0,-1 10-12 0,-1-6-10 15,1 3-14-15,-2-1-4 0,2 3-11 0,-2 0-7 16,0 0-5-16,0 1-8 0,0-1-6 0,2-1-4 15,-3 1-6-15,-1 0-4 0,2-1-2 0,-1 1-6 16,3-3-6-16,-2 1-3 0,0-2-3 0,2-1-2 16,-2 0-2-16,3-1-2 0,-2 0 0 0,1-2 7 15,-1 2 12-15,2-3 5 0,-2 4 8 0,2-4 14 16,0 2 2-16,0-2 1 0,0 0-6 0,0 0-10 16,0 0-2-16,0 0-6 0,1-13-6 0,2 7 0 0,-2 1-6 15,2-4-4-15,0 2-2 0,0-2-4 0,1 0-4 16,0 0 0-16,1 1 9 15,-2 0 7-15,-1 1 0 0,1 0-1 0,-1 2 7 16,-1 1-3-16,-1 1 14 0,3-1-17 0,-3 1-9 0,3 1-17 16,-3 2 8-16,0 0 2 0,0-5-9 0,0 5 5 0,0 0-7 15,0 0 8-15,0 0-6 0,0 0-4 0,-5 14-1 16,4-10 1-16,0 4 0 0,-2-2 1 0,0 1-1 16,0-1-3-16,2 1 2 15,-2-2-8-15,3-1-3 0,-2-1-2 0,1 1 4 16,1-2-1-16,0-2 0 0,-3 4 0 0,2-2-4 0,1-2 7 15,0 5 0-15,0-5 2 0,0 0-1 0,0 0 2 16,0 0 1-16,0 0 0 0,0 0 6 0,0 0-11 16,0 0-1-16,7-11 4 0,-4 8-6 0,-2 0-7 0,-1-2-8 15,3 1-13-15,-2 0-6 16,2-1-7-16,-1 2-5 0,-1 0-5 0,2 0-7 0,-3 0-11 16,0 3-16-16,3-4-1 0,-3 4 9 0,3 0 4 15,-3 0 5-15,0 0 3 0,5 6 1 0,-3-4 8 16,-1 2 1-16,1 0 1 0,-1 1 8 0,0-1-1 15,-1 0 1-15,2 1 8 0,-1 1 5 0,-1-4 3 16,0 2 4-16,0-1 3 0,0 1 3 0,0-4 5 16,0 2 6-16,0-2 10 0,2 3 11 0,-2-3 13 15,-2 4 7-15,2-4 12 0,0 0 7 0,0 0 2 16,0 0 8-16,3 3 2 0,-3-3-3 0,0 0-3 16,0 0-5-16,0 0-7 0,0 0 1 0,0 0-5 0,2-9 0 15,-2 6-3-15,0-1-5 0,-1-1 0 0,2 1 0 16,0-1-5-16,0-1-1 0,1 2 4 0,-1-1 4 15,1 0 0-15,0-2 2 0,0 2 2 0,-1 1-3 16,2-2 6-16,-2 3 5 0,0 0-9 16,0 0-2-16,0 1-6 0,-1-1-4 0,0 3-2 15,2-2-6-15,-2 2-3 0,0 0-1 0,0 0 3 16,0 0-2-16,0 0-1 0,-6 9-4 0,3 0 3 16,0-1-2-16,-1 1 1 0,-2 1-2 0,1 2 2 0,-1 0-3 15,3-1 2-15,-1 1-4 0,-2 1 8 0,2-4-5 16,1-1-2-16,-1 1 0 0,1-2 2 0,0 2-3 15,2-4-4-15,-2 0 8 0,0-1 0 0,2 0-4 16,-2 1 1-16,3-2 3 16,-2 0-1-16,1-1 3 0,1-2-3 0,-1 3 10 15,1-3-8-15,0 0 9 0,-2 2 2 0,2-2-4 0,0 0-2 16,0 0 3-16,0 0-7 0,3-10 4 16,-3 6-5-16,1-2-1 0,1-1 4 0,1-1-3 15,-3 1 8-15,3-2-12 0,-2 2-1 0,0-2-8 0,2-1 12 16,0 4-5-16,0-2 1 0,-3-1 5 0,0 4 1 15,1 1-2-15,1 0 1 0,-2 1 3 0,1-1 8 0,-1 1-11 16,0 3-10-16,2-4 2 0,-2 4-3 0,0 0 2 16,0 0-1-16,0 0 1 0,0 0 0 0,-9 7 0 15,6-1 0-15,-1 1 3 16,0-1-8-16,1 3-4 0,-1-2 0 0,-2 1-2 0,3 0-6 16,-1 0-4-16,0-2-1 0,2 0 0 0,1-1-2 15,-2 0-6-15,1-1-1 0,0 0-4 0,2 0-3 16,-2-1-4-16,1-1-5 0,-1 0-12 0,2-2-17 15,0 5-22-15,0-5-25 0,-1 2-35 0,1-2-46 16,0 4-38-16,0-4-218 0,0 0-499 0,0 0 221 16</inkml:trace>
  <inkml:trace contextRef="#ctx0" brushRef="#br0" timeOffset="196097.2498">12050 4747 210 0,'-3'-1'214'0,"-1"-2"-3"0,-2 1-11 15,2 2-6-15,1-1-11 0,3 1-7 0,-10-3-7 16,7 2-6-16,2-1-8 0,1 2-10 0,-7-1-5 16,7 1-11-16,0 0-4 0,-6-2 4 0,6 2-16 0,0 0-9 15,0 0-5-15,0 0-2 0,0 0-4 0,0 0-6 16,0 0-10-16,0 0 2 0,0 0-9 0,-5 0-5 15,5 0-4-15,0 0-4 0,0 0-6 0,0 0 1 16,0 0-11-16,0 0 3 0,0 0-4 16,0 0-5-16,0 0-6 0,0 0-3 0,0 0-1 0,0 0 11 15,0 0-18-15,0 0 15 0,0 0-10 0,18 3-2 16,-8-1-8-16,4-2 20 0,3 1-15 0,5 1 0 16,7 0-1-16,-1-2 11 0,11 2-10 0,2-2-14 0,-2 0 1 15,5 1 0-15,1-1-3 16,-3 1 5-16,-1 1-4 0,-1-1-4 0,-1 0 5 15,-11 0-4-15,-4-1 7 0,3 2-6 0,-4-2-1 16,-2 1 4-16,-6-1 0 0,-1 0 0 0,-4 1-3 16,-3-2 5-16,-1 2 0 0,-1-1-1 0,-2 0-1 0,-3 0 9 15,4 2 10-15,-4-2-2 0,0 0-9 0,5-3 3 16,-5 3-7-16,0 0-1 0,0 0 0 0,-7-4-5 16,7 4 8-16,-5-4-5 0,2 3-1 0,3 1 2 0,-4-3-8 15,0 1 7-15,4 2-7 0,-4-2-7 0,2 1 0 16,2 1 5-16,-4-2-10 15,4 2-4-15,-6-3-9 0,2 0 4 0,1 2-8 16,-1-1 5-16,2 0-2 0,-3 0 3 0,0-1 3 16,0-3-4-16,-2 5 4 0,0-4 2 0,-2-1-1 15,1 4 5-15,-1-3-2 0,0-1 4 0,-1 3 1 0,-1-1-3 16,1 0 7-16,-2 0-4 0,-1 2 4 16,4-2 6-16,-2 3-3 0,1-2 14 0,3 0-8 15,-3 2-5-15,3-1 5 0,0 2 2 0,4-2 4 16,-2 2-5-16,5 0 2 0,-6-2-1 0,6 2 2 0,-5 0 1 15,5 0 0-15,0 0-8 0,0 0-3 0,0 0 3 16,0 0-1-16,0 0 10 0,0 0-6 0,16 1-2 16,-3 2-2-16,1-1-6 0,3-1 3 0,4 3-4 15,3-1-1-15,-3 1-2 0,1-1 0 0,-1 1 5 16,-5 1-2-16,-2-3-2 0,-1 1 2 0,-3 0-2 16,-2 1 0-16,1-2 1 0,-2-1 1 15,-3 1-4-15,1-1 7 0,-3 1 8 0,0 1-8 16,-1-1 2-16,-2 2 2 0,-3 0 0 0,-2 1 2 0,-3 2 2 15,-2 0-3-15,-2 0 3 0,-1 0 0 0,0 1-5 16,1-1-6-16,-1 0-15 0,1 2-15 0,0 0-30 16,2 0-23-16,-1 3-37 0,2-2-32 0,1-1-37 15,1 2-37-15,3-3-222 0,-1 0-497 0,6-1 220 0</inkml:trace>
  <inkml:trace contextRef="#ctx0" brushRef="#br0" timeOffset="197104.3863">13397 4636 85 0,'4'-6'252'0,"-1"0"-7"0,0 0-8 16,-1 3-8-16,1-1-7 0,-1 0 1 0,0 0-14 0,1 1-17 15,-2 1-12-15,-1 2-15 0,2-4-10 0,-2 4-8 16,1-6-22-16,-1 6-10 0,1-2-14 0,-1 2-8 15,0 0-11-15,0 0-12 0,0 0-12 0,0 0-2 16,0 0-7-16,0 0-1 0,0 0-8 0,2 10-3 16,-2-4-3-16,-3 1-1 0,3 2-4 0,-3 3 1 15,-1-1-4-15,2 4-1 0,-2 3 1 0,-1 1-7 16,0-1 4-16,0 3-6 0,-2-3 2 0,-1 2 0 16,-1 0-1-16,-1 0-4 0,3-3 1 0,-1 2-4 15,2-6-2-15,-1-2 7 0,0 1 3 0,2 0-14 0,1-4-3 16,0 0 0-16,0-1 5 15,1-1 1-15,1-1-3 0,1-1 1 0,-1 1 2 0,1-2 1 16,1 0-4-16,0 0 9 0,0-3-6 0,3 6 0 16,0-6 1-16,0 3-7 0,1-2 16 0,3 1-9 0,0-1-1 15,3-1 0-15,1-1-4 0,3 0-2 0,-1-1-1 16,2 0 5-16,-1 1 4 0,-1-1-10 16,1 1 2-16,-1-2-2 0,-2 0 1 0,2 1 1 15,-5-2-3-15,2 4 3 0,-1 0-2 0,-2-2 1 16,-3 0 0-16,2-1 1 0,-2 3 5 0,0-2-7 0,-1 0 5 15,-3 2-2-15,6-2-1 0,-2 1-1 0,-4 1-9 16,2-1-11-16,-2 1-12 0,5-1-23 0,-5 1-28 16,0 0-26-16,0-4-23 0,0 4-25 0,0 0-34 15,0-4-30-15,1 2-31 0,-1 2-210 0,-4-5-497 0,4 2 221 16</inkml:trace>
  <inkml:trace contextRef="#ctx0" brushRef="#br0" timeOffset="197547.807">13726 4598 1 0,'1'-4'306'16,"2"0"-12"-16,-2 1-16 0,1 2-17 0,-2-2-22 16,0 3-19-16,2-2-22 0,-2 2-16 0,2-4-26 15,-2 4-18-15,0-3-14 0,0 3-11 0,0 0-13 0,0 0-7 16,4 8-11-16,-3-4-10 0,0 2-5 0,0 0-6 15,-1 4-8-15,0-2-5 0,-1 6 2 0,-1-1-11 16,-1 5-1-16,-1 0-3 0,0 1-5 16,0 1 22-16,-5 0-9 0,2 1 0 0,-1-2-7 0,1 1-1 15,0 1-2-15,0-4-5 0,1-3-1 16,3-2-4-16,-1 0-5 0,0 0 4 0,1-4-3 0,0 0-4 16,2 0 0-16,-1-2 3 0,2 0-4 0,-1-3-2 15,1 2-3-15,0-3 4 0,1 2 1 0,1-1 1 0,2-1 2 16,0 1 1-16,0-2 2 0,5 0-10 0,1-1 2 15,-2 2-5-15,1-2 3 0,2 0 0 16,-1 0-1-16,4-2-2 0,1 1-3 0,-2 0 1 16,1 0 0-16,0 0 0 0,-1 1-4 0,-1-1 4 15,0 1 0-15,-1-1-5 0,-1 0 7 0,0-1-1 0,-2 2-4 16,2-1-1-16,-4 0 1 0,1 0-5 0,-3-1 6 16,0 2-1-16,2-2 0 15,-6 2-3-15,5 0-7 0,-2-1-6 0,-3 1-17 16,7-1-15-16,-7 1-23 0,0 0-23 0,3-2-27 15,-3 2-32-15,0 0-29 0,0 0-31 0,0 0-42 0,0 0-211 16,0-3-502-16,0 3 223 0</inkml:trace>
  <inkml:trace contextRef="#ctx0" brushRef="#br0" timeOffset="197867.9363">14168 4619 152 0,'0'-4'326'0,"0"1"-22"0,-3 1-14 0,3 0-22 0,0 2-23 0,-1-3-20 15,1 3-28-15,-2-3-19 0,2 3-14 0,0 0-12 16,0 0-27-16,-11 8-1 0,4-3-19 0,0 2-10 16,0-1-8-16,-2 6-10 0,0-2-1 0,0 8-12 15,-2-2-6-15,4-2-3 0,-2 6-6 0,1 0-6 16,1 0-3-16,0 0-2 0,0 1-5 0,1-1 3 0,3 0-7 15,-1 0-4-15,1-1 4 0,3-4-2 0,0-1-6 16,2 1-2-16,-1-2-9 0,0 1-12 0,4-2-14 16,-1-1-13-16,3 0-17 0,0-4-29 15,4-1-27-15,1-2-35 0,0 2-38 0,5-5-43 0,4-1-41 16,-4 0-193-16,3-5-489 0,2-1 217 16</inkml:trace>
  <inkml:trace contextRef="#ctx0" brushRef="#br0" timeOffset="198370.5299">14486 4684 92 0,'3'-8'338'0,"0"2"-11"0,-2 1-9 15,-1 1-11-15,4 1-19 0,-4 1-33 0,0 2-22 16,2-6-22-16,-2 5-26 0,0 1-16 0,0 0-22 16,0 0-11-16,0 0-15 0,-4 12-10 0,2-5-7 0,1 1-14 15,-5 1-8-15,3 3 1 0,2 2-14 0,-2-1-20 16,0 0 5-16,0 2-3 0,-1 2-8 0,0-3-7 15,1 0-6-15,0 0-9 0,2 0-8 0,-2-2-8 16,0 0 3-16,-1-4-10 0,1 1 5 0,3-3-3 0,-4-1-5 16,4-1 4-16,-3 1-2 0,3-1 2 0,-3 0-2 15,3-1-4-15,0-3 6 0,-2 4 1 0,2-4-3 16,-2 3 2 0,2-3-1-16,-1 2 2 0,1-2 0 0,0 0 0 15,-6 0 0-15,6 0 1 0,0 0 0 0,-10-1 8 0,10 1-11 0,-7-2 4 16,2 2-2-16,0-1-4 0,0 0 2 0,5 1 5 15,-9-2 10-15,5 2 0 0,-2 0-6 0,6 0 12 16,-7 0 4-16,7 0-20 0,-4-2 0 16,4 2-3-16,-7 2 4 0,7-2-4 15,0 0 0-15,0 0 2 0,0 0-4 0,-4 0-4 0,4 0 8 16,0 0-2-16,1 4-4 0,-1-4 2 0,2 4 1 16,-1-3 1-16,3 2 1 0,-1-1-5 0,1-2-3 15,2 2-4-15,0-1-2 0,2-1 3 0,-1 0-2 16,2 0-2-16,-4 1 2 0,2-2 1 0,0 1-2 0,-2 0 5 15,0 1 2-15,-5-1 2 0,7-1-5 0,-7 1 6 16,7 0-2-16,-7 0 2 0,0 0 4 0,7 0-6 16,-7 0 7-16,3 1 0 0,-3-1-2 0,0 0-10 15,4-2-4-15,-4 2-20 0,0 0-29 0,0 0-24 16,0 0-22-16,0 0-31 0,-4-5-39 0,4 5-39 0,0-4-43 16,-3 1-202-16,3 3-500 0,0-6 221 15</inkml:trace>
  <inkml:trace contextRef="#ctx0" brushRef="#br0" timeOffset="198648.1116">14524 4603 189 0,'-3'-3'295'15,"3"3"-24"-15,0 0-26 0,0 0-21 0,0-2-22 0,0 2-24 0,0 0-17 16,0 0-16-16,0 0-14 0,0 0-13 0,0 0-13 16,0 0-10-16,0 0-9 15,-4 7-5-15,4-3-12 0,-3 1-10 0,2 3-13 16,-1-2-13-16,-2 2-15 0,1-1-19 0,-1 2-24 16,1 1-23-16,-4 0-27 0,3 2-35 0,1-2-34 15,-1-3-30-15,3 3-189 0,-4-2-393 0,4 0 175 16</inkml:trace>
  <inkml:trace contextRef="#ctx0" brushRef="#br0" timeOffset="198879.1813">14766 4586 57 0,'6'-4'314'0,"-5"2"-21"0,2-2-29 0,-2 1-22 0,-1 3-30 15,3-1-20-15,-3 1-15 0,0 0-17 0,10 9-5 16,-6-4-13-16,2 7-8 0,-2 1-10 0,-1 1-11 16,1 4-12-16,-1 4-8 0,0-1-7 0,-2 2-11 0,-2 1-1 15,-2-1-7-15,-1 0-11 0,-3 1-5 0,0-1-6 16,-5 0-13-16,-2-2-20 0,-4 1-34 0,-6 3-42 16,2-5-58-16,-12-1-72 0,7-5-82 0,-11-1-157 15,0-3-467-15,0-4 207 0</inkml:trace>
  <inkml:trace contextRef="#ctx0" brushRef="#br0" timeOffset="200094.1999">14069 4252 229 0,'-1'-4'280'0,"1"4"-24"0,0-2-22 16,0 2-23-16,0 0-23 0,0 0-19 15,0 0-19-15,0 0-20 0,0 0-13 0,0 0-8 16,0 0-14-16,0 0-9 0,0 0-9 16,-3 10-7-16,0-5-6 0,2-1-7 0,-1 2-4 0,0 1-7 15,-1-1-4-15,1-2-5 0,1 1 2 0,0 1-9 16,-1-2-3-16,1 0-1 0,-2 0-2 0,1 0-1 16,1-1-4-16,0-1 2 0,-1 0 4 0,2-2 3 15,-1 3 7-15,1-3 10 0,-2 4 4 0,2-4 10 16,0 0 6-16,0 0-4 0,0 0 5 0,0 0-8 15,0 0 4-15,0 0-13 0,0 0-5 0,6-11-6 0,-5 6-2 16,2 1 6-16,0-3 10 0,0 2-14 0,1-1 5 16,2-1 10-16,-3 1 3 0,-1 2 6 15,1-1 2-15,0 1 16 0,-2 1-29 0,1 1 7 16,-2-1-5-16,0 3-11 0,1-2-3 0,-1 2-6 16,0 0-8-16,0 0 1 0,0 0-4 0,-3 7-3 15,2-1 3-15,-2 0-1 0,0 1-4 0,1 1-16 0,-1 0 13 16,-3 0 1-16,5 0-2 0,-5 1-2 0,3 0 2 15,-1-4-1-15,1 3-4 0,-1-3-6 0,3 2 7 16,-2-3-3-16,0 0 0 0,2-1 5 0,-1 1-7 16,1-2 1-16,-2 0 1 0,3-2 2 15,0 3 5-15,0-3-6 0,0 0 10 0,0 0-4 16,0 5-5-16,0-5 3 0,0 0-2 0,0 0-4 16,3-10 1-16,-2 5 3 0,2-1 1 0,0 1 4 0,1-3 1 15,-1 2-3-15,1-3-1 0,0 2 14 0,1-2 7 16,-1 3 4-16,0 0 3 0,-3 0-5 0,1 3 3 15,2-1 8-15,-3 2-2 0,1-1-10 16,-2 0-5-16,0 3 7 0,0 0-18 0,0 0 1 16,0 0-1-16,0 0-1 0,-3 11-1 0,-1-4-12 0,1 0 9 15,-1 2-4-15,1 1-2 0,-3 1-1 16,1 1 4-16,-1-1 8 0,2 1-12 0,1-3 2 0,-3 1-6 16,2 3-3-16,0-6-2 0,1-1-4 0,2 1-6 15,-5 0 7-15,2-3-5 0,4 2-3 0,-3-3-1 0,3-1-1 16,-3 3-3-16,2-3 4 0,1-2 3 0,-3 4-2 15,3-3 3-15,0-1 1 16,0 0 6-16,0 4 0 0,0-4 0 0,0 0 4 16,0 0 0-16,0 0-1 0,0 0 3 0,0 0-7 0,-3-8 4 15,3 8 5-15,3-8-6 0,-3 4-1 0,3-1 2 16,-2-4-4-16,2 1 10 0,0-1-6 0,1 0 0 16,2-2 3-16,-2 0-3 0,-1 2 1 15,1-2 0-15,0 4-4 0,-1-2 3 0,0 2-1 16,0 0 6-16,-2 5-1 0,-1-2 1 0,1 1-8 0,1-1-2 0,-2 2-1 15,0 2 0-15,0 0 3 16,0 0 0-16,0 0 1 0,0 0-3 0,-7 11 3 16,4-7 1-16,0 1 0 0,-1 3 0 0,-3-2 3 0,4 1-5 15,-1-1 10-15,1 2-12 0,-1-3 10 0,1 0-1 0,3-1-1 16,-4-1-4-16,1 1 1 0,0-1 3 0,2-1-1 16,-1 1 0-16,2-3 0 0,0 0 7 0,-1 3-2 15,1-3 5-15,0 0-2 0,0 0 7 0,0 0-24 16,0 0 20-16,0 0-3 0,7-11-1 0,-7 7-3 15,3-1 11-15,1 0-29 0,-1 0 14 0,0 1 0 16,-2-1 2-16,2 1-14 0,0 2-27 0,-2-1-50 16,-1 1-71-16,0 2-80 15,0 0-93-15,0 0-384 0,-8 0-776 0,-2 1 344 16</inkml:trace>
  <inkml:trace contextRef="#ctx0" brushRef="#br0" timeOffset="203365.2939">1785 5608 16 0,'0'-3'240'0,"0"1"-15"0,-1-2-8 16,1 4-14-16,-3-5-18 0,0 2-16 0,0 2-16 16,-1-1-6-16,0 0-17 0,-2 2-11 0,6 0-6 15,-14 2-9-15,3 0-25 0,0 1 0 0,-4 3-6 0,1-1-6 0,2 1 1 0,-1 1 0 16,0 3-1-16,-2-1-7 16,-2 3-1-16,3 3 1 0,-3-3-1 15,-1 1-4-15,2 4-6 0,-1-5 6 0,2 4-3 0,1 1-6 0,-2 1 2 16,1 0-7-16,2 1-8 0,2 0-2 15,1-1-3-15,3 1-3 0,0 0-4 0,4-6-1 16,0 8-2-16,2-5 2 0,4-3 3 0,-1-1-1 0,4 1-18 16,1-2-6-16,3-2 1 0,0 1-9 0,4-3-9 15,6-1-10-15,1 0-16 0,1-2-5 0,2-5-12 16,3-1-6-16,4-2-14 0,8-5-3 16,-1-3-6-16,-2-2-3 0,-1-2 0 0,-7 6 6 15,-4-2 3-15,1-2 15 0,-1 0-2 0,-5-3 17 16,0 4 22-16,-5-4 11 0,-1 0 18 0,-2 0 12 15,-2 0 17-15,-5 2 15 0,-1 3 17 0,-2-1 12 16,-2 3 9-16,-1 0 4 0,0 1-13 0,-1 2-3 0,-1 2 1 16,-2-1-8-16,0 1 2 0,-1 3-6 0,-3 0-1 15,2 2-10-15,-2 0-2 0,-3 4-2 16,1 0 4-16,-1 3-12 0,2 0-5 0,-2 2 1 16,2 1-9-16,1 0 2 0,0 3-5 0,3-1-4 15,0 1 5-15,-1-3-8 0,2 3-4 0,-1-5-6 16,4 4-18-16,0-2-2 0,2-1-7 0,2 2-1 0,2-2 0 15,-3-3-12-15,3 1 0 0,1-2 0 0,-1 0-4 16,1-1 2-16,2-3 8 0,1 0-6 0,3-3 10 16,-2 2 0-16,2-4 3 0,-2-1 3 0,2 2 3 15,0-1 27-15,-3-4 2 0,0 5-1 0,-1-6 0 16,-2 3 11-16,0 1 9 0,-1-2 19 16,0 4 9-16,-2 0-1 0,2-1 5 0,-3 2-5 15,0 2-6-15,2-4 4 0,-2 4-14 0,1-2-8 16,-1 2-6-16,0 0-6 0,0-3-8 0,0 3-8 15,0 0-11-15,0 0-14 0,0 0-10 0,-1 9-5 16,1-6-11-16,1 2-2 0,3-1-3 0,-1 0 1 16,1-1-8-16,2 0-12 0,5 0 6 0,2 0-8 15,1-3 0-15,1 0 4 0,2-3 3 0,-1 0 12 16,4-2 4-16,-5-2 17 0,-1 1-2 0,0-3 10 16,-4 2 7-16,1 0 25 0,-2 0 14 0,-2-3 11 15,-3 3 21-15,3-2 10 0,-4 2 4 0,-2-1 9 16,1 1 6-16,-1 1 1 0,-1 2-9 0,-3-3-6 15,2 2-5-15,-2 2-11 0,0 0-3 0,-1 1 1 16,0 1-15-16,-2 1-8 0,6 0-3 0,-10 2-10 0,6 2-8 16,-3 1-14-16,0 1-6 0,4-1-8 0,0 4-1 0,-1 2-10 15,1-3-6 1,6 4-4-16,-3-2-7 0,4 2-6 0,-1 0-1 16,1-1 2-16,3 2-1 0,2-3-3 0,-5 0 8 15,3 0 0-15,-1-1-2 0,-2-1 10 0,0-1 2 0,-1 1 5 16,-1-2 7-16,-2 2 5 0,0-3 5 0,-2-1 12 15,-1 1 2-15,-2 0 8 0,-4 0 10 16,2-1 3-16,0-1 5 0,-7 1 8 0,4-2 6 16,0-2-2-16,-1 0 12 0,3 1-3 0,-1-1 2 15,2 0-2-15,0 0 1 0,1 0-1 0,6 0-5 16,-8-1-5-16,5-1-10 0,2 0-8 0,1 2-17 0,1-4-9 16,-1 4-7-16,7-5-8 0,0 1-1 0,3 1-16 15,3-1-8-15,1 0-6 0,6 0-8 0,-1-1-7 16,2 0 12-16,-4 2-12 0,3-1 3 0,0-3 5 15,-1 1-8-15,-3 0 26 0,-2 0-4 0,0 0 15 16,3 0 10-16,-6-4 16 0,3 1 24 0,-4 2 19 16,0-3 24-16,-1 1 24 0,-4 2 19 0,-1 1 10 0,1 1 10 15,-4-1 1-15,0-1 4 16,1 2 7-16,-2-1 0 0,-2 2-19 0,0-1-13 0,-1 2-9 0,-1-1 4 16,-1 2-7-16,1 0-10 0,-1 2-4 0,-4-2-9 15,2 6-9-15,-3 0-5 0,3-1 2 0,-3 2-22 16,3 1-1-16,0 1-2 0,0 1-7 0,1 3-16 15,4-2-16-15,0 3-5 0,-1 1-28 16,3 0-14-16,3 0-10 0,2 0-12 0,0-1-17 0,2 1-7 16,3-4-25-16,4 2-15 15,-1-2-10-15,2-4-24 0,-1 1-13 0,8-2-13 16,-7-1-149-16,-1 0-384 0,6-6 170 0</inkml:trace>
  <inkml:trace contextRef="#ctx0" brushRef="#br0" timeOffset="203799.9442">2554 5863 56 0,'-5'-2'270'0,"0"1"-12"0,-2 0-12 0,0-3-16 0,1 3-20 16,0-1-18-16,1 2-8 0,0-2-23 0,0 1-12 0,2-1-13 15,3 2-9-15,-5-2-10 0,3-1-15 0,0 2-8 16,2 1-13-16,-2-6-3 0,4 2-13 0,1 0-7 15,3-2-8-15,0 0-9 16,5-1-3-16,1-1-1 0,0 2-7 0,3 0-2 16,0-1-7-16,-1 2-3 0,4-3 2 0,-2 7-6 15,-1-3-1-15,-1 1-1 0,0 2-3 0,-1 1-3 16,1 1-2-16,-4 0-2 0,-1 5 3 0,-1-3-3 16,0 4-1-16,-1 3-3 0,-3-1 12 0,-2 3-13 15,-2 3 1-15,-3 4-1 0,-4 1 2 0,-2 1 1 0,-3 0-2 16,-3-1 2-16,-2 0-2 0,-4-2 3 0,2 0-4 15,0-1 7-15,2 0-5 0,0-4-3 0,4-3 4 0,3-1 1 16,-1-2 1-16,5-2 2 0,1-1 1 0,1-2 7 16,0 2 0-16,1-2 4 0,0-1 2 0,0 1 3 15,1 0 0-15,2-2-3 0,-2 2-2 0,2-2 2 16,0 0-2-16,0 0-5 16,0 0 0-16,10 0-1 0,-4 0-3 0,3-1 1 0,2 0-11 15,-1 0-11-15,4 0-13 0,0-1-11 0,3 0-17 16,-1 0-17-16,4-1-21 0,1 1-31 0,0 0-36 15,2-3-51-15,-2 2-221 0,2-3-467 0,-3-1 208 16</inkml:trace>
  <inkml:trace contextRef="#ctx0" brushRef="#br0" timeOffset="203975.1822">3023 5780 306 0,'0'0'308'0,"-3"-5"-31"0,3 1-25 0,0 4-29 16,0 0-21-16,-4-3-28 0,4 3-37 0,0 0-28 16,0 0-32-16,0 0-35 0,0 0-50 15,-7 9-55-15,5-6-53 0,0 3-42 0,0 0-136 0,1 1-318 16,1-1 141-16</inkml:trace>
  <inkml:trace contextRef="#ctx0" brushRef="#br0" timeOffset="204168.8727">3004 6011 112 0,'0'0'344'16,"0"0"-16"-16,1 3-11 0,-1-3-23 0,0 0-28 15,0 0-29-15,0 0-26 0,0 0-42 0,2 3-40 0,-2-3-58 16,0 0-63-16,0 0-79 0,0 0-68 0,0 0-70 15,0 0-136-15,0 0-373 0,0 0 165 0</inkml:trace>
  <inkml:trace contextRef="#ctx0" brushRef="#br0" timeOffset="215235.9917">3868 5688 98 0,'1'-5'169'0,"2"2"3"0,-3-1-6 16,3 0-1-16,-3 0-4 16,1 1-4-16,2-1-7 0,-3 1-3 0,0-1-5 15,0 4-2-15,0-6-5 0,-3 3-3 0,3 3-8 0,-1-4-9 16,1 4-6-16,0-5-7 0,-3 3-14 0,0 0-5 15,1 0-9-15,-3-1-6 0,2 3 1 0,-1-2-5 0,4 2-4 16,-8-1-10-16,2 0-4 0,-1 3-5 0,-1 0-3 16,-1-2-3-16,1 3 1 15,-5 1-2-15,2 2 0 0,-3-1-1 0,1 4 2 0,-1 0-4 16,3-2-2-16,-5 6-2 0,6-3 6 0,-2 6-4 16,-5 0 4-16,7-2-2 0,-4 2-3 0,3 1-2 15,-1 1-4-15,4-2 1 0,2-3-3 0,1 2-1 16,-2 2-5-16,1-4-1 0,6 0 0 15,-2 2 1-15,4-2-6 0,1-1-11 0,4 1-3 0,1-4-2 16,1 3-12-16,5-3-15 0,0-2-11 0,0-2-22 16,7 0-24-16,3-1-38 0,0-3-47 0,0-2-45 15,4-3-63-15,-5-1-148 0,-1-3-467 0,-2 0 207 0</inkml:trace>
  <inkml:trace contextRef="#ctx0" brushRef="#br0" timeOffset="215760.2076">3648 5841 64 0,'0'0'228'0,"-4"0"-6"0,4 0-13 0,-4 1-15 16,4-1-11-16,0 0-18 0,-7 0-14 0,7 0-14 15,0 0-13-15,0 0-11 0,0 0-11 0,0 0-7 16,-7 0-10-16,7 0-9 0,0 0-4 0,0 0-10 16,0 0-6-16,0 0-4 0,0 0-7 0,0 0 0 15,0 0 1-15,0 0-5 0,0 0-1 0,0 0-2 16,14 2-3-16,-7-2-2 0,1 0-2 0,1-2-8 16,2 2 1-16,2 0 0 15,1-1-4-15,4-1-4 0,-4 2 1 0,10 0-2 16,-1-2-1-16,-2 0 6 0,0 1-12 0,0 2 2 0,-4-2-2 0,-3 0-1 15,3 1-1-15,-3-1-1 0,-4 1 1 0,-2-1-3 16,1 1 2-16,-5 1 1 0,0-1 0 0,-4 0 5 16,9 0-5-16,-9 0-3 0,5-1 2 15,-5 1 1-15,0 0-4 0,0 0 1 0,0 0-2 16,0 0-4-16,0 0-10 0,0 0-18 0,0 0-24 0,0 0-27 16,0 0-32-16,-12 4-42 0,12-4-38 0,0 0-202 15,0 0-429-15,0 0 189 0</inkml:trace>
  <inkml:trace contextRef="#ctx0" brushRef="#br0" timeOffset="216634.5241">4216 5842 168 0,'0'0'152'15,"0"0"-12"-15,0 0-18 0,0 0-12 0,0 0-19 16,0 0-13-16,0 0-12 0,0 0-13 0,0 0-20 16,0 0-23-16,17 0-17 0,-12 0-30 0,4 0-15 0,-1 0-103 15,2 0-167-15,0 0 74 0</inkml:trace>
  <inkml:trace contextRef="#ctx0" brushRef="#br0" timeOffset="216967.1896">4730 5634 196 0,'-3'-2'221'16,"0"-1"-11"-16,-1 2-14 16,0 0-15-16,4 1-17 0,-9 0-11 0,2 0-15 15,3 0-14-15,-2 2-10 0,-1 1-8 0,1 0-9 16,1 1-8-16,-3 2-7 0,2 0-6 0,0 1-8 16,-1 3-1-16,0 1-3 0,0 2-9 0,0 0-3 15,-1 4-8-15,3-2-5 0,-2 2 17 0,0 6-10 0,-1-3-5 16,2 1-3-16,2 0-2 0,-1 1-6 0,0 0-1 15,-2 1-4-15,0-1-1 0,3 1-2 0,-2-2-9 0,2 0-10 16,-2 0-9-16,2-2-10 0,-3-2-19 16,3-3-22-16,-2-1-28 0,2-4-31 0,1 0-39 15,0-2-36-15,-1 2-182 0,-1-3-405 0,3-3 179 0</inkml:trace>
  <inkml:trace contextRef="#ctx0" brushRef="#br0" timeOffset="217171.3149">4427 5906 5 0,'3'-3'211'16,"-3"3"-22"-16,1-4-14 0,3 1-21 0,1 2-17 15,3-1-11-15,5-1-24 0,1-1-21 0,7 1-28 0,0 0-33 16,0-1-20-16,6 0-34 0,-2-1-27 15,1 0-27-15,-3 0-91 0,-2 0-193 0,-2-1 85 0</inkml:trace>
  <inkml:trace contextRef="#ctx0" brushRef="#br0" timeOffset="217560.8324">4758 5790 84 0,'0'0'205'0,"0"0"-20"0,0 0-18 0,0 0-14 16,7 0-17-16,-7 0-16 0,5 0-2 0,-5 0-19 16,0 0-12-16,9 2-8 0,-5 0-6 0,2 0-6 15,-2 2-4-15,1-1-7 16,-1 0-7-16,1 2-1 0,-1-1-10 0,0 2 7 16,0-1-14-16,1 3-3 0,-2-3-3 0,-2 3 3 0,0-1-8 15,-1 0 2-15,0 2-4 0,-1 0-12 0,-1-4-4 16,-2 4 1-16,3-3-5 0,-5 1 1 0,5-2 0 15,-4-1 2-15,1 0-1 0,0 0 3 0,1-3-1 16,1 2 5-16,-1 0 1 0,0-3 0 0,3 0 6 16,0 0 2-16,0 0 5 0,-9-3 6 0,9 0 4 0,-1-1-7 15,2-1 0-15,0-1 2 0,1 0-3 0,1-4 1 16,1 2 2-16,1-4-4 0,2 2 1 0,0-1-7 16,0 1 0-16,2 0-2 0,1 1 0 0,0 0-2 15,0 1-2-15,2 1-4 0,-4 2-3 0,-1 1-6 16,3 2-9-16,-2-2-22 0,-2 3-19 15,2 1-16-15,0 0-11 0,-8 0-21 0,12 4-20 16,-7-1-16-16,1 0-14 0,-1 1-135 0,-2 0-308 16,0-1 136-16</inkml:trace>
  <inkml:trace contextRef="#ctx0" brushRef="#br0" timeOffset="217949.3907">5000 5859 37 0,'0'0'232'0,"0"0"-14"0,0 0-6 15,0 0-17-15,0 0-15 0,0 0-17 0,0 0-21 16,0 0-12-16,0 0-14 0,0 0-13 0,0 0-12 16,0 0-7-16,1 3-10 0,1-1-7 0,-1 0-10 0,2 0-6 15,0 0-7-15,2 1-10 0,0-1-8 0,2 2-13 16,1-3-5-16,1-1-2 0,1 0-6 0,0 1-2 16,0-2 1-16,1 0 0 0,-2-1-2 0,0 0 4 15,0-1-1-15,-2-1 3 0,1 2 6 0,-3-2 10 16,-1 2 10-16,-1-3 6 0,-1 2 7 0,0-2 4 15,-2 2 9-15,-2-2 12 0,0 0 0 0,-1 1-5 16,-1-1 1-16,-3 1 6 0,0 0-4 0,0 0 6 16,-2 0-6-16,0 1 4 0,-1 3-2 0,-1-2-1 15,1 1-6-15,2 1-4 0,-1 2-4 0,-2 1-9 16,4-1-2-16,-3 3-9 0,3-1-1 0,0 2-5 16,2 1-1-16,0 0-1 0,1 2 0 0,2 0-4 15,1 2-1-15,1 0-8 0,1-4-8 0,2 3-8 16,0 2-16-16,2-1-14 0,3 0-15 0,-1-2-18 0,3 1-23 15,1-4-21-15,2 1-30 0,2-2-38 0,4-1-36 16,2-1-24-16,-5-2-186 0,0-4-461 0,2 1 205 16</inkml:trace>
  <inkml:trace contextRef="#ctx0" brushRef="#br0" timeOffset="218343.5578">5317 5868 130 0,'-3'-1'251'0,"3"1"-7"0,-8-1-18 15,3 1-14-15,5 0-18 0,0 0-14 0,-9 1-24 16,5 0-18-16,1 1-13 0,-1 0-10 0,2 1-14 16,0 1-11-16,1-3-22 0,1 4-11 0,1-1-21 15,1-1-18-15,1 0-17 0,2-2-11 0,1 4-15 16,3-3-16-16,0 0-12 0,1-1-2 0,4-2-6 16,-1 0 5-16,1-1 0 15,-1-1 6-15,1-1 7 0,-7 2 12 0,3-5 8 0,-3 4 12 16,3-1 19-16,-5-2 18 0,1 1 13 0,-2-2 13 15,2 1 20-15,-4 1 11 0,-1-1 5 0,0-1-3 16,-1 1 11-16,-2-1 3 0,0 1 8 0,-1 0 1 16,-1 0-8-16,-3 1-2 0,1 0 1 0,-2 1-3 0,-1 2 3 15,-2 0 2-15,1-3-9 0,0 3 1 0,-1 2-7 16,-3-1-3-16,1 1-12 0,0 3 9 16,2 1-11-16,0 1-22 0,0-1-7 0,0 5 0 0,3-3-2 15,0 5-6-15,-2 0-2 0,3 2-6 0,-1-2-2 16,2 2 4-16,3 1-7 0,2-1-3 0,2 1 4 15,2 0-10-15,4 0-6 0,1-2-16 0,5 1-10 0,4 0-15 16,3-5-24-16,1-1-26 0,4-4-35 16,2-3-40-16,1 0-50 0,12-3-57 15,-11-3-272-15,-2-3-584 0,11-4 258 0</inkml:trace>
  <inkml:trace contextRef="#ctx0" brushRef="#br0" timeOffset="219118.5923">5993 5654 247 0,'1'-6'283'0,"2"3"-9"0,0 0-11 15,-3 1-16-15,0 2-16 0,4-5-20 0,-4 3-20 16,0 2-21-16,3-4-17 0,-3 4-13 0,0 0-19 0,0-2-20 16,0 2-5-16,0 0-6 0,0 0-10 0,3 8-11 15,-3-4-7-15,-3 0-6 0,3 4-2 0,0 4-9 16,0-4-2-16,0 2-8 0,-3 1 0 0,2 2-3 15,-2 1-4-15,-3-1-3 0,5 1 2 0,-6 0-2 16,4 2-9-16,-4 2-1 0,0 0-1 0,1-4 20 16,-2 2-12-16,2-3-17 0,-1 0-20 15,2 0-18-15,-1-1-22 0,-1 1-22 0,1-2-33 16,2-3-35-16,0 1-24 0,1-2-34 0,2 0-32 16,-1-2-182-16,-1 0-451 0,3-1 200 0</inkml:trace>
  <inkml:trace contextRef="#ctx0" brushRef="#br0" timeOffset="219407.536">5876 5992 202 0,'0'0'276'0,"-4"0"-8"0,4 0-12 16,0 0-22-16,0 0-22 0,0 0-19 0,0 0-21 0,0 0-14 15,-4 1-21-15,4-1-11 0,0 0-12 16,0 0-13-16,0 0-8 0,11 2-10 0,-3-2-5 15,1 0-11-15,5 2-8 0,1-2-5 0,1 0-10 0,9 1-7 16,-4-4-4-16,2 3-7 0,-2-2-2 0,0 1-4 16,-4 1-1-16,-3-3-4 15,2 2 2-15,-5 1-2 0,-3-2-2 0,2 2 1 0,-3 0 0 16,0-1-1-16,-2 0 2 0,0 1 5 0,-2-2 3 16,-3 2 3-16,4-1-5 0,-4 1 0 15,6-1-12-15,-6 1-13 0,1-4-22 0,-1 4-26 0,0-3-32 16,0 3-35-16,-3-3-41 0,3 3-47 0,0-6-238 15,-1 4-483-15,-2-2 214 0</inkml:trace>
  <inkml:trace contextRef="#ctx0" brushRef="#br0" timeOffset="219866.7248">6339 5677 290 0,'0'0'301'0,"2"-3"-24"0,-2 3-25 16,0 0-25-16,0-3-23 0,0 3-21 0,0 0-18 0,0 0-14 15,0 0-3-15,1 9-9 0,1-5-18 0,-2 4-9 16,-2-1-13-16,2 2-8 0,0-1-5 0,-3 4-10 0,-1 2-8 16,3-1-9-1,-2 2-4-15,-3 3-3 0,2 0-4 0,-3-3-12 16,1 2 1-16,-1 0 0 0,0 2-8 0,0-3-2 15,-3 0-2-15,6-3 0 0,-1-1-3 0,0 1-4 16,0-2 1-16,1-2 1 0,-1-1 6 0,3 0-4 0,-1 0-2 16,0-1 0-16,1-2-1 0,1 0-3 0,1-1 3 15,1 2-6-15,-1-4 2 0,3 2 1 0,0-3 1 16,1 1-1-16,1 0-1 0,3-1 0 0,0 0-4 16,2-1 1-16,4 0 0 0,0-1-6 0,-4 0-1 15,6-1 3-15,-1 0 0 0,1 2-4 0,-1-1-2 16,-1-1-2-16,-1 0 7 0,-3 0-1 0,1 1-6 15,-3-1 2-15,1 0 0 0,-3 1 0 0,-1 0 6 0,0 1-5 16,0 0 5-16,-5 0-2 0,4-2 4 16,-4 2-12-16,6-1 4 0,-6 1-6 0,3-1-11 0,-3 1-15 15,0 0-30-15,0 0-27 0,0 0-41 0,0 0-43 16,0 0-38-16,0 0-35 0,-6-5-243 0,6 5-529 0,-3-4 234 16</inkml:trace>
  <inkml:trace contextRef="#ctx0" brushRef="#br0" timeOffset="220174.8413">6722 5668 14 0,'-2'0'323'0,"2"0"-19"0,-4-3-22 16,1 2-20-16,3 1-26 0,-6 0-20 0,6 0-24 15,-8 3-17-15,3-2-8 0,-2 6-17 0,2 1-11 16,-4 3-3-16,2 1-21 0,0 1-12 0,0-2-7 16,0 4-11-16,1 3-7 0,-2-1-9 0,0 0-4 0,3 1-6 15,-2 1-6-15,1 1-5 0,2-2-3 0,0-4-5 16,1 6-7-16,1-2-4 0,1-3-2 0,0-2-9 16,1 1-5-16,1-3-7 0,2 1-14 0,1-2-17 15,1-1-15-15,1 0-17 0,-1-4-15 16,2 1-22-16,3-1-27 0,1 1-33 0,3-3-35 0,0-3-13 15,3-2-41-15,-1 1-153 0,0-5-428 16,5-3 189-16</inkml:trace>
  <inkml:trace contextRef="#ctx0" brushRef="#br0" timeOffset="220713.8657">7045 5764 155 0,'4'-7'341'0,"-1"3"-4"0,-1 1-9 0,0 0-8 16,0-1-16-16,-2 4-20 0,2-5-27 0,-1 3-21 15,-1 2-30-15,1-6-16 0,-1 6-25 0,0 0-14 16,0 0-16-16,0 0-14 0,-2 16-9 0,0-9-12 16,0 1-9-16,1 1-13 0,0 4-8 0,-2-2-2 0,1 1-7 15,-1 3-4-15,1 2-9 0,0-3-10 0,0 2-22 16,-2 2-6-16,0-3-20 0,0 3 12 0,2-3-4 16,-1-3-2-16,1 2-10 0,-2-3-3 15,1-3-2-15,0 2 14 0,-1-1-13 0,1-2-1 0,-1-2-4 16,1 2 1-16,0-3-1 0,0 1-1 0,1-3 3 15,0 1-3-15,-1-3-6 0,3 0 5 0,-5 3 0 16,5-3 4-16,-6 0 3 0,6 0 0 0,-7 0 0 16,7 0 1-16,-7-3 4 0,2 2 0 0,0-1 3 15,0 1 0-15,0 0 4 0,1-1 6 0,-3 2 10 16,1-2-4-16,1 2 3 0,0-1 2 16,-1 1-6-16,6 0 5 0,-9 0 2 0,4 1-6 15,5-1-2-15,-8 0 8 0,3 0-5 0,5 0-1 16,-6 2-3-16,6-2-1 0,-3 2 5 0,3-2-4 0,0 0 0 15,-1 3 1-15,1-3-1 0,0 0 6 0,5 5-8 16,-2-3-2-16,2 1 2 0,1-2-1 0,0 1 1 0,1 0-5 16,0 0 1-16,3 0 1 0,-2 0-2 15,1 0 1-15,0-1-2 0,0 1-10 0,-2-2-1 16,2 1-7-16,-2-1 2 0,0 1-3 0,-1-2 2 16,-1 1-8-16,1 0 2 0,-2-1-7 15,2-1-5-15,-2 1 2 0,0-1 0 0,-2-1-1 16,-1 2 1-16,1-3-6 0,0 1-8 0,-1-1 6 15,1 0-8-15,-2 1 0 0,0 1 4 0,0 2-8 16,-1-7-14-16,1 5-24 0,-1-3-28 0,1 1-23 0,-1 2-37 16,1 2-50-16,-2-7-151 0,0 3-415 0,1 1 184 15</inkml:trace>
  <inkml:trace contextRef="#ctx0" brushRef="#br0" timeOffset="221126.9276">7125 5694 242 0,'0'-2'295'0,"0"2"-19"0,-1-5-28 15,1 5-23-15,-3-2-28 0,3 2-25 0,0 0-17 16,0 0-9-16,0 0-20 0,0 0-12 0,0 0-12 0,-7 5-6 16,4 0-13-16,-1 1-6 0,1 2-10 15,-3-1-5-15,2 0-6 0,-3 0-9 0,2 0-12 0,-1 1-15 16,-1-1-23-16,1 0-16 0,0 1-29 0,-1-3-31 16,0 3-32-16,1-2-38 0,1 0-38 0,1-2-188 15,-3 1-405-15,5-2 180 0</inkml:trace>
  <inkml:trace contextRef="#ctx0" brushRef="#br0" timeOffset="221413.2486">7327 5597 296 0,'1'-3'379'16,"1"1"-15"-16,-1 0-20 0,-1 2-26 0,2-4-34 0,-2 4-29 16,4-1-33-16,-4 1-26 0,0 0-13 0,0 0-17 15,8 5-23-15,-2 3-6 0,1 1-17 0,1 2-9 16,-1 1-14-16,2 9 0 0,-1-1-18 0,-3 4-4 16,3 0-15-16,-5 0-2 0,-1 1-5 0,-2 3-23 15,-5 7-32-15,-1-11-24 0,-5 11-38 16,-6-3-36-16,-4-3-56 0,-2-1-63 0,3-8-69 15,-12 2-248-15,0 0-579 0,-6-5 256 0</inkml:trace>
  <inkml:trace contextRef="#ctx0" brushRef="#br0" timeOffset="224709.1672">7963 5779 67 0,'-3'-2'86'0,"3"2"8"0,0 0-3 16,-1-3-14-16,1 3 1 0,0 0 6 0,-6-3-9 15,6 3 7-15,-3-1-8 0,3 1-2 16,-4-2 9-16,4 2-6 0,-4-1-5 0,4 1 1 15,-3-2-2-15,3 2-6 0,-7 0-5 0,7 0 2 0,-4-1-7 16,4 1-3-16,-7 0-4 0,7 0-5 0,-7 1-11 16,7-1 6-16,-7 0 2 0,3 0 2 0,4 0-2 15,-9 0 2-15,9 0-3 0,-8 2-4 0,2-2 9 0,3 0-3 16,-1 0 2-16,-2 1 3 0,1-1-2 16,0 0-2-16,0 0 6 0,1 2 3 0,-1-2-6 15,0 2 5-15,5-2-1 0,-6 0 1 0,2 2-1 16,4-2 1-16,0 0-2 0,-7-2 2 0,7 2 3 15,-4 2-5-15,4-2-1 0,0 0-4 0,0 0-3 16,0 0 1-16,0 0-1 0,-6 0-1 0,6 0 2 16,0 0-7-16,-4 1 4 0,4-1-1 0,0 0-7 15,0 0 1-15,0 0-2 0,0 0 0 0,-3 2-2 0,3-2-2 16,0 0 0-16,0 0 3 0,0 0-6 0,0 0 4 16,0 0 0-16,0 0 0 15,0 0 0-15,0 0 2 0,0 0 1 0,0 0 3 16,0 0-8-16,0 0-7 0,0 0 3 0,0 0 5 15,0 0-10-15,0 0-3 0,14-3 0 0,-4 3-4 0,4 1 1 16,3-4-2-16,4 5-1 0,3-4 0 0,4 4-3 16,-1-2 4-16,4 0 1 0,8 0-1 15,1-2-2-15,-1 4 0 0,-9-2 1 0,-2 1-5 0,0-2 1 16,2 1 1-16,-4 0 1 0,-2-3-2 0,0 4 1 0,-3-1-1 16,-5 0-1-16,-2 0-3 0,-1 0 3 0,-3-2 0 15,-2 2 1-15,-2 0-3 0,-2 0 4 0,-4 0 7 16,8 0 0-16,-8 0 4 0,5 0 3 15,-5 0-2-15,0 0 3 0,5 0-1 0,-5 0 1 16,0 0 1-16,4-2-8 0,-4 2 3 0,0 0-2 16,0 0-4-16,0 0 1 0,0 0 0 0,0 0-1 0,3-1-1 15,-3 1-6-15,0 0-3 0,0 0-7 0,0 0-9 16,0 0-4-16,0 0-4 0,0 0-6 0,0 0-1 16,0 0-5-16,0 0 0 0,0 0 0 0,0 0-6 15,0 0-3-15,0 0-6 0,0 0-4 0,0 0 2 16,0 0 0-16,0 0 2 0,0 0-2 0,0 0-7 15,0 0-2-15,0 0-9 0,0 0-17 0,0 0-14 0,-8 5-20 16,6-2-20-16,2-3-4 0,-4 1-24 0,4-1-23 16,-5 1-128-16,5-1-350 15,-8-1 155-15</inkml:trace>
  <inkml:trace contextRef="#ctx0" brushRef="#br0" timeOffset="226157.1134">7973 5792 14 0,'0'0'133'0,"-7"-2"-7"0,7 2-25 15,-7 2 8-15,7-2-9 0,-7 0-2 0,4 0-7 16,3 0-5-16,-7 0-6 0,1 1 0 0,2 0-3 16,4-1-3-16,-7 1-8 0,3 0 2 0,4-1-4 0,-7 1 3 15,3 1-1-15,-1-1 2 0,5-1-5 0,-7 1-4 16,7-1 1-16,-7 1-3 0,3-1 4 0,4 0-1 16,-7 1 1-16,7-1 4 0,-7 0 2 0,3-1-6 15,4 1-2-15,-6-1 1 0,6 1 0 16,-8-1 0-16,3 0-1 0,5 1-2 0,-8 0 3 15,8 0-2-15,-7 0 3 0,7 0 2 0,-4-3-3 16,4 3 6-16,-5 0-7 0,5 0-2 0,0 0-5 16,0 0-6-16,-8 0-1 0,8 0-2 0,0 0-4 15,0 0-5-15,0 0 0 0,0 0-6 0,0 0 10 16,0 0-15-16,0 0-5 0,0 0 0 0,0 0 2 16,0 0-4-16,0 0-6 0,0 0 4 0,0 0-1 15,0 0-6-15,0 0-1 0,0 0 2 0,0 0 10 16,17 0-12-16,-7 0-1 0,0 0 1 0,5 0 1 0,5 0-4 15,2-1 6-15,5-2-5 0,0 3 1 0,14-4-2 16,0-1 1-16,2 3-2 0,-2 1 3 0,4-3 1 16,0 0 1-16,-2 2-7 0,0 0 3 0,-1 2-2 15,-4-3 0-15,-7 5-1 0,-4-6-1 0,1 2 3 16,-4 1-2-16,0 0 1 0,-8 0 0 0,0 0-2 16,-3-1 3-16,-2 0 3 0,-1 2-2 0,-1-2 1 15,-2 1 1-15,-2 1 6 0,1-1-7 0,-2 0 6 16,-1 0 1-16,-3 1 4 0,0 0 4 0,7 1 1 0,-7-1 2 15,0 0-4-15,5 0-3 0,-5 0 1 0,2-2-6 16,-2 2-5-16,0 0 4 0,0 0 0 16,0 0-6-16,0 0-6 0,0 0-3 15,0 0-6-15,3 3-7 0,-3-3-5 0,0 0-5 16,0 0-2-16,0 0-2 0,0 0 0 0,0 0-3 16,0 0 0-16,0 0 0 0,0 0-1 0,0 0 3 15,0 0 1-15,0 0 1 0,0 0-1 0,0 0 4 16,0 0-2-16,0 0 7 0,0 0 1 0,0 0 0 15,0 0-4-15,0 0-2 0,0 0-2 0,0 0-4 0,0 0-6 16,-10-4-3-16,10 4 4 0,-4-2-5 0,4 2-2 16,-6-2 0-16,6 2-1 0,-7-2 0 0,3 0 3 15,1 2 2-15,-1-2 2 0,0-1 2 0,-2-1 8 0,2 2-1 16,-2-2 6-16,2 1 2 16,-3-2 0-16,1 1 3 0,-1-1 1 0,2 3 3 0,-2-4 3 15,1 1 4-15,-1 0 0 0,0-1 5 0,-1 0 2 16,1 1 9-16,-1 0-2 0,1 1 9 15,0 1 6-15,-1-3 7 0,0 2 4 0,0 1-1 16,1-1-1-16,-1 2 8 0,2 0 2 0,-1 0-2 0,4 0 3 16,-1-1-3-16,-3 3 1 0,4-1-3 0,3 1-3 15,-7-2 0-15,7 2-1 0,-4 0-1 0,4 0-4 16,-3-2-3-16,3 2-4 0,0 0-3 0,0 0-2 16,0 0 0-16,0 0 2 0,0 0-5 0,-4 3 0 0,4-3 1 15,0 0-2-15,6 6 0 0,-3-2 0 0,2-1-1 16,2 1 0-16,0 1 0 0,3-1-3 15,1 3 1-15,3 0-4 0,1 0 2 16,4 1 0-16,-5-4 3 0,6 2-2 0,-4-2-2 16,0 0-1-16,5 1 8 0,-8-1-7 0,3 2-3 0,-1-1 3 15,-3-1-3-15,1-1 2 0,-4-1-2 0,-3 1 1 16,0-1 1-16,-1-1-5 0,0 1 3 0,-2 0-3 16,0-1 8-16,0 1-2 0,-3-2 7 0,1 6 2 15,-3-1 4-15,0 2 6 0,-3 0-4 0,-3 4 3 0,-1 0 2 16,-4 2-4-16,-2 2 0 0,0 1-4 0,-3-1 5 15,4 2-2-15,-6-3 20 0,3 2 1 0,1 1-7 16,0-2-2-16,1 1-3 0,-2-2-3 0,5-4 2 16,-2 4-4-16,4-3-2 15,2-3-2-15,-1-1-3 0,4 2 0 0,-1-5-4 0,-1 2 1 16,4-2-1-16,1-1-6 0,0 0 6 0,-1 0-5 16,1-1-1-16,2-2-11 0,-3 4-11 0,3-4-16 15,-2 1-17-15,2-1-23 0,0 0-26 0,0 0-47 16,0 0-45-16,0 0-41 0,7-7-251 0,-4 4-521 15,1-3 231-15</inkml:trace>
  <inkml:trace contextRef="#ctx0" brushRef="#br0" timeOffset="227182.3747">9244 5635 167 0,'2'-5'263'16,"-1"2"-12"-16,2-1-14 0,-1 2-9 0,-1-1-18 0,-1 3-15 16,1-4-14-16,1 2-18 0,-2 2-16 15,1-3-16-15,-1 3-15 0,0 0-16 0,0 0-10 0,0 0-10 16,0 0-10-16,0 0-3 0,0 0-8 0,-4 12-3 15,0-6-6-15,-2 6-8 0,2 1-2 0,-3 3-2 16,1-1-4-16,-3 1-1 0,0 2-10 0,-1 2 6 16,1-1-4-16,-3 2 1 0,2-3-1 0,-2 1-4 15,1-1-1-15,1-1 3 0,2-4 17 16,1 1-3-16,0-4-3 0,2 3-3 0,-1-1-4 0,3-5 1 16,-1 2-3-16,1-1-7 0,2-1 4 0,-1 0 4 15,4-1-11-15,-1-2 2 0,-1 0-3 0,4 0 4 16,1 0-1-16,3-1 1 0,1 0 0 0,5 0-4 15,2-2-2-15,5-2 0 0,1 0 3 0,0-2-7 16,2-1 2-16,0 1-1 0,0-2 2 16,0 1-6-16,-2-1 4 0,0 0-6 0,0-1 3 0,-8 3 1 15,2-1 7-15,-2 0 1 0,-6 1 10 0,-1 0 12 16,-1 0 5-16,0 2 16 0,-2-1 0 0,0-1-9 16,2 2-2-16,-4-1-2 0,0 0 0 0,2 0-9 0,-1-1-2 15,-3 3-10-15,0-2-9 0,0 2-25 16,0-2-21-16,0 2-23 0,0 0-25 0,0 0-31 15,0 0-24-15,0 0-36 0,0 0-35 0,0-3-30 16,0 3-32-16,3-4-236 0,-3 4-544 0,2-4 241 0</inkml:trace>
  <inkml:trace contextRef="#ctx0" brushRef="#br0" timeOffset="227832.2568">9614 5748 238 0,'1'-5'276'16,"2"2"-5"-16,-2 0-6 0,-1 0-12 0,0 3-18 0,2-4-19 15,-2 4-25-15,1-1-21 0,-1 1-16 0,0 0-13 16,0 0-18-16,0 0-10 0,0 0-11 0,0 0-12 16,3 10-9-16,-3-4-6 0,-3 0-6 0,3 2-8 15,0 1-7-15,0 0-8 0,-1 0-1 0,-1 1-6 16,1-1-1-16,1 3-5 0,-4-1 0 0,2-2-3 16,1 1-9-16,-2-2 3 0,2 3-6 0,-2-2-4 15,0-1 0-15,0-1-2 16,0-1-2-16,2-1-1 0,1-1 2 0,-3-1 1 0,3 0-2 15,0 0 6-15,0-3 0 0,-3 3-2 0,3-3 6 0,0 0-8 16,0 0-2-16,0 0 0 0,-10-6 3 0,9 3-5 16,1 0 2-16,-2-1-3 0,1-4 3 0,1 1-6 15,0 1 7-15,0-2-10 0,1-1 0 0,1 0 1 16,-2-3 6-16,4 1-10 0,-1-2 6 16,0 0-1-16,1 1 1 0,0-1-4 0,2 0 3 15,7-6-5-15,-2 3-3 0,0 0-1 0,5 0 1 16,-1 3-3-16,2 0 5 0,1-2-6 0,-5 8 3 15,2-2-1-15,1 3-3 0,-2-1 2 16,-1 4 2-16,1-3-4 0,-4 4 1 0,-1 0-1 0,0 1 0 16,-2 2-5-16,0 0-1 0,-1 2 0 0,-2-2 2 15,-1 2-5-15,-1 0 10 0,0 3-3 0,-2 1-5 16,-2-2 0-16,0 4-6 0,-5 3 0 0,-2-3-2 16,1 3 1-16,-2-1-4 0,-4-1 7 0,1-3 0 15,-1 1 0-15,3 0 2 0,-3-2 1 0,4-2 4 0,-1 1-1 16,2-2 4-16,-1 0-2 0,2 0 6 0,2-2 1 15,2 1 5-15,0-1 7 0,-1 0 7 0,5-1 8 16,-7 0 4-16,5 2-1 0,2-2-1 0,-3 4 0 16,3-4-2-16,-4 0-1 0,4 0-10 0,0 0 1 15,-3 1-1-15,3-1-5 0,0 0 2 0,0 0-2 0,3 7 2 16,-1-5-3-16,1 2-1 0,1 1-2 0,-1-1 2 16,3 1 1-16,-3-1 1 15,4 3-4-15,-3 1 1 0,3-1-2 0,-1 2 1 16,1-2 0-16,1 2 7 0,2 0-4 0,-3 2-5 0,3-1 2 15,-3 0-1-15,0-3-6 0,0 5-13 0,0-3-18 16,3 2-20-16,-4 1-21 0,-2-3-29 0,0-2-30 16,0 2-28-16,5 0-37 0,-4-1-36 0,1-2-174 15,-3-3-444-15,4 2 197 0</inkml:trace>
  <inkml:trace contextRef="#ctx0" brushRef="#br0" timeOffset="228124.0919">10098 5695 31 0,'0'-7'335'0,"0"2"-23"0,0 2-13 16,0 0-21-16,0 0-24 0,3 0-23 0,-3 3-24 16,0 0-26-16,1-3-16 0,-1 3-16 0,0 0-11 15,0 0-11-15,-11 13-10 0,8-4-10 0,-4 1-7 0,3 3-14 16,1 0-8-16,-1 0-6 0,1 1-10 0,0 1-4 15,-1 0-8-15,1 3-2 0,-1-2-5 0,1 2-5 16,0-5-5-16,0 2-7 0,2 1-11 0,0-2-12 16,-2-1-22-16,0 1-20 0,2-1-19 0,-2 0-18 15,1-3-20-15,1-2-20 0,0 2-19 0,2-3-12 16,2-2-6-16,1 1-23 0,3-3-17 16,2-1-21-16,0-1-157 0,1-2-401 0,3-3 178 15</inkml:trace>
  <inkml:trace contextRef="#ctx0" brushRef="#br0" timeOffset="228456.313">10292 5846 187 0,'6'-9'248'0,"-2"2"4"0,0 0 4 16,-1-1-9-16,-3 3-8 0,3 1-8 0,-3-1-4 15,0 0-7-15,0 3-18 0,2 0-10 0,-2 2-16 16,-2-3-21-16,2 3-29 0,-7-1-14 0,7 1-11 16,-8 5-10-16,3-2-7 0,0 4-8 0,-1-1-6 0,-1 3-3 15,0 0-11-15,1 1-10 0,-1 1-8 0,3-2-8 16,1 2-10-16,-1-2-15 0,4 0-12 0,0 0-11 15,4 1-8-15,-1-2-6 16,1-1-3-16,1 0-4 0,3-3-3 0,-1 0-2 16,4-2 5-16,-1 0 2 0,4-3 3 0,0 0 4 0,0-3 5 15,-1-1 2-15,1 0 7 0,0-3 9 0,-4 1 11 16,1-2 14-16,-1-1 5 0,0 0 15 0,-3-3 5 16,0 1 5-16,-1 0 6 0,-1 0-5 15,-4-1-4-15,-1 2-1 0,1 0 1 0,-2 2 1 0,0 0-7 16,-1 0-8-16,-3 2-4 0,3 1 1 0,-3 0-15 15,-2 3-24-15,-1-1-24 0,-1 2-23 0,1 0-33 16,-2 3-30-16,3-1-46 0,-3 2-43 0,7 0-42 16,-1 1-240-16,-1 1-533 0,3-1 236 0</inkml:trace>
  <inkml:trace contextRef="#ctx0" brushRef="#br0" timeOffset="228706.6623">10623 5639 61 0,'7'-9'331'15,"0"6"-12"-15,1-3-18 0,-2 1-9 0,1 1-26 16,-2 2-12-16,2-3-13 0,-1 5-34 0,1 0-17 16,2 0-17-16,-2 4-11 0,0 0-15 0,0 2-14 15,3 3-6-15,-6 4-13 0,6 4-13 0,-3 4-4 0,-4-1-12 16,-3 3-9-16,0 1-4 0,-3-2-5 0,-5 4-17 15,-2-2-31-15,0-3-27 0,-3 2-38 0,2-2-47 16,-3 1-55-16,-3-3-67 0,6 1-67 0,-3-2-234 16,1-4-558-16,3-5 246 0</inkml:trace>
  <inkml:trace contextRef="#ctx0" brushRef="#br0" timeOffset="229949.4465">11033 5821 11 0,'-4'0'172'15,"4"0"-7"-15,-5 1-9 0,5-1-7 16,0 0-11-16,0 0-3 0,0 0-10 0,-7 0-2 0,7 0-1 16,0 0-7-16,-3 1-1 0,3-1-2 0,0 0 1 15,0 0-2-15,0 0-1 0,0 0 1 0,0 0-3 16,0 0 0-16,0 0 1 0,0 0-3 0,0 0-5 16,0 0 7-16,0 0-15 0,0 0 0 0,0 0-6 0,0 0-4 15,0 0-6-15,0 0-6 0,0 0 8 0,0 0-17 16,0 0-5-16,0 0 1 0,0 0-7 0,0 0-3 15,0 0-1-15,0 0-4 0,0 0-7 0,0 0-4 16,0 0-3-16,0 0-1 0,0 0-4 0,0 0 3 16,19-4-8-16,-5 4-4 15,10-1-5-15,2-2 4 0,3 3 3 0,13-4-7 16,-1 1 3-16,2 3-6 0,2-2-2 0,-1 0-3 16,-3 1-8-16,1-2 2 0,-2 2-5 0,-11 1-1 15,0 1-2-15,-4-2-1 0,-1 1-2 0,-1 0 5 0,-7-2-1 16,-2 1 4-16,-2 1 4 0,-4 0-10 0,-1 0 9 15,-3 0 6-15,2 0 7 0,-3-1 2 0,1 0-1 16,-4 1 4-16,0 0-4 0,3-2 0 0,-3 2-2 16,0 0-1-16,0 0 1 0,-4-5 1 0,4 5-8 0,-5-4 1 15,5 4-1-15,-4-2 2 0,2 1-6 0,2 1-3 16,0 0-2-16,-5-1-6 0,5 1-3 0,-3-2-3 16,3 2-5-16,0 0-1 0,-5-3-6 15,5 3-3-15,-6 0 8 0,1 0-4 0,5 0 6 0,-8-2 2 16,3 2 3-16,1-1-1 0,-5 0 3 0,2-1 2 15,1 2-3-15,-2 0 8 0,0-1 4 0,-1-2-4 16,1 0 4-16,-2 2-3 0,0-1 1 0,0 0 2 16,-1-1 2-16,-2 1 0 15,-1-2 1-15,4 0 3 0,0 3 4 0,0-2 1 0,1 2 6 16,0 0 5-16,4 1 0 0,-1-2 1 0,1 0 1 16,0 1 2-16,5 1-2 0,-7-2-2 0,4 1 0 15,3 1-8-15,-4-2 2 0,4 2-3 0,0 0-1 0,0 0 1 16,0 0-3-16,0 0 2 0,0 0 0 0,17-1-10 15,-7 1 1-15,3 1-5 0,1-2-1 0,1 2-3 16,-1 1-1-16,0-1 3 0,0 1 7 0,0 1-8 16,1-1 3-16,-3 0-3 0,2 0 0 0,-5 2 1 15,0-1 4-15,0 0-2 0,-2-1 5 0,-1 1-4 0,-1-2 3 16,0 2-1-16,-1-2 0 16,-1 3 10-16,-1-1-9 0,1-1-3 0,-1 3 6 15,-2 0 0-15,0-2 4 0,-2 4-2 0,1-1 3 16,-4 1 4-16,0-1-4 0,-2 2-5 0,-2 0-3 15,-2 0-18-15,-2 1-22 0,-3 1-32 0,-3-1-37 0,1 2-48 16,4-3-42-16,1 1-65 0,-4-2-166 16,5 0-471-16,3-2 210 0</inkml:trace>
  <inkml:trace contextRef="#ctx0" brushRef="#br0" timeOffset="230854.3084">12196 5706 197 0,'3'-4'243'0,"0"-1"-5"0,-3 0-10 15,4-1-17-15,-4-1-9 0,0 2-10 0,0-1-14 16,-1-1-12-16,-2 2-14 0,0 1-4 0,0-3-12 16,-1 3-11-16,1-1-4 0,-1 2-9 0,-3-1-5 15,4 2-14-15,-2-2-7 0,-2 2-12 0,-1-2-6 16,0 3-6-16,1-1-10 0,1 2 4 0,-2 0-13 16,1 2-5-16,-2-1-7 0,2-1-6 0,2 4 2 15,0-1-3-15,-3 1 0 0,2 3-6 16,1-2 7-16,-1 0-12 0,2 4-6 0,4-2-4 0,0 0 0 0,3 3-3 15,0-1-3-15,-1 0-3 16,4 1-2-16,2 0 2 0,-1 2-1 0,3-1-5 0,0-1 3 16,1 1-2-16,-1-1-3 0,3 0 4 0,-2 0-1 15,1-1 1-15,0-2 4 0,-2 2 3 0,0-1-5 16,-3-1 2-16,0-2 3 0,1-2-4 0,-2 3 3 16,-2-2-2-16,-1-1 4 0,0-1-4 0,0 0 3 0,-2 2 1 15,-1-2 4-15,0-2 1 0,-4 5 2 0,-2-3-2 16,-1 2-2-16,-4-2-2 0,0 0 4 15,-5 1 0-15,2-2-2 0,-4 0 2 0,-2 1-2 16,-1-1-10-16,4 1-10 0,-3-2-11 0,5 0-13 16,1 0-14-16,4 0-32 0,0 0-24 0,-1 0-28 15,5 0-27-15,2-2-33 0,1 1-220 0,2-2-454 16,-1 0 201-16</inkml:trace>
  <inkml:trace contextRef="#ctx0" brushRef="#br0" timeOffset="231714.2094">12462 5603 288 0,'3'0'281'0,"0"-3"-20"0,-1 2-21 16,0-1-24-16,-2 2-21 0,7-1-24 0,-7 1-16 0,0 0-12 16,3 5-16-16,-1-1-11 0,0 1-14 0,-2 1-7 15,3 2-10-15,-3-2-9 0,0 5-9 0,0 2-4 16,-3 0-5-16,1 0-2 0,0 0-10 0,-5 3-2 15,2 1-7-15,0 2-3 0,0 0-3 0,-4-2-3 16,5-3-2-16,-2-1-1 0,1 1-6 0,1-1 18 16,1-2-2-16,1-2-8 0,-1-2-2 0,2 1-5 15,-2-3 0-15,3 0-4 0,0-1-1 16,0 1-1-16,3-2 1 0,1-2-2 0,2 1-4 0,2-2 2 0,5 0-12 16,1-2-3-16,7-1-9 0,-7-1-7 0,10-2-1 15,-3-1-5-15,0 1 4 0,-1-2 0 0,1 0 0 16,0-2 4-16,-4-1 4 15,-3 2-2-15,2-3 10 0,-5 2 8 0,-2 1 16 16,1 0 11-16,-3 2 9 0,1 0 10 0,-2-2 10 0,-1 3 13 16,-1 0 13-16,-1 3 4 0,0-1-12 0,-1 2 2 0,-1-1-13 15,0-1-3-15,-1 4-17 16,3-1-8-16,-3 1 6 0,0 0-7 0,0 0-4 16,0 0-5-16,-1 12 6 0,-1-6-13 0,1 2 6 0,-2 1-4 15,0 3-6-15,1-1-1 0,0 1 3 0,-1 0-6 16,0 0-4-16,0 0-7 0,0 0 4 0,0-2-8 15,-2 1-4-15,1-2-12 0,0-1 4 0,-2 0-10 16,4-2-6-16,0 0 8 0,1-3-3 0,-2 1 10 16,0-1-1-16,2 0 3 0,1-3 1 0,-2 3 5 15,2-3 1-15,0 0-4 0,0 0 2 0,-7-6 1 0,7 2 4 16,0-2 1-16,1-3 2 0,-1 3-1 0,0-3 12 16,3 0-7-16,0-2-1 15,1-3-1-15,-1 2 3 0,4-2 3 0,0-3-7 0,0 5 1 16,3-8-2-16,1 2 13 0,-1 2-7 0,3-1-9 15,0-1-4-15,1 2 3 0,1 1 0 0,-1 2-1 16,0-1-5-16,-1 8 1 0,0-3 6 0,-1 6-10 16,1-3 10-16,-3 3-14 0,0 2 3 0,-1 0-2 0,0 2 0 15,-1-1 1-15,-1 2 1 0,0 0 2 0,-1 4-2 16,-3-3-7-16,1 5 6 0,-4-4 3 0,0 4-4 16,-2 0-3-16,-1 2-8 0,-2 1 3 0,-2-2 5 15,-1 2-11-15,-2 0-5 16,-4 3-9-16,1-4 2 0,1-3 1 0,0 1 2 0,0-1 7 15,-1 2 2-15,3-6 3 0,3 3 4 0,-3-3 2 16,3 0 3-16,-2 0 2 0,4-2 3 0,0 1 0 16,0-1 8-16,2 0 3 0,-1 0 5 0,4-1 9 0,-4 1 2 15,4-1 6-15,-5 2-5 0,5-2 1 0,-3 0 0 16,3 0-4-16,0 0-6 0,0 0 2 0,-3 3-3 16,3-3 1-16,2 4-3 0,0 0 5 0,0-1-4 15,2 2 4-15,1 1 0 0,2 0-5 0,-2 1 1 16,1 0 0-16,1 0-3 0,2 1 1 15,2 2-5-15,-2 0-8 0,2-1-7 0,0 2-12 16,2-2-14-16,0-2-14 0,0 2-21 0,1 1-34 16,-1-3-27-16,0 0-34 0,2 0-21 0,-2 0-35 15,1-2-149-15,-1-2-411 0,-3-2 183 0</inkml:trace>
  <inkml:trace contextRef="#ctx0" brushRef="#br0" timeOffset="232004.4221">13276 5655 306 0,'-2'-5'319'0,"0"0"-11"0,1 1-23 0,-1 0-20 16,-1 0-28-16,-1 1-19 0,0 1-18 0,-1 2-19 16,5 0-8-16,-11 2-13 0,3 2-16 0,0 2-14 15,1-3-12-15,0 5-12 16,-3 0-8-16,3 3-14 0,-2 3-4 0,2-2-10 15,3 1-11-15,-3 5 4 0,1-3-10 0,2 3-8 16,1 2-20-16,2-6-18 0,-2 1-11 0,3 4-12 16,0-3-11-16,1-1-11 0,1-2-10 0,1 0-5 15,1 1-15-15,0-4-8 0,3 3-9 0,-3-5-9 16,4-1-23-16,0 0-15 0,1-3-15 0,6 0-27 0,0-1-21 0,0-3-27 16,1 0-151-16,3-5-405 0,1-1 179 0</inkml:trace>
  <inkml:trace contextRef="#ctx0" brushRef="#br0" timeOffset="232430.0718">13535 5783 205 0,'12'-19'223'0,"-2"1"19"0,-3 6 8 0,-2 0-3 16,1-1-7-16,0 3 3 0,-2 1 6 15,-1 3-1-15,0-1-8 0,-1 2-8 16,0 1-30-16,-1 1-26 0,0-1-17 0,2 1-30 0,-3 1-2 0,0 2-6 16,0 0-20-16,0 0-16 0,-2 11-5 0,-1-6-8 15,1 4-3-15,-1 3-3 0,1 1-14 0,-1 0 12 16,-2 1-32-16,3-1-7 15,0-1-17-15,-3 1-7 0,5 0-9 0,-3 0 0 16,2-1 0-16,0-2-1 0,0-2 1 0,0 0-8 0,-1-1-4 16,1 0-4-16,1-2-1 0,-1 0 2 0,1-2-2 0,-2 1 2 15,1-2-1-15,1-2 2 0,0 5 2 16,0-5 6-16,-3 3-1 0,3-3 4 0,-2 3-4 16,2-3 1-16,-5-2 5 0,5 2-1 0,-10-3 2 15,6 2-2-15,-2 0 1 0,2-1 2 0,-2 0-1 16,-1 1 2-16,0 0 4 0,-1-1 4 15,-1 2 8-15,1-1-3 0,1 1-2 0,-2 0 6 0,2 1-7 16,1-1-5-16,0 2 5 0,1-2 2 16,0 1-1-16,0 2 1 0,3-3-4 0,-3 3 3 15,3 0-3-15,0 0 2 0,0-1-6 0,2-2-3 16,1 5-3-16,2-1-5 0,1-2-3 0,4-1-8 16,-1-1-7-16,3 3-4 0,0-3-8 0,3 3-7 0,-1-3-5 15,-2 0-6-15,6-2-6 0,-5 1-5 16,2 0-20-16,-2-1-13 0,3 1-23 0,-4-1-18 15,1-2-24-15,1 1-25 0,-1 0-25 0,-2-1-168 0,-1 0-418 16,-1-2 185-16</inkml:trace>
  <inkml:trace contextRef="#ctx0" brushRef="#br0" timeOffset="232592.3913">13613 5730 143 0,'0'0'236'0,"0"0"-18"0,0 0-13 15,0 0-20-15,-4-1-18 0,4 1-20 0,0 0-12 16,-5-2-17-16,5 2-13 16,0 0-8-16,0 0-25 0,0 0-21 0,0 0-36 15,-8 3-45-15,8-3-47 0,-3 2-55 0,1 1-145 16,2-3-298-16,0 0 132 0</inkml:trace>
  <inkml:trace contextRef="#ctx0" brushRef="#br0" timeOffset="232870.5251">13785 5570 30 0,'3'-2'338'0,"-2"1"-25"0,-1 1-32 0,4-2-26 0,-4 2-28 15,0 0-21-15,0 0-9 0,6 0-20 16,-2 3-13-16,-1 0-16 0,4 2-9 0,-6 2-4 15,5 0-18-15,-6 3-11 0,4 3-12 0,-1 1-9 0,0 1-8 16,-3 7-6-16,0 1-5 0,-3-1-7 16,2-1-14-16,-5 1-19 0,2-2-18 0,-2 2-29 15,-1-2-25-15,-1-1-47 0,-2-1-45 0,0-2-50 0,3-3-50 16,-3 0-202-16,-1-3-477 0,-1-1 210 0</inkml:trace>
  <inkml:trace contextRef="#ctx0" brushRef="#br0" timeOffset="233953.5426">14034 5787 184 0,'-4'-3'269'16,"4"3"-7"-16,-7-1-10 0,4-1-9 0,3 2-13 15,-7 0-13-15,7 0-13 0,0 0-10 0,-3-1-10 0,3 1-10 16,0 0-13-16,0 0-8 0,0 0-10 0,0 0-9 15,0 0-7-15,0 0-10 0,-4-1-5 0,4 1-12 16,0 0-9-16,0 0-5 0,0 0-3 0,0 0-13 0,0 0-7 16,0 0-2-16,0 0-2 15,0 0-6-15,0 0-5 0,0 0-9 0,0 0 1 16,20-2-7-16,-11 2-7 0,7 2 2 0,6-2 3 0,4-2-3 16,2 1-5-16,10 0-9 0,3 0 1 0,-2-2 0 15,2 2-9-15,-1-1 3 0,-1-2 4 0,0 1-8 0,-8 3 2 16,-4 0-4-16,3-2-3 15,-2 1 3-15,-3-2-3 0,-4 2-9 0,-5 0 13 16,-1 0 1-16,-5-2-4 0,1 2 2 0,-4-1 0 16,-1 2 4-16,1-1 4 0,-3 1 6 0,-4 0 6 0,7-2 10 15,-7 2 6-15,3-3 1 0,0 2 2 0,-3 1 1 16,0 0-14-16,0 0 1 0,0 0 10 0,0 0-21 16,0 0-4-16,0 0-2 0,0 0-4 0,0 0-3 15,0 0 5-15,0 0 0 0,0 0-6 0,0 0-6 16,0 0-12-16,0 0-14 0,-13 0-5 0,13 0-9 0,-7 0-16 15,7 0-3-15,-8-1-4 0,2 0 2 0,6 1-9 16,-10 0 1-16,6-2 2 0,-3-3-7 0,0 4-1 16,1-2 2-16,-1 0 5 0,0 1 5 0,-2-3 8 15,2 1 3-15,-1-2 6 16,-1-1 6-16,2 2 7 0,0-1 1 0,1 1 5 0,-1-1 2 16,1 1 8-16,-1 0 0 0,3-1 5 0,-2 1 3 15,2 1 5-15,0 0 9 0,1 1 6 0,0 1 2 0,2 0 4 16,-2 0 1-16,0 0 0 0,3 2-6 0,-1-3 3 15,1 3-1-15,0 0-6 0,-2-4-4 0,2 4-1 16,0 0 4-16,0 0-1 0,0 0 1 0,12 7-4 16,-7-3 2-16,8 0-4 0,0 1-5 0,1 0 0 15,1 4-4-15,-1-5-4 0,7 6-1 16,-2-2 3-16,-7-2 3 0,4-1 0 0,-5 3-2 16,3-1 3-16,-7-3-1 0,2 3 7 0,-2-1-1 15,-3 1-5-15,0 0 2 0,-2-1-6 0,-1 2 3 0,-4 2 5 0,0-2 0 16,-2 0 0-16,-6 3-3 15,-4 1 4-15,1-3 2 0,-3 1-7 0,-2 0-17 16,0 0-20-16,5-3-28 0,-3 3-39 0,3-2-38 16,3 2-46-16,1-4-40 0,0 3-219 0,6-2-490 15,-3-3 217-15</inkml:trace>
  <inkml:trace contextRef="#ctx0" brushRef="#br0" timeOffset="235065.4433">15076 5570 287 0,'1'-3'284'0,"0"1"-9"0,1-1-21 0,-2 3-17 16,0-4-20-16,0 4-24 0,0 0-20 0,1-3-18 15,-1 3-19-15,0 0-10 0,0 0-16 0,0 0-8 16,0 0-8-16,0 0-12 0,-1 15-3 0,1-8-9 16,-3 1-5-16,-1 1-6 0,1 0-7 0,1 2-6 15,-3 2-3-15,0 1-4 0,0 0-4 0,-2 5 0 16,1-1 1-16,1-4 2 0,1 1-10 0,-4 2-5 15,-1-1-1-15,1 1-5 0,2-5 3 0,3 2-3 16,-2-1-1-16,3-4-6 0,-1 0 14 0,1 0-15 16,2-2 4-16,0-1-3 0,0-1-2 0,3 0 11 0,-1-1-7 15,5 0-1 1,1 0-4-16,1-1 1 0,5 1-3 0,7-4 5 0,-4 0-12 16,5-4-5-16,3 1-3 0,-1-2-2 0,0-1 2 15,0-1 0-15,0-1-3 0,-2-3 2 0,0 1 1 0,-3 0 2 16,-1-1-2-16,-1-1 4 0,-2-1 3 0,-4 2 9 15,-1 0-1-15,-1 1 13 0,-2 3 11 0,-2 1 0 16,-1-2 9-16,0 3 4 0,-2 0 3 0,1 1 5 16,0 1-9-16,-2 0-6 0,0 0-4 15,-1 3-11-15,0 0 0 0,0 0 6 0,0 0-9 0,0 0 5 16,-9 9-10-16,7-5-5 0,-1 3 5 16,-2-1 3-16,1 2-7 0,2 1-2 0,-3-2 1 15,1 3-4-15,-1-3 1 0,-1 4 14 16,1-2-15-16,0 0 3 0,-2 1-4 0,1-1 0 0,2-2 5 0,-2 0 4 15,-2-2-10-15,2 2-5 0,-1-2 1 16,1-2-1-16,2 0-1 0,1 1 5 0,0-2 1 16,1-2 4-16,2 0-6 0,-8 0 10 0,8 0-7 0,0 0-5 15,-5-6 11-15,3 3-2 0,1-1-5 0,1-2 8 16,3-1-1-16,-2 0 0 0,5-4-4 0,-3 0-1 16,4-2 6-16,0 0-3 0,2 1-1 0,5-5 1 15,-2 2 0-15,1-2-6 0,1-1 5 0,0 2 1 16,0-1-5-16,1 4 0 0,-4 4 1 0,1-1-7 0,-2 1 6 15,-3 4-1-15,1 0-2 0,0 0 2 16,0 2 3-16,-1 1-10 0,-3 0-1 0,1 2 2 16,-5 0 0-16,8 3-4 0,-5-1 1 15,1 2 6-15,-1 3 0 0,0 0 3 0,-2 4-3 16,1 0 17-16,0 2-19 0,-1 0 3 0,1 6-2 16,-2 0-2-16,0-5-1 0,-1 4 12 0,-1 3-27 15,1-8-7-15,0 1-11 0,0-2-13 0,0 0-11 0,0 0-7 16,1-3-9-16,-2 0-15 0,1 0-23 0,0 0-37 15,-1-2-27-15,1-1-26 0,1-2-19 0,0-1-46 0,-3 3-145 16,0-5-454-16,3-1 201 0</inkml:trace>
  <inkml:trace contextRef="#ctx0" brushRef="#br0" timeOffset="236048.0562">15322 5776 166 0,'0'0'188'0,"-2"-4"-20"0,2 4-19 16,0-4-12-16,0 4-14 0,4 0-8 0,2-1-15 16,1-1-10-16,3 2-8 0,4-2-18 0,2 0 1 15,6 2-7-15,1-1-4 0,1-3-11 0,2 1 2 16,0 0-13-16,0-2 4 0,-1 0 0 0,1-2-1 16,-4 1 1-16,2 1 14 0,-4-2 12 0,-2-3 7 15,0 0 17-15,-6 1 7 0,0 0 11 0,0 0 6 0,-2-1 6 16,-2 0 11-16,-1 3 8 0,-1 1-10 0,-1-2-6 15,-2 4-3-15,0-2 2 0,0 3-9 0,-1-1-2 16,0 2-11-16,-1-1-11 0,2 1-9 0,-3 2-7 16,0-3-16-16,0 3-1 15,0 0-3-15,0 0-9 0,0 10-5 0,-1-6-1 0,-2 4 1 16,0 0-12-16,2 4-6 0,-2 0 3 0,0 2 0 16,-1 1 0-16,-2-1 3 0,-1 3-6 0,1 1 8 15,1-4-17-15,-1-1-2 0,-1 7-2 0,2-7 0 16,-1-1-5-16,2 1 4 0,-1 0-2 0,1-4 0 0,0 0 3 15,3-2 2-15,-3 1-14 0,3 1-1 0,-1-2-13 16,2-3 0-16,1-1-5 0,1 3-7 0,2-5-7 16,0 2 4-16,4 0-22 0,8-1-11 15,-2-4-9-15,7 0-7 0,3 1-2 0,-1-2-4 0,-1 0 9 16,3-3 3-16,-1-1 8 0,-1 0 5 16,-2-2 12-16,0 0 5 0,-4-2 7 0,0 0 6 0,-2-1 15 15,-3 2 13-15,2-4 8 0,-2 3 18 0,-3 0 16 16,-3 2 15-16,-1 1 6 0,1 1-1 0,-2 1 12 0,0 1 5 15,-1 2 4-15,0-1-2 16,-2 1-8-16,1 1-12 0,-1 0 4 0,2 0-18 16,-3 2-4-16,0 0-5 0,0 0 3 0,0 0-1 15,-3 9-6-15,2-2-2 0,-2 2-1 0,0-1-8 16,0 5 0-16,-2-1 4 0,2-1-5 0,-1 1-5 0,-2 1 0 16,3 0-1-16,-1 0-10 0,1-1-8 0,-1 1-2 15,1 0-5-15,-1-6-9 0,2 3-4 16,0-1-1-16,-1-2 9 0,0-2-3 0,2-1 7 0,-2-1-1 15,3 1 9-15,-2-1 3 0,1-1 0 0,1-2 2 16,0 0 3-16,0 0-2 0,0 0 7 0,1-13-1 16,2 7-8-16,1-2 12 0,2-5-6 0,1 3 3 15,0-3-5-15,7-3 3 0,-4 1 0 0,4 0 3 0,-1-3 7 16,1 2-8-16,0-4-3 0,3 3 1 16,0 1-1-16,0 0-1 0,0-3 8 0,1 3-16 15,-1-2 2-15,0 5 1 0,1 0 0 0,-4 4-1 16,-4 1 4-16,4 1-8 0,-3 3 3 0,-2 0-5 15,-1 3 0-15,1 0-3 0,-4 0 14 0,2 2-10 16,-2 1 1-16,0 2 0 0,-2-1 4 0,1 2 0 0,-4 0 4 16,0 4 3-16,2 0-8 0,-4 4 0 15,-1-3 5-15,-1 3-6 0,-1-1-3 16,-3 3-7-16,-3-4-8 0,0 3-4 0,-6-1-7 0,3 0-4 16,-6-2-1-16,2-1 2 0,2-2-1 0,1-3 7 15,1-1 3-15,1 0 4 0,1 0 4 0,2-3 5 16,0-1 0-16,0 0 9 0,6 0-1 0,-2 0 3 15,-1-1 8-15,3 0 6 0,1-1 10 0,3 2-2 16,-4-2 1-16,4 2-2 0,-3-1-3 0,3 1-5 0,0 0 1 16,7-4 0-16,-7 4 4 0,7 4-2 0,0-4-4 15,-1 3 5-15,2 1 0 0,1 1 2 16,2 1-2-16,0 1 0 0,0 1 0 0,2-1-5 16,-2 3 4-16,2 0-3 0,0-3 2 0,-1 1-1 0,1 1-2 15,1 0 0-15,-4 0-10 0,3-2-13 16,-2 0-30-16,-4 0-29 0,0 1-39 0,0-4-47 15,2 0-47-15,-2 1-231 0,-2-2-479 0,-1-3 212 16</inkml:trace>
  <inkml:trace contextRef="#ctx0" brushRef="#br0" timeOffset="236577.9439">16659 5591 202 0,'1'-2'275'0,"-1"0"-9"0,0 2-14 0,2-4-20 0,-1 1-16 15,-1 3-20-15,0-2-21 16,0 2-20-16,0 0-10 0,0 0-14 0,0 0-14 16,0 0-7-16,-15 5-6 0,8 0-8 0,0 1-10 0,-2 1-6 15,-1 2-8-15,-1 0-5 0,1 2-4 0,0 1-9 16,-1 4-6-16,1-6-6 0,0 9 1 0,1-1-4 16,2-1-4-16,1-2-4 0,2-1-2 0,1 3 7 15,0-1-13-15,0-1-5 0,3-2-2 0,2 1-4 16,1-1-7-16,1-1-12 0,-1-1-11 0,1-1-9 15,1-2-12-15,5 2-16 0,-3-4-23 0,5 2-24 16,3-4-25-16,0-1-24 0,0 0-20 0,7-3-36 16,1-2-24-16,-1-2-146 0,1 0-407 0,-1-4 180 15</inkml:trace>
  <inkml:trace contextRef="#ctx0" brushRef="#br0" timeOffset="237029.0275">16943 5721 25 0,'10'-18'223'0,"-3"5"18"0,0 1 0 16,-3 1 5-16,0 3 5 0,0 1-2 0,-2 0 12 15,1 2-22-15,-1-2-12 0,-1 3-15 0,0 2-25 16,0-2-11-16,0 2-22 0,-1 2-20 0,1-4-19 0,-1 4-5 16,0 0-7-16,0 0-17 0,0 0-8 0,0 0-12 15,-6 17-4-15,4-9-4 0,-1 4-10 0,1 1-1 0,0-1-5 16,0 1-3-16,1 7-9 16,0-6-3-16,0 0-12 0,1 0-8 0,-1 0-9 15,-1 1-11-15,1-1-1 0,0-1-6 0,0 0-9 0,0-4-1 16,0-2 1-16,-1 0-4 0,2-2-1 0,-2-1-2 15,3 1 5-15,-2-2 1 0,0 1 9 0,0-3 1 16,1-1 3-16,-5 4-1 0,0-3-1 0,1-1 0 16,4 0 16-16,-14-1-11 0,7-3 0 15,-3 4 0-15,2-2 3 0,-2 0 2 0,0 0 0 0,0 1 5 16,0-1 0-16,1 2 4 0,-1 0 0 16,1-2 3-16,0 0 1 0,3 2 1 0,0 0 1 15,6 0-3-15,-10 0-1 0,5 0 2 0,0 2 1 16,2 0-2-16,3-2 2 0,-6 3-1 0,4-2-1 0,0 2 1 15,2-1 0-15,0-2 0 0,1 5 2 0,2-2 2 16,2 0-5-16,2-1 3 0,2 1-4 0,4-1-1 0,3 2-1 16,1-2-12-16,2-2-7 0,3 1 2 15,-1 1-12-15,-4-1-10 0,4-2-17 0,-1 1-17 0,-5 0-21 16,-1 0-8-16,-1-2-23 0,-3 2-7 0,-2-1-15 16,1 1-2-16,-2-6-12 15,-2 4-14-15,0-2-1 0,-1 3-22 0,-4-5-117 16,1 1-339-16,-1 3 150 0</inkml:trace>
  <inkml:trace contextRef="#ctx0" brushRef="#br0" timeOffset="237353.5413">17063 5603 174 0,'0'0'248'0,"0"0"-20"0,0 0-21 0,0 0-22 0,0 0-23 15,0 0-15-15,0 0-12 0,0 0-17 0,0 0-11 16,-9 7-10-16,7-3-9 0,-1 1-9 0,-2 3-7 16,1-2-8-16,0 3-19 0,-2 1-24 0,1 2-25 0,-2-2-35 15,1 1-38-15,0 0-35 0,0-1-37 0,1 1-151 16,1-3-324-16,0-3 144 0</inkml:trace>
  <inkml:trace contextRef="#ctx0" brushRef="#br0" timeOffset="237586.9436">17326 5592 32 0,'8'-5'321'16,"-1"1"-27"-16,1 2-22 0,-1-2-21 0,0 2-22 15,1 1-23-15,-1 1-15 0,0 3-14 0,1 1-11 16,-3 2-7-16,4 7-8 0,-3-1-9 0,2 5-13 15,-2 4-14-15,-4 1-5 0,-1 1-12 0,-3 1-9 0,-4 2-12 16,1-3-8-16,-4 4-22 0,-5 4-26 0,0-8-34 16,1 0-36-16,-8 8-47 0,3-10-61 0,-1-1-68 15,-6 6-243-15,6-11-507 0,0-1 224 0</inkml:trace>
  <inkml:trace contextRef="#ctx0" brushRef="#br0" timeOffset="238811.942">17749 5761 79 0,'-7'0'185'0,"1"-1"-6"0,-1 0-6 16,0 2-5-16,0-1-11 0,-1 1-1 0,3-1-6 15,-3 0-7-15,3 0-10 0,5 0-8 0,-9 0-9 16,9 0-5-16,-6-1-10 0,1 1-5 0,5 0-5 0,-5-1-4 16,5 1-5-16,0 0-4 0,-6 1-3 0,6-1-4 15,0 0-4-15,0 0 1 0,0 0-6 0,0 0 3 16,0 0-7-16,0 0-3 0,0 0 1 0,0 0-5 16,0 0-3-16,0 0-1 0,0 0-1 15,0 0-3-15,0 0-4 0,0 0-3 0,0 0 0 0,0 0-5 16,0 0-1-16,16 0-4 0,-6 0-1 15,11-2-3-15,3 2-1 0,6-1-2 0,11 0-2 0,0 0 0 16,4 1-5-16,1-2-3 0,1 0-2 0,0 0 2 16,1-1-12-16,-4 0-1 0,-2 1 0 0,-4 1 0 15,-11 0 0-15,1 2-2 0,-7-3-1 0,-4 1 11 0,-3 1-12 16,-4 1 3-16,-3 0 1 0,-3-2 1 0,2 0-1 16,-2 1-1-16,-4 0 6 15,0 0-1-15,7 0 2 0,-7 0-5 0,0 0 6 0,0 0-3 16,0 0 4-16,0 0-2 0,0 0 9 0,-15-1-15 15,15 1 3-15,-10 1 3 0,6-2-1 0,4 1-3 16,-9 0 1-16,4-1 1 0,5 1-3 0,-9 1-6 16,5-2-5-16,4 1-2 0,-8-1-1 0,8 1 0 0,-9 0-1 15,5-2 0-15,0 0-2 0,1 0 0 16,-3 0 1-16,2-1 0 0,-3 1 4 0,3-3 0 0,-5 1 3 16,5-2 0-16,-3 2 3 0,4 1 5 15,-4-2-3-15,0 1 5 0,1-1 3 0,2 1 4 16,0 2 4-16,1-2-1 0,-1 0 1 0,3 1 8 15,-2 2-2-15,0-2 3 0,1 0 0 0,2 3-4 16,-1-3 2-16,1 3-6 0,0 0-2 0,0 0 0 0,0 0-8 16,9 0 5-16,-4 0 0 0,5 1-3 0,0 1 1 15,4 2-1-15,0-1-3 0,2 3 1 0,-1-3 2 16,-1 4 1-16,-1-1 2 0,-1 1-4 0,0-1 0 16,-2 3-1-16,-3-4-3 0,0 4 2 0,-3-2-1 15,2-1 0-15,-5 2 2 0,-1 0 4 16,-3 1-5-16,-2-2 3 0,-4 3-1 0,-4 1-14 15,-5-3-14-15,-3 1-18 0,1 0-27 0,-5 0-28 16,5-2-39-16,-2 0-35 0,6-3-40 0,-1 2-231 16,3-3-482-16,1-2 214 0</inkml:trace>
  <inkml:trace contextRef="#ctx0" brushRef="#br0" timeOffset="240560.1273">18905 5583 60 0,'7'-6'213'0,"-1"1"-8"0,0 0-1 0,0 0-3 0,-3 1-9 16,1 1-6-16,-1-1-8 15,0 2-11-15,-1-2-13 0,-1 2-14 0,0 1-11 0,0-3-13 16,-1 0-14-16,0 4-5 0,-2-6-11 0,0 5-2 16,-1 0-2-16,0 0-14 0,-2-4-5 0,1 5 0 15,0-2-8-15,4 2 0 0,-9 0-5 0,4 0-3 16,-1 0-10-16,-1 0 0 0,-3 3-3 0,3 2-2 15,-3-3 2-15,2 3-3 0,-5 1-2 0,0 0 0 16,0 3-4-16,0-1-2 0,1 2 0 0,-6 1 0 16,8-1-3-16,-2 1-2 0,-2 2-1 15,4-3 1-15,1 2 1 0,2-1-5 0,2 0 3 16,-1 0-6-16,0 2-1 0,5-1 3 0,1 0 0 0,1 0-6 16,2 1 0-16,1-5 3 0,6 2 2 0,0-1-6 15,4-2-11-15,7 1-11 0,3-4-9 0,2 0-12 16,3 1-9-16,9-6-10 0,-9 1-9 0,1 0-8 15,-1-5-3-15,-2 2-5 0,-1-2 2 0,-2-2 6 16,-1-1 10-16,0 1 3 0,-3-3 9 0,-2 0 5 16,-6 1 13-16,3-6 10 0,-5 5 18 0,1-1 7 0,-4-2 25 15,3 1 5-15,-1-6 6 0,-1 0 6 0,-2 5 17 16,-2 2 2-16,-1-2 4 0,0 4 7 0,-1 2 8 0,1-2 9 16,-1 3 4-16,-1 1-3 15,1 0-9-15,-1 1-12 0,0 1-10 0,-1 1 0 16,0 2-14-16,2-4-6 0,-2 4-6 0,0 0-4 15,0 0-3-15,0 0-1 0,0 0-6 0,-2 9-4 16,1 1 3-16,-2-3-1 0,2 3-4 0,-1 1 1 0,-2 0-5 16,1 2 1-16,-1-1-1 0,-1 3-5 0,2-2-1 15,-2 1 4-15,-2 5 0 0,0 0-5 0,3-5 2 16,-2 3 4-16,2-4-7 0,-2 0-1 0,2-1-6 16,0 0 5-16,-1-2 6 0,3-3-3 0,0 2 2 15,1-4-5-15,-1-1-1 0,1 2 1 16,1-2-1-16,0-1 2 0,1 0-4 0,1 1 0 15,2-2-1-15,-1-1-11 0,7 2-3 0,-3-2-12 16,7-1-11-16,3 0-18 0,4-1-18 0,1-3-22 16,2 2-23-16,0-2-20 0,0 1-25 0,0-2-13 0,1 0-10 15,0-1-1-15,0-2-13 0,-4 0 7 0,0-1 15 16,-1-2 21-16,-5-1 16 0,1-2 26 0,-2-1 16 16,1 1 44-16,-3-1 7 0,-2-1 32 15,-2 5 16-15,-3 0 37 0,2 1 19 0,-3 2 17 0,0 0 9 16,0 1 15-16,-2-1 13 0,1 4 8 15,-1 0 10-15,0 1-16 0,-1 0-6 0,-1 0-12 16,0 3-10-16,1-3-9 0,-1 3-9 0,0 0-6 16,0 0-5-16,0 0-9 0,-1 9 0 0,0-4-2 15,-2 3-10-15,3 2 2 0,-2-2-6 0,0 6 2 0,-1-1-3 16,1 1-4-16,1 1-5 0,-2-1 1 0,0 1-1 16,0-1-3-16,0-1-3 0,-1-2 1 0,2 0-8 15,0 0 0-15,-1-4-1 0,1 0-3 16,-1 1 0-16,1-4 1 0,1-1 1 0,0 1-1 15,-2-2 0-15,2 1 3 0,-1-1-2 0,2-2 2 0,0 0-2 16,0 0-1-16,0 0 1 0,-8-5 1 0,8 2 8 16,-2 0-10-16,2-4 1 0,-1 1-2 0,2-3 3 15,1 2 4-15,-1-2 0 0,1-2-5 0,1 0 1 16,2-3 4-16,5-3-3 0,-1 1 2 0,-1-1 2 16,3 1 0-16,4 0 1 0,0-1-7 0,3 3-1 15,-3-1-1-15,4 4 2 0,3 0-3 0,-2 4-1 0,0-2-2 16,-5 5 4-16,1 1 1 15,0 1-2-15,-3 1 0 0,1 0-1 0,-4 2-2 16,-2 0 1-16,2 1-3 0,-3 0-2 0,-2 1 2 0,-1 1 0 16,-1 1 2-16,-2 1-2 0,-1 1 1 0,-3 1 3 15,-2-1-6-15,-4 4 4 0,2-3-7 0,-8 4-1 16,-2-1 5-16,-2-1-5 0,-3 0 3 0,3-2-2 16,0 0 0-16,5-2 2 0,-2 0 1 0,2-3 0 0,4 0 3 15,2-1-2-15,-1 0 4 0,4-2 2 16,0 0 5-16,1 0-4 0,0 1 3 0,4-1 5 15,-6 0 4-15,6 0 2 0,-4 2 3 0,4-2-4 16,0 0-1-16,-3 2 0 0,3-2-6 0,0 0-3 16,0 0 1-16,0 0-3 0,6 5 2 0,-2-3 2 15,0 2-2-15,2 1-2 0,1-1 1 0,0 1-1 16,0 1 3-16,5 2-4 0,-3 0 1 0,1 1-2 16,4 0 12-16,-2 1-8 0,-3-1-4 0,8 4-1 15,-5-4-3-15,0 1-9 0,0-1-5 0,3-1-16 0,-4 0-27 16,3 2-21-16,-2-3-32 0,0 0-28 0,1 0-36 15,0-1-38-15,-1-1-192 16,-5-3-441-16,3 0 196 0</inkml:trace>
  <inkml:trace contextRef="#ctx0" brushRef="#br0" timeOffset="240839.058">20204 5600 11 0,'0'-10'314'16,"0"3"-11"-16,1 0-12 0,-1 2-22 0,0-1-26 0,-1 2-19 16,-2-1-21-16,0 4-22 0,0 1-17 0,3 0-13 15,-14 0-17-15,7 4-10 0,0 0-14 0,-6 2-8 16,-1 2-9-16,3 2-7 0,1 2-12 0,-1-1-7 16,-2 4-7-16,2 2-5 0,0 0-3 0,1 3-4 0,1-2-3 15,2 1-6-15,2 0-2 0,-1-2-6 16,5-2-12-16,-1-2-9 0,2-1-9 0,0 2-12 15,3-2-14-15,0-2-11 0,1-1-16 0,2 0-12 0,1-3-10 16,0 1-20-16,1-3-20 0,5 1-26 16,1-1-28-16,1-1-11 0,7-1-40 0,-6-2-8 0,4-3-130 15,3-3-386-15,-2 0 171 0</inkml:trace>
  <inkml:trace contextRef="#ctx0" brushRef="#br0" timeOffset="241277.3533">20506 5632 104 0,'9'-11'288'15,"-1"0"-2"-15,-3 4-2 0,0 0-18 0,-1 1-5 16,-2 1-8-16,1 1-11 0,-1 0-19 0,-2 1-17 16,3 1-32-16,-1-1-14 0,-1 1-21 0,-1 2-13 15,0 0-11-15,0 0-8 0,0 0-16 0,-4 7-7 16,2-3-8-16,0 1 3 0,-3 3-16 0,4 1-10 0,-5 1-4 16,2-2-3-16,1 4-8 0,-1 1-5 15,3-1-2-15,-2 1-6 0,0 2-2 0,0-1-1 16,2-2-4-16,-1 1-8 0,-2-1 4 15,4-1-11-15,0-3-5 0,-1 0 2 0,-1-1 2 0,1 2-7 16,-2-2-8-16,3-1-2 0,0-1-2 0,0 0-9 16,0-1 6-16,-3 0 6 0,2-1-6 0,-2 0 1 15,0 0-3-15,-1-2 0 0,4 2 8 0,-6-2-4 16,6-1 3-16,-4 0-1 0,-3 1 5 0,7-1 1 16,-10 0-3-16,6 0 4 0,-3 0 3 0,1 1-1 15,1 0 1-15,-1-1 3 0,2 1 2 0,-2-1 5 16,-1 1-4-16,2 0 0 0,0 1 0 0,1-2 0 15,4 0 3-15,-5 3-2 0,2-2 3 0,3-1-4 16,0 0 5-16,-2 3-3 0,1-1 3 0,1-2-3 16,-2 5 1-16,5-3 0 0,0 0 2 0,3 0-1 0,2 0-2 15,-1-2 3-15,3 3 2 0,-1-1-6 16,3 0-11-16,2-2-7 0,0 0-7 0,3 0-14 0,-3 0-17 16,-1-2-22-16,1 0-29 0,0-1-28 0,-1 0-25 15,-3 1-33-15,-2-3-15 0,1 1-41 0,-1-3-163 16,-2 0-443-16,-2-2 196 0</inkml:trace>
  <inkml:trace contextRef="#ctx0" brushRef="#br0" timeOffset="241471.3191">20564 5581 151 0,'-1'-2'279'0,"-1"0"-21"0,-2 0-24 16,4 2-22-16,-6-3-22 0,5 2-21 0,1 1-14 15,0 0-18-15,0 0-12 0,-8 3-14 0,6 0-12 16,-1 1-8-16,1-2-16 0,0 4-22 0,-2-1-22 16,1 1-34-16,3-1-37 0,-3 3-28 0,-1-2-37 0,4 2-37 15,0-2-35-15,-1-1-130 0,-1 0-330 0,1-1 146 16</inkml:trace>
  <inkml:trace contextRef="#ctx0" brushRef="#br0" timeOffset="241702.7877">20834 5533 68 0,'9'-4'355'0,"0"2"-16"0,0 1-32 0,-5 0-21 0,2 1-22 15,1 0-16-15,-1 3-21 0,1 1-3 0,-1 3-17 0,0-1-21 16,1 5-20-16,-4 4 5 0,1 4-27 0,-4 4-16 15,-2 3-9-15,-5 2-19 16,-4 8-8-16,-4-1-29 0,-3-2-37 16,-5 4-47-16,-6-3-69 0,-16 13-94 0,14-14-121 0,-6-4-215 15,-22 6-564-15,14-13 250 0</inkml:trace>
  <inkml:trace contextRef="#ctx0" brushRef="#br0" timeOffset="246465.068">11802 3731 34 0,'0'0'81'0,"0"0"4"0,-4-2-13 15,4 2-5-15,0 0 5 0,-3-1-5 0,3 1 2 16,0 0-11-16,-4-1-3 16,4 1-2-16,0 0-5 0,0 0 6 0,0 0 0 15,0 0-2-15,0 0-5 0,0 0 1 0,0 0-5 0,0 0-4 16,0 0 13-16,0 0-12 0,0 0-3 0,-5-1-6 15,5 1-6-15,0 0 3 0,0 0 1 0,0 0-4 16,0 0 0-16,0 0-4 0,0 0-8 0,0 0 1 0,0 0 0 16,0 0-1-16,0 0 1 0,0 0-3 0,0 0 4 15,0 0 3-15,0 0-8 0,15 0-2 0,-15 0-7 0,8 0 5 16,-1 0 2-16,0 0 0 0,0 1 1 16,3-2 0-16,-2 1 0 15,5 0-4-15,1 0 1 0,-1-1-6 0,1 1 0 0,1-2 1 16,1 4-2-16,1-2-1 0,4 1 4 0,0 0 3 15,0 1-5-15,-4 0 0 0,0-2 3 0,-1 1-3 0,-1-1 9 16,6 3-18-16,-5-1 15 0,-2-1-7 0,0 0 7 16,-4-1-8-16,1 2-8 15,-3-2 5-15,2 2 2 0,-3-2 4 0,2 0-3 0,-5 0-2 16,3 1-2-16,-3-1 2 0,-4 0 0 16,6 1 2-16,-6-1 1 0,4 0 1 0,-4 0 7 15,4 1-8-15,-4-1 0 0,3 2-1 0,-3-2 1 0,0 0 3 0,0 0-5 16,0 0-4-16,0 0-4 0,0 0 1 15,0 0-7-15,0 0-1 0,-14-3 2 0,14 3-4 16,-10 0-6-16,3 0 4 0,7 0-4 0,-10-1 1 16,0 1-2-16,3 2 10 0,-1-2-1 0,-1-1 1 0,0 1-3 15,-1-1 3-15,0 1-2 0,0 0 3 0,-4-1 1 16,3 1 1-16,-5 0 4 0,1 0 6 16,1 0 0-16,-2 0-15 0,3-2 8 0,1 2 5 15,-1-2 2-15,-1 1 5 0,0 1-1 0,0-1 4 16,4 1-2-16,2-3-2 0,-1 3 3 0,-2-2-4 15,4 1 12-15,0 0 7 0,-3 1-1 0,6-1-5 0,-2 0-5 16,6 1 11-16,-10 0 0 0,10 0-5 0,-4 0-2 16,4 0 3-16,-7 0-1 0,7 0-1 15,0 0-2-15,0 0 0 0,-6 0-2 16,6 0-3-16,0 0 2 0,0 0 5 0,0 0-7 16,0 0 2-16,0 0 0 0,0 0-5 0,0 0 15 0,16-3-8 15,-8 3-8-15,2-2-1 0,0 1 6 0,4 0-4 16,1 1-6-16,1-2 14 0,8 1-8 0,-2 1 0 15,4 0 13-15,-1-2-10 0,2 2 3 0,-2 2-1 0,3-2 0 16,-1 1 3-16,0-1-10 0,1 2 2 0,0-2 0 16,-4 1-3-16,2-1 9 15,-2 1-9-15,-1 2 0 0,1-1 9 0,-8-1-6 0,1-1-5 0,-2 0 4 16,-1 1 1-16,-4 0-5 0,0-1 2 16,-1 0 5-16,-4 1-6 0,1-1 4 0,-1 0-5 15,0-1 0-15,-5 1 11 0,7 1-7 0,-7-1 8 16,5 0-13-16,-5 0 7 0,0 0-6 0,0 2 1 15,0-2 2-15,0 0-6 0,0 0 3 0,0 0 3 16,-15 0-6-16,11 0-4 0,-2 1 5 0,0-1-10 16,-1-1 3-16,-1 1 1 0,-1 0 2 0,0 3-2 15,-1-3 1-15,-3 1-2 0,0-1-2 0,-1 1 8 0,-3-1-5 16,3 0 0-16,-1 2 1 16,-1-2 0-16,-5 0 4 0,6 0 0 0,-2 0 3 0,-3 0 4 15,-1 2-9-15,4-2 7 0,0 0 4 0,-4 0-3 16,4 0-4-16,2 0-9 0,-2-2 21 0,1 2 7 15,2 0-1-15,0-2 3 0,0 2 1 0,0-1-1 0,4 0-3 16,0 1 1-16,2-2 8 0,-1 1 0 0,1 1 3 16,2-2-2-16,2 2 3 0,4 0 3 0,-10 0-6 15,10 0-1-15,-7 0-1 0,7 0-2 0,-4 0-6 16,4 0-1-16,0 0-8 0,0 0 7 0,-6-1-5 16,6 1 5-16,0 0-9 0,0 0 2 15,0 0 1-15,20 1-1 0,-12-1-2 0,8 0 3 16,-2 2-1-16,3-2-2 0,4 0 3 0,-4 0-10 0,5 0-3 15,1 1-1-15,-1 2-6 0,0-2-12 0,-3 1 6 16,1-4-2-16,-3 2-12 0,-3 0-2 0,3 2-20 16,-3-2-6-16,-3 0-12 0,-2 0-9 0,-1 0-19 15,-4 0-102-15,1 0-220 0,-5 0 98 0</inkml:trace>
  <inkml:trace contextRef="#ctx0" brushRef="#br0" timeOffset="248643.8908">12010 4775 52 0,'0'0'103'15,"0"0"-8"-15,-8 2-11 0,8-2-2 0,-3 1-6 0,3-1-11 16,0 0 8-16,0 0-13 0,-6 0-12 0,6 0 7 15,0 0-4-15,-4 1-9 16,4-1 11-16,0 0-1 0,0 0-3 0,-5 2-2 0,5-2 0 16,0 0 1-16,-5 0 0 0,5 0-4 0,-4 0 6 15,4 0-8-15,0 0-8 0,-5 2 4 0,5-2 2 16,0 0-9-16,-6 1 10 0,6-1-3 0,0 0-4 16,-3 2 2-16,3-2-2 0,0 0 1 0,0 0 2 15,0 0-1-15,-4 0 5 0,4 0-2 0,0 0 0 0,0 0 0 16,0 0-4-16,0 0-1 15,0 0-4-15,0 0-4 0,0 0-4 0,0 0 1 16,0 0-6-16,0 0 0 0,0 0 0 0,7 4 0 0,-3-2-2 16,2-2-5-16,-1 1 1 0,4 0 0 0,4-1-1 15,-2 1 1-15,3-2-3 0,3 1-1 0,4 0-3 16,0 0 2-16,2-1-1 0,-4 0-1 0,2 1-1 0,2-1-1 16,-2 0-3-16,0-1 4 15,0 2-3-15,-1-3-2 0,-3 2 0 0,-2 0 3 16,1 1-2-16,-2-1 4 0,-3 0-2 0,-1 1-1 0,-3 0-1 15,3-2 2-15,-3 2-2 0,-3 0 0 0,-4 0-2 16,10 0 2-16,-8-1 6 0,-2 1-4 0,5 3-3 16,-5-3 1-16,0 0-1 0,7-2 4 0,-7 2 0 15,0 0-2-15,0 0 1 0,0 0-3 0,0 0 0 16,0 0 1-16,0 0-5 0,0 0 3 0,0 0 1 16,0 0 0-16,0 0 3 0,-18 4-6 0,8-3 1 15,3-1 1-15,-3 0-1 0,-4 2-2 0,4 0 2 16,-5-2-3-16,-1 2-1 0,1-2 3 0,-1-2 1 15,-5 4-1-15,4-2 1 0,-1 1-1 0,1 0 2 0,-4 0-1 16,4 0 0-16,2 1 0 0,-1-2 2 0,-5 0 2 16,4 1 0-16,3 0-6 0,0-1 7 0,1 1 1 15,2 0 1-15,2 0-1 0,1-1 5 0,-2 1-4 16,3-1 8-16,3 0 7 0,-2 0 0 0,6 0 2 16,-7-1 6-16,7 1-3 0,-4-1 1 0,4 1-1 15,0 0-1-15,0 0-2 0,-6-1-3 0,6 1-4 16,0 0-1-16,0 0 4 15,0 0-4-15,0 0-4 0,0 0-3 0,0 0 2 0,0 0-1 16,19-3-2-16,-11 1 2 0,1 2-1 0,2-3 0 16,3 2-2-16,0-1 2 0,7 0-2 0,0 1 0 15,0-1-1-15,2 0-5 0,1 2 2 0,1-2 2 0,-1 2-4 16,4-1 0-16,-4-2-5 0,3 3-1 0,-2 0 3 0,2 0-5 16,-3 0-5-16,1 0-7 15,-3 0 14-15,0-1-2 0,-6 1-3 0,-1 0 5 16,1 1 2-16,-2-2-2 0,-5 1 7 0,1 0-8 15,0 0 7-15,-4-2-4 0,-1 4 0 0,0-2 7 0,-5 0-1 16,5-2 3-16,-1 2-5 0,-4 0 1 0,0 0 2 16,0 0-5-16,0 0 6 0,0 0-3 0,0 0 0 15,-14-4-2-15,7 5 2 0,-4-2-3 0,-2 1 1 16,-1 0-6-16,-8 0-2 0,6 1 3 0,-5-2-1 16,-3 2 1-16,2 0-2 0,-2-2 4 0,-3 2-4 0,3-2 2 15,0 1 7-15,-1-1-4 16,1 2 1-16,0-2-1 0,0 1 2 0,0 0 1 15,3 0-1-15,0 0 3 0,0 0 0 0,5 0 7 16,2 0-1-16,0 0 1 0,4 0 5 0,3 0 2 16,-3 0 1-16,6 0-1 0,-3 0 6 0,0 0 0 0,7 0-3 0,-6 0 0 15,6 0 2-15,-5-2-3 0,5 2-4 0,0 0 6 16,0 0-8-16,-6 0 2 0,6 0-3 16,0 0 1-16,0 0-1 0,0 0-2 0,0 0 0 15,0 0-4-15,13-1 0 0,-5 1 0 0,2 0 2 0,4 0 2 16,2 0-5-16,8-2 0 0,-1 2 3 15,3-1-1-15,2 0-1 0,3 1 1 0,10 1-3 16,0 0-1-16,-3-1 1 0,1 2-2 0,-1-1 1 16,-10-1 3-16,-1 0-7 0,3 2-5 0,-1-2 5 0,-2 0-2 15,-2 1-6-15,-1-1 2 0,0-1 2 0,-4 1 0 16,-5 0 1-16,-1 0 3 16,-4 0 1-16,0 0-1 0,-5-2-1 0,1 2 4 15,-6 0-1-15,7 0 4 0,-7 0 0 0,0 0-1 16,2-1 1-16,-2 1 0 0,0 0-2 0,-16-2 1 0,6 1-2 15,-1 0 1-15,-3 2-2 0,-3-1-4 0,-4-1 5 16,-1 2-3-16,-2 0 3 0,-2 1-1 0,-2-2 2 0,3 1-1 16,-2 1 0-16,0-2 4 0,1 2-3 15,0-2-1-15,0 2 4 0,0-2-4 0,2 2-1 0,2-1 0 16,-1 1 2-16,2-1-1 0,7 0 2 16,-3-1 1-16,4 2 1 0,2-2 7 0,1 0 2 0,3 0 1 15,2 1-2-15,0-1 1 16,5 0 2-16,-8 0-3 0,8 0-1 0,-3-1-2 0,3 1 0 0,0 0 1 15,0 0 0-15,0 0-2 0,17-2-1 16,-3 1 0-16,2 0-1 0,-1-1-1 0,9 1 0 0,-1-1-2 16,2-2 1-16,0 4 0 0,3-2 0 15,-1 1-5-15,3-1 5 0,-2 0 0 0,-3-1 1 0,1 2-2 16,-2-1 0-16,-1 1-1 0,0 0 0 16,-1 0 1-16,-2-1 2 0,-4 2-2 0,-2 0-4 15,-1 0 8-15,-2 0-5 0,-3 0 5 0,-1-2-2 16,0 2-4-16,-2-1 4 0,0 1-5 0,-5 0 4 15,7 0-3-15,-7 0 1 0,4 0 2 0,-4 0-5 16,0 0 0-16,7-1 1 0,-7 1-1 0,0 0-3 0,0 0-1 16,0 0-8-16,0 0-5 0,0 0-9 0,0 0-8 15,0 0-4-15,0 0-14 0,0 0 5 16,0 0-11-16,0 0-4 0,-14 4 0 0,14-4-17 16,0 0 2-16,0 0-7 0,-7 0-1 0,7 0 2 0,0 0-11 15,0 0-4-15,-7-1-5 0,7 1-123 0,-3-2-247 16,-2 0 110-16</inkml:trace>
  <inkml:trace contextRef="#ctx0" brushRef="#br0" timeOffset="250279.9403">12482 4658 109 0,'-7'0'107'0,"7"0"-20"0,-3-1 3 16,3 1-10-16,-5-1-13 0,5 1-4 0,0 0-16 16,-4 0 8-16,4 0-2 0,0 0-8 0,0 0 3 15,0 0 4-15,0 0-17 0,0 0 9 0,0 0-1 0,0 0-3 16,0 0-2-16,0 0 0 0,0 0-1 0,0 0 1 15,0 0 4-15,-6 0-1 0,6 0-5 0,0 0-2 16,0 0 0-16,0 0 3 0,0 0-4 0,0 0-11 16,0 0 6-16,0 0 8 0,0 0-9 0,0 0-3 0,0 0-4 15,0 0 5-15,0 0-4 0,0 0-5 0,0 0 3 16,0 0-8-16,0 0 7 0,0 0-4 0,0 0-2 16,0 0 4-16,0 0-2 0,0 0 0 0,0 0-2 15,0 0 0-15,0 0-2 0,0 0 3 16,0 0-1-16,0 0-6 0,0 0 9 15,0 0-2-15,0 0-7 0,0 0 10 0,0 0-7 16,0 0-3-16,0 0 2 0,0 0-2 0,0 0-1 16,0 0-4-16,0 0 4 0,0 0-3 0,0 0-4 15,0 0 0-15,0 0-3 0,0 0-5 0,0 0-5 0,0 0-4 16,0 0-4-16,0 0-10 0,0 0 5 0,0 0-9 16,0 0 1-16,0 0 5 0,0 0-2 0,0 0 4 15,0 0-3-15,0 0 2 0,0 0-10 0,6 6 13 16,-6-6-1-16,0 0-3 0,0 0 8 0,0 0-3 15,0 0 11-15,0 0 2 0,0 0 0 0,0 0-2 16,0 0 2-16,0 0 3 0,0 0 8 0,0 0 4 16,0 0 11-16,0 0 2 0,0 0 8 0,4 1 1 15,-4-1 5-15,0 0 10 0,0 0 5 0,0 0 0 16,0 0 5-16,0 0-2 0,0 0 1 0,0 0-2 0,0 0-3 16,0 0-8-16,0 0-4 0,0 0 0 0,0 0-5 15,0 0-2-15,0 0-6 0,0 0-1 0,0 0 0 16,-2 3-4-16,2-3-2 0,0 4 6 0,3-1-7 15,-3 1 0-15,0 0-1 0,0 0 2 0,0 1-3 16,0 3-5-16,2 1 8 16,0-1 0-16,-2 1-6 0,0 3-1 0,-2 0-1 0,2 1 2 15,2 0 2-15,-2 0-2 0,-2-1-1 0,0 0-1 16,1-2-2-16,-1 1 5 0,2-3-6 0,0 2 2 16,0-3 0-16,-2 0 1 0,1 0-4 15,1-1 6-15,0-2-8 0,-2-1 8 0,2 0-1 16,-2 1 0-16,2-1 1 0,0-3 1 0,0 3 5 15,-1-1 8-15,1-2 6 0,0 0 10 0,0 0-2 0,0 0-6 16,0 0 0-16,0 0-5 0,0 0 0 0,0 0 0 16,0-11-5-16,1 7 3 0,-1 1-9 0,0-3 1 15,4 1 2-15,-4-1-2 0,0-1-5 0,0-1-1 16,1-2 3-16,0 3-1 0,0-4-2 0,-1 2-1 16,2 0-2-16,-1-4-1 0,-1 4 2 15,2 0-3-15,0 2 12 0,-2-2-2 0,2 2 3 16,-1-1-1-16,-1 5-2 0,4-2 2 0,-4 0-6 0,0 2 2 15,0-1-5-15,3 2 2 0,-3 0-6 0,0 2 2 16,0-5-5-16,0 5 3 0,0 0 0 0,0-2 0 16,0 2 0-16,0 0 1 0,0 0 0 0,0 0-3 15,0 0 2-15,2 11-4 0,0-8 2 0,-2 1 3 0,-2 2 0 16,2 1-1-16,-2 1-2 0,2 0 5 0,0 0-6 16,-3 1 3-16,3 0 1 0,0 0 0 0,-2 0-3 15,0 1-1-15,2-1 4 0,-1-1 12 0,-1 1-5 16,2-2 2-16,0-1-3 0,0-1-3 0,-2-1-1 0,2 1 1 15,-2-3 1-15,2 2 0 16,2-2 2-16,-2-2-1 0,0 3 1 0,0-3 2 16,0 3-2-16,0-3-2 0,0 0 2 0,0 0-2 15,0 0-2-15,7-8 0 0,-2 4 1 0,-3 1 1 16,0-2-1-16,1 0 3 0,1 0-3 0,-1 0 3 0,0-2-3 16,1 1 1-16,-1-1 0 0,1-1-1 0,-1 1 0 15,1-1-1-15,-1 0 6 0,1 1-6 0,-1 0 2 16,1-1-5-16,-1 1 0 15,2 1-1-15,-1-1-1 0,1 1-1 0,-2 1 2 16,1 2 1-16,-1-1-1 0,1 0-2 0,-2 1 0 0,1 2-2 16,0-2 2-16,-1 0-3 0,-2 3 10 0,7-1-8 15,-7 1-2-15,6 0 1 0,-6 0 2 0,7 2 0 16,-7-2-3-16,6 2 4 0,-4 0 0 0,1 0 0 0,0 0-1 16,0 1-2-16,-2-1 3 0,2 0-7 0,-3-2 3 15,2 2-3-15,-1 0-2 0,2 0 2 0,-3-2-2 16,0 0 1-16,1 3 1 0,-1-3 0 0,0 0 4 15,0 0-3-15,0 0 5 0,-3 3-1 16,3-3 0-16,0 0 3 0,-8 2-2 0,4-1 0 16,-1-1 2-16,5 0 0 0,-11 1 1 0,6-1 0 0,-3 0-3 15,2 2 0-15,1-2 3 0,-2 0 0 0,0 1-2 16,3-1 1-16,-2 1 0 0,6-1 0 0,-8 0 1 16,8 0 0-16,-7 0 2 15,7 0 0-15,-6 1-1 0,6-1 2 0,-3 1 0 0,3-1-2 0,0 0 5 16,0 0-2-16,0 0 6 0,0 0-2 15,0 0 1-15,0 0 0 0,0 0 0 0,0 0-3 16,0 0-1-16,0 0 1 0,0 0-2 0,6-7 1 16,-6 7 0-16,4-4 1 0,-2 2-3 0,0 0 2 15,0 0-1-15,-2 2 5 0,4-3 7 0,-4 3-5 0,2-2-1 16,-2 2-2-16,0 0-1 0,2-1 2 16,-2 1-8-16,0 0-2 0,0 0 2 0,0 0 2 15,3 6 3-15,-3-2-1 0,-1 0 0 0,-1 1 1 0,2 2-3 0,0-1 3 16,-1 1-1-16,0 2-2 15,-2-2 3-15,1 1-4 0,-1 1 0 0,3-2 1 16,-4 2-2-16,4-3 1 0,-3 0 2 0,3-2-3 16,-1 2 0-16,-2-3 3 0,3 1 0 0,0-2 0 0,0 1 0 15,0-3 0-15,-1 4 3 0,1-4 2 0,0 4 9 16,0-4 2-16,0 0-1 0,0 0-1 0,0 0-5 0,0 0-2 16,0 0-10-16,0 0-16 15,-2-11-22-15,2 9-26 0,0-2-43 0,0 4-49 0,-1-4-65 16,-2-1-190-16,0 1-445 0,3-2 197 15</inkml:trace>
  <inkml:trace contextRef="#ctx0" brushRef="#br0" timeOffset="251047.3574">12026 4750 67 0,'0'0'109'15,"0"0"-15"-15,0 0-2 0,-9 2-12 0,9-2 0 16,0 0-20-16,-5-2-2 0,5 2-3 0,0 0-13 0,-6 2-1 16,6-2-4-16,0 0 1 0,-7 0-7 0,4 0-4 15,3 0-4-15,0 0 3 0,-3 2 1 0,3-2-8 16,-5 1-2-16,5-1-1 0,-3 2-3 0,3-2-1 15,-6 1 2-15,5 0 2 0,-2 1-1 0,3-2 5 16,0 0-2-16,-5 1 1 0,5-1-1 0,-3 1 7 16,3-1-3-16,0 0 2 0,0 0 2 0,0 0 3 15,-4 2 9-15,4-2-1 0,0 0 5 0,0 0 4 16,0 0 5-16,0 0 5 0,0 0 5 0,0 0-2 0,0 0 7 16,0 0-6-16,0 0-8 0,0 0-2 15,-3-6-7-15,3 6 1 0,1-3-7 0,-1 3 0 0,-3-4-3 16,3 4 3-16,0 0 9 0,0-3-6 15,0 3 1-15,-1-3-2 0,1 3-3 0,0 0-7 0,0 0 1 16,0 0-6-16,-2-3-6 0,2 3-2 0,0 0-1 16,0 0-5-16,0 0 2 0,0 0-6 0,0 0 2 15,0 0-2-15,0 0-3 16,0 0 4-16,0 0-2 0,0 0 0 0,0 0-2 16,0 0 1-16,0 0-2 0,0 0 7 0,0 0-5 0,0 0-3 15,0 0-1-15,0 0-8 0,0 0-9 0,0 0-17 16,0 0-20-16,0 0-35 0,0 0-34 0,0 0-30 15,-5 6-47-15,5-6-118 0,0 0-343 0,0 0 153 16</inkml:trace>
  <inkml:trace contextRef="#ctx0" brushRef="#br0" timeOffset="253308.1704">11750 3739 18 0,'0'0'98'0,"0"0"-12"0,0 0-1 0,0 0-6 0,0 0-3 0,0 0 0 15,0 0-8-15,0 0-7 0,0 0-1 0,0 0-12 16,0 0 5-16,0 0 0 0,0 0-13 0,0 0 12 16,0 0-1-16,0 0-15 0,-4-5 2 0,4 5-8 15,0 0-8-15,0 0 2 16,0 0 0-16,0 0 7 0,0 0 4 0,0 0-4 16,0 0-3-16,0 0 11 0,0 0-5 0,0 0-9 15,0 0 10-15,0 0-4 0,0 0-7 0,0 0 9 16,0 0-7-16,0 0-5 0,0 0-2 0,0 0-5 0,0 0 5 15,0 0-10-15,0 0 9 0,0 0 4 0,0 0-2 16,1 9 2-16,-1-9-2 0,0 5-5 0,-1-2 4 16,1 1-1-16,1 1 0 0,-2-2 2 0,1 1-6 15,0 1 1-15,0-1-3 0,-3-1 1 0,3 1-2 0,0 1-3 16,-2-1-3-16,1 0 3 0,0-2-3 16,2 2 3-16,-1-4-2 0,-1 4 1 0,-1-2-5 15,2-2 5-15,-1 4-5 0,1-4 5 0,0 0-2 16,0 0 4-16,0 2 0 0,0-2 0 0,0 0 14 15,0 0 2-15,0 0 0 0,0 0 6 0,0 0 2 16,0 0-2-16,0 0-3 0,0 0-4 0,0 0-4 0,0 0 1 16,0 0-4-16,0 0-3 0,0 0-2 0,1-11-1 15,-1 7 0-15,2 1-1 0,-2 0-1 16,1-1 1-16,0 0-5 0,1 0 2 0,-1-1-2 16,1 1 0-16,0-1-4 0,0 1 5 0,-2-2-3 15,3 2-3-15,-2 1 0 0,2-2 3 0,-2 3-4 0,1-2 2 16,-2-1 2-16,2 3-3 0,-2 2 0 0,2-3 2 15,-2 3-1-15,1-2-4 0,-1 2 0 0,0 0 0 16,2-4-2-16,-2 4 3 0,0 0-4 0,0 0 5 16,1-1-4-16,-1 1 6 15,0 0-4-15,0 0-7 0,0 0 7 0,2 7-1 16,-1-4 4-16,-1-3-2 0,0 6-3 0,0-3 3 0,0-1 2 16,0 1-1-16,0 1-2 0,-1-1 5 0,2 0-4 15,-2 2 0-15,1-1 3 0,0 0-2 0,1 0 1 16,-2-1 0-16,1 2 0 0,1-1 2 0,-2-1 0 15,1-3-1-15,0 4-3 0,0-2 1 0,0-2 1 16,-2 4 0-16,2-4-2 0,0 4 2 0,0-4-1 16,0 0 0-16,0 0 0 0,-1 3 1 0,1-3-1 15,0 0 2-15,0 0-3 0,0 2 4 0,0-2-2 0,0 0-4 16,0 0 1-16,0 0 5 0,0 3 0 16,0-3-5-16,0 0 4 0,0 0-2 0,0 0 6 15,0 0-4-15,0 0 2 0,0 0-1 0,0 0 2 0,0 0-1 16,0 0-1-16,0 0 3 0,0 0-4 0,0 0 3 15,0 0-3-15,0 0 5 0,0 0-1 0,0 0 3 16,0 0-4-16,0 0 1 0,0 0 1 0,0 0 1 16,0 0 3-16,0 0 1 0,0 0-2 0,0 0 0 15,0 0-4-15,0 0 3 0,0 0 2 0,0 0-1 16,0 0-9-16,0 0 4 0,0 0-3 0,0 0 4 16,0 0-3-16,0 0 3 0,11-4-4 15,-8 3 2-15,2 1 0 0,1 0-4 0,0-2 0 16,2 0 0-16,2 1 2 0,4-2-3 0,0 3-6 15,3-1-6-15,0-2 6 0,4 0-2 0,2 1 6 0,1 0-12 16,1 1-4-16,3-3-3 0,-1 3-2 0,1-3-9 16,0 2 2-16,3 0-3 0,-4-1 0 15,1 1-1-15,0 0 1 0,-2 0 9 0,-2-1-5 16,-2 0 3-16,-2 3 2 0,-5-1-1 0,-1-1 5 16,1 1 4-16,-6 0 0 0,1-1 0 0,-3 2 7 15,-1 0-3-15,-2 0 5 0,0-1 3 0,-4 1 4 0,7-1-5 16,-7 1 6-16,6 1-4 0,-6-1 4 0,0 0 1 15,4-3-4-15,-4 3-5 0,0 0 3 0,0 0-5 16,0 0-14-16,6 0-4 0,-6 0-8 0,0 0 10 16,0 0 11-16,0 0-7 15,0 0 0-15,0 0-1 0,0 0-6 0,-9 7 0 0,5-6 5 16,1 0 6-16,-1 0-9 0,-3 0 3 0,4-1 1 16,3 0 1-16,-11 3 6 0,5-2 1 0,-1 1 3 15,0-2-7-15,0 1 9 0,-3 0-2 0,3 1 4 16,-4-1 8-16,1 0-5 0,-1 2 3 0,1-2-13 15,-4 1 15-15,0-1-10 0,1 1 8 0,-5 1 8 0,5-3-11 16,-4 5-4-16,2-3 0 0,-2 0 1 0,0-2 5 16,-4 3 6-16,4 0-7 0,2-1 2 0,-1 0 13 15,-5 1-2-15,7-1 2 0,0-2 2 0,4 1 3 16,1 0 5-16,1 0-2 0,0 1-2 16,-1-2 2-16,2 0-5 0,1 2 12 0,2-2-1 0,4 0 14 15,-7 0-2-15,7 0-2 0,-4 2-3 16,4-2 1-16,-4 0-4 0,4 0-2 0,0 0-4 15,0 0 7-15,0 0-5 0,0 0-6 0,0 0-4 16,0 0 5-16,0 0-7 0,0 0 1 0,11-4 4 16,-4 1-5-16,3 2 1 0,1 0-1 0,5-1-4 0,3 1-1 15,4-2 3-15,1 0 0 0,4 1 0 0,2 1-3 16,-1-2 1-16,2 2 2 0,9-1-7 0,-1 0-1 16,-11 0-2-16,12-3 0 0,-11 3 9 0,1-1-6 15,-2 2 1-15,-3-2 0 0,3-1-5 0,-4 2 7 16,-4-2-4-16,-2 2-3 0,-3 1 3 0,-3 0 1 0,-1-1-2 15,-2 1 2-15,-1-1 2 16,-2 2 0-16,0 0 2 0,-2-1 1 16,-1 0 5-16,-3 1 2 0,7 0-1 0,-7 0-3 0,4-2 0 15,-4 2-4-15,0 0-2 0,0 0-1 0,5-1-3 16,-5 1-7-16,0 0-2 0,0 0 0 0,0 0-7 16,0 0-2-16,3 3-5 0,-3-3-5 0,0 0-4 0,0 2-8 15,0-2-2-15,0 0-2 0,0 4-7 0,0-4-6 16,0 0 5-16,0 0-19 0,0 0-4 0,0 0-9 15,0 0-5-15,0 0 9 0,0 0-10 0,0 0-8 16,0 0-85-16,0 0-198 0,0 0 88 0</inkml:trace>
  <inkml:trace contextRef="#ctx0" brushRef="#br0" timeOffset="255319.6069">12592 3722 4 0,'-6'-1'78'0,"6"1"-6"0,-4-2 3 15,4 2-6-15,-4-1-7 0,4 1 8 0,-7-3-1 16,3 3 4-16,4 0-15 0,-9 0 10 0,9 0 0 16,-7 0-1-16,4-2-2 0,3 2 0 0,-4-1-5 15,4 1-3-15,0 0-3 0,-6 0-9 0,6 0-2 16,0 0-8-16,0 0-1 0,0 0-2 0,-4-2-5 0,4 2-3 15,0 0-1-15,0 0 1 0,0 0-2 0,0 0-4 16,17 0-1-16,-13 2 4 0,5-2-11 0,-1 1 1 16,-1-1 0-16,2-1-2 0,1-1 3 0,-1 2-4 15,5-1-5-15,-4 1 2 16,3-1-2-16,-2 0 2 0,3 1-2 0,-4-1-1 0,0 1 5 0,0 0-3 16,0-1 3-16,0 1-3 0,-2-2 0 0,0 2 0 15,0-1 6-15,-4 0 3 0,0 1 8 0,0-1 8 16,-4 1 6-16,6 0 11 0,-6 0-2 15,5-2 4-15,-5 2-8 0,0 0-9 0,2-2-4 16,-2 2-4-16,0 0 1 0,0 0-8 0,-8-5 3 0,8 5-6 16,-7 0 1-16,2-1-2 0,5 1-1 0,-10 0-4 15,4 1 4-15,1-1-10 0,-2 0 7 0,2 1-4 16,-1-1 4-16,0-1-8 16,-1 2 3-16,2 0 2 0,-3 0 0 0,0 1 0 0,1-2-1 15,-2 0-5-15,2 0 7 0,-1 0-2 0,-2 1-3 0,3 0 1 16,0-1 3-16,1 1-2 0,-2-1-3 0,3 1 5 15,0-1 1-15,-2 0 1 0,3 0 2 0,4 0-4 16,-8 0 4-16,8 0 2 0,-7 0-4 0,7 0 1 16,-5 0-2-16,5 0 1 0,0 0 1 0,0 0-2 15,0 0-3-15,-7 1 2 0,7-1 0 0,0 0-6 0,0 0 1 16,0 0 3 0,0 0-2-16,0 0 1 0,0 0 3 0,0 0-1 15,16 0-1-15,-11 0-4 0,2-1 1 0,0 1-2 16,1 0 2-16,0 0-5 0,0-1 1 0,-1 1-3 0,1 0 3 15,1 0-1-15,-2-1 2 0,3 0 0 0,-6 0 2 16,-1 1 1-16,4-2-1 0,-7 2 2 0,6 0 3 0,-6 0 5 16,3-1-6-16,-3 1 1 0,1-3 1 0,-1 3-2 15,0 0-2-15,-7-3 2 0,4 1-3 0,3 2-1 16,-9 0 7-16,4 0-7 0,-2 0 1 0,0-1 1 16,-3 2 0-16,5-1-1 15,-2-1-1-15,0 1-1 0,0 1 3 0,1-1-2 0,6 0 2 16,-7 0-2-16,7 0-3 0,-6-1 7 0,6 1 0 15,-4 0-7-15,4 0 1 0,0 0-7 0,0 0 4 0,0 0 0 16,0 0 0-16,0 0 1 0,0 0 0 0,0 0-1 16,15 0-2-16,-15 0-2 0,15-1 3 15,-8 1-5-15,2-2 3 0,1 2 1 0,1 0 3 0,-2 0-3 16,1-1 3-16,-2 0 1 0,2 0-4 16,-4 1 0-16,0-1 2 0,-2 1 6 0,-4 0-5 15,8-1 1-15,-4 1 3 0,-4 0 4 0,0 0-2 16,8 0 5-16,-8 0-1 0,0 0 4 0,2-2-4 15,-2 2 1-15,0 0-3 0,0 0 6 0,0 0-1 16,0 0-4-16,-17 1 1 0,17-1-5 0,-10 0 0 0,3 0 2 16,-1 0 0-16,2 0-5 0,-1 0 4 0,-2 1-1 15,1 0-2-15,1 0 3 0,3-1 0 0,-2 0 3 16,6 0 1-16,-11 2-2 0,8-2-3 0,3 0 3 16,-7 1-4-16,7-1 5 0,-5 0-3 15,5 0 4-15,0 0-3 0,0 0-2 0,-5 0-2 16,5 0 6-16,0 0 0 0,0 0 1 0,0 0-10 15,0 0 2-15,19-1 3 0,-13 1 1 0,3 0 1 0,1 0 1 16,1-1 2-16,-1 1-5 0,0-1 3 0,1 1 0 16,-1-1-1-16,-3 0 1 0,2 1 2 0,-1 0-3 15,0-1-2-15,-3 0 0 16,1 2 3-16,-1-2-1 0,-5 1 0 0,7-2-1 0,-4 2 2 16,-3 0 2-16,0 0-2 0,0 0 2 0,3-1-6 15,-3 1 1-15,0 0 0 0,0 0-2 0,0 0 1 16,-17 2 1-16,13-2-2 0,-2 1 3 0,-1 1 3 15,0-2-4-15,0 1-1 0,1 0 2 0,1 0-6 0,-1 0 5 16,2 0-3-16,0 1 3 0,4-2-1 16,-6 1-3-16,6-1 1 0,-6 0-2 0,6 0 1 15,-3 3-1-15,3-3 1 0,0 0-3 16,0 0 2-16,0 0 1 0,0 0 0 0,10 2 2 0,-7-1-1 0,3-1 3 16,0 1 2-16,2-2-6 0,-2 2 1 0,-1-1-1 15,3-1 0-15,1 1 4 0,-1 0-5 16,-2 0 1-16,-1 0-1 0,-5 0 4 0,10 0-5 15,-5 0 5-15,-1-1 3 0,-4 1-4 0,0 0 3 16,6 0-2-16,-6 0 6 0,3 1-1 0,-3-1-2 0,0 0 1 16,0 0 1-16,0 0-4 0,0 0 3 0,0 0-1 15,0 0 2-15,0 0-1 0,-19-1-5 0,16 2 1 16,3-1 1-16,-5 0 3 0,5 0-6 0,-5 3-1 16,5-3 6-16,-5 0-3 0,5 0 0 0,0 0 2 15,0 0-4-15,-6 0 2 16,6 0-3-16,0 0 5 0,-5 1-1 0,5-1-1 15,-5 2 2-15,2-1-2 0,1 2 1 0,-1-1-2 16,-1 1 4-16,0 0-5 0,-2 1 1 0,-1 0 5 0,-2 2 0 16,2-2-4-16,-1 0 5 0,-1 1-4 0,-2 3 2 15,-2-3 1-15,2 1-1 0,1 0 0 0,-4-1-1 0,3 3-2 16,-2-2-5-16,3 0 6 16,-2-1 2-16,1 1 2 0,2-2-1 0,-1-1-2 15,2 1-3-15,1-1 3 0,-2 1 1 0,2 0-3 0,4-1 3 16,-3 1-4-16,1-1 1 0,2 1 1 0,-1-2-4 15,1-1-2-15,-1-1 6 0,1 3-1 0,3-3-3 16,-2 3 3-16,2-3-4 0,-3 2 2 0,3-2-2 0,0 0 3 16,0 0 2-16,0 0-2 0,0 0 4 0,0 0-5 15,0 0 0-15,12-6-2 0,-9 4 0 0,1 1 2 16,2-2-2-16,2-1-2 16,-2 1-3-16,1 0-2 0,3 0 1 0,0-1 0 0,-2 0-8 15,2-1 2-15,0 2 2 0,-1-2 2 0,0 1 0 16,4 1 6-16,-6 1-1 0,-3-1 1 15,3 1 2-15,-3 0 2 0,-1 0 4 0,1 1 4 0,0-1 7 0,-4 2 1 16,6-1-4-16,-6 1 2 0,0 0 0 0,3-1 1 16,-3 1 0-16,0 0 0 0,0 0-2 0,-10 4-3 15,5-1 1-15,-2-1-1 0,-2 3-2 0,2-3-1 16,-3 2-1-16,2 1 2 16,-1-1 1-16,-3 2-2 0,-1-1 2 0,0 0-2 15,2 1-2-15,-3-3-2 0,4 1 3 0,3-1 5 0,-3 2-7 16,3-2 1-16,0 0 2 0,0-1-5 0,3 0 1 15,0-1 1-15,0 1 1 0,1-1-2 0,3-1 3 16,-6 1 0-16,6-1-1 0,0 0 3 0,0 0-2 16,0 0-5-16,0 0 10 0,0 0-4 0,0 0-3 15,11-5 0-15,-8 2 0 0,3 2 1 0,-1-2-1 0,1 1-1 16,-2-1-2-16,3 0 3 16,0-1 0-16,0 3 2 0,-4-3-2 0,3 1 5 15,-2 1 3-15,0 2 7 0,-1-2 1 0,1 1 2 16,-4 1 3-16,3-2-4 0,-3 2-1 0,0 0-3 15,0 0 1-15,0-2-4 0,0 2 3 0,0 0-7 0,0 0 0 16,-14 4-1-16,10-3 2 0,-2 1-1 0,-1-1-3 16,0 2 2-16,0-1-1 0,2-1-2 0,0 2 0 0,2 0 0 15,-2-3 0-15,2 1-4 0,3-1 2 0,-6 0-1 16,6 0-3-16,-4 2 6 0,4-2-3 0,0 0 3 16,0 0-1-16,0 0 4 0,-4 0 0 0,4 0-3 15,0 0 2-15,0 0-4 0,0 0 2 16,0 0-1-16,0 0 4 0,6-9 1 0,-6 9-1 15,2-3 0-15,-2 3 2 0,2-2-2 0,-2 2-2 16,1-2-12-16,-1 2-22 0,0 0-35 0,0 0-49 16,0-3-49-16,0 3-198 0,0 0-392 0,-10-1 174 15</inkml:trace>
  <inkml:trace contextRef="#ctx0" brushRef="#br0" timeOffset="257602.3191">12005 4778 99 0,'0'0'83'0,"-13"0"9"0,13 0-15 16,0 0-9-16,0 0 2 0,0 0-13 0,0 0 13 0,-6 1-26 16,6-1 10-16,0 0 0 0,-2 3-10 0,2-3-4 15,0 0 10-15,0 0-2 0,-5 1 0 16,5-1 9-16,0 0-8 0,0 0-5 0,0 0 1 15,-2 1 0-15,2-1 3 0,0 0-5 0,0 0 4 16,0 0 4-16,0 0-3 0,0 0 5 0,0 0-3 0,0 0-7 16,0 0 4-16,0 0-1 0,0 0-7 0,0 0 3 15,0 0-14-15,0 0 9 0,0 0-10 0,0 0 0 16,0 0-13-16,0 0 6 0,14-3-3 0,-9 3 1 0,5 0-2 16,3-2 3-16,-2 1-8 0,6 1 1 0,4-1-1 15,-1-2-7-15,5 1 9 0,-2-1-7 0,1 2-3 16,1-2-4-16,-1 3-1 0,0-2-6 0,-3 0 1 15,3 2-1-15,-3-2 2 0,0 0-2 16,-4 2 1-16,-3-1-2 0,0 0 4 0,0 2 4 16,-4-2-6-16,0 0 6 0,-1 1-4 0,-2 0 1 0,-2 0 1 15,4-1 1-15,-4 1 7 0,0-1 1 0,-1 1 1 16,1 0-1-16,-5 0-2 0,6-2 0 0,-6 2 1 16,4 0 1-16,-4 0 0 0,0 0 0 0,0 0 3 15,0 0-7-15,7 0 4 0,-7 0-5 0,0 0 0 16,0 0 3-16,0 0-4 0,3-1 2 0,-3 1 4 15,0 0-6-15,0 0-1 16,0 0 4-16,0 0-2 0,0 0-5 0,0 0 5 0,0 0-1 16,0 0-1-16,0 0-6 0,0 0 11 0,0 0-5 15,-13 3 1-15,8 0 0 0,-1-2 3 0,1 1 3 16,-1-2-8-16,-1 1 3 0,-2 1-3 0,1-1 1 0,0 2 1 16,-1-3 1-16,-1 1 4 0,2 1-9 0,-2 0 5 0,0 0 1 15,0 0-1 1,0-1-2-16,-4-1 2 0,4 0-3 0,-2 3 3 0,3-3-1 15,-2 0 5-15,3 0 2 0,-2 0-3 0,1 0 9 16,1 0-4-16,-1-1 6 0,2 1-1 0,0-2-1 16,3 2 1-16,4 0 0 0,-10 0-3 0,6-1 0 0,4 1 4 15,-6 1-4-15,6-1 0 0,-7-1 2 0,7 1-1 16,0 0-2-16,-4 0 1 0,4 0-1 0,0 0 0 16,0 0-1-16,0 0-2 0,-3-2 0 0,3 2-3 15,0 0 0-15,0 0-1 0,10-6 0 16,-6 5 0-16,-1 1 1 0,7-3 1 0,-3 2-4 15,0-1-1-15,3 0 3 0,1 0-3 0,2 0 0 16,1 1-3-16,0-1 6 0,0 0-5 0,2 0 1 16,-1 2 1-16,-1-2 2 0,0 1-2 0,2-1-4 0,-2 1 5 15,-4 0 1-15,1 1-2 0,-1-2 2 0,-2 2-1 0,2-1-5 16,-3 1 3-16,0 0 0 16,-3-2 4-16,-4 2-1 0,9 0-3 0,-9 0 4 15,6 0 6-15,-6 0 2 0,0 0 0 0,5 0 1 16,-5 0 2-16,0 0-3 0,4 0 1 0,-4 0 1 15,0 0-4-15,0 0-1 0,0 0-1 0,0 0-2 0,0 0 2 16,0 0-6-16,-16 2 4 0,11-1 1 0,1 0-7 16,-2 1 5-16,-1-1-3 0,0-1 0 15,0 2-1-15,0-2 1 0,-3 2-2 0,2 1 16 0,-2-2-1 16,-1 0-6-16,-2 1 1 0,3 0 1 0,0 0-2 16,-6-1-1-16,6 1 4 0,-2-2-2 15,0 2-4-15,3-2 1 0,-2 1-3 0,1 0 1 16,2 1-1-16,-1-2 4 0,2 0-3 0,2 1 0 15,-1-1 0-15,6 0 4 0,-7 0-7 0,7 0 0 0,-6 0-1 16,6 0 4-16,-4 2 1 0,4-2-3 0,0 0-1 16,0 0 1-16,0 0-2 0,0 0 0 0,0 0 0 15,13-6 0-15,-6 5 2 0,3-1-6 0,-1 1 1 16,1-2-3-16,3 0 4 0,1 1-4 0,-1 1 4 16,2-1-2-16,-1 0-4 0,0 0 0 0,-1 0 4 0,3 2-1 15,-1-3-1-15,-2 2 3 0,-2 0-2 0,2-1 1 16,-3 1 0-16,-1 1 4 0,1-2-5 15,-1 1 4-15,-1-1-1 0,3 2 0 0,-5 0-2 16,-2 0 0-16,2-1 2 0,-6 1-1 0,8 0 1 0,-5 0-1 16,-3 0-1-16,0 0 3 0,6-2-1 15,-6 2 0-15,0 0-4 0,5 2 4 0,-5-2 0 0,0 0 0 16,0 0 2-16,0 0-5 0,0 0 4 0,0 0-4 16,0 0 6-16,-11 3-2 0,11-3 1 0,0 0-3 15,0 0-1-15,-7 1 0 16,7-1-1-16,0 0 1 0,0 0 2 0,0 0-1 15,-3 1-4-15,3-1-1 0,0 0-3 0,0 0-3 0,0 0-3 16,0 0-4-16,0 0-10 0,0 0-4 0,0 0-11 16,0 0-7-16,0 0-17 0,0 0-14 15,0 0-20-15,0 0-19 0,0 0-14 0,0 0-11 0,0 0-12 16,0 0-82-16,0 0-261 0,0 0 115 0</inkml:trace>
  <inkml:trace contextRef="#ctx0" brushRef="#br0" timeOffset="259523.1608">12533 4683 151 0,'0'0'139'16,"-2"-3"-13"-16,2 3-10 0,-4-3-10 0,3 0-11 15,-1 1-3-15,2 2-6 0,-4-2-3 0,4 2 1 0,-1-4-5 16,1 4-3-16,0 0-6 0,-3-1-2 0,3 1 0 15,-3-2-1-15,3 2-4 0,0 0 0 0,0 0-4 16,0-4-2-16,0 4-6 0,0 0 2 0,0 0-2 16,0 0-2-16,-4-2 1 0,4 2 3 0,0 0-2 0,-3-4-2 15,3 4 0-15,0-1 0 0,0 1 0 16,0 0 0-16,-3-3-4 0,3 3 0 0,0 0 3 16,0 0-3-16,-1-3 0 0,1 3-3 0,0 0-1 15,0 0-2-15,0 0-3 0,0 0-3 0,0 0-2 0,0 0-3 16,0 0-3-16,0 0-2 0,0 0-2 0,0 0-5 15,0 0 3-15,0 0-4 0,0 0-3 0,0 0-1 16,0 0-1-16,0 0-2 0,0 0 1 0,0 0 2 16,0 0-5-16,0 0 2 0,0 0-1 0,0 0-2 15,15 4-4-15,-9-2 2 0,-2-1 2 0,2 0-3 16,0 2 4-16,1-1-4 0,-2 2-2 16,5-2 1-16,-3 2-1 0,2-1 1 0,0 1 6 15,-1 0-7-15,1 0 4 0,0-1-5 0,0 3 4 0,-1-2-3 0,4 0 0 16,1 2-2-1,-2-1-1-15,-1-2-4 0,0 2 6 0,-2-1-3 16,2 0-3-16,-1 0-1 0,-1-2 1 0,1 1-1 0,1 1 2 16,-2-2 1-16,0-1-1 0,-1 2 1 0,-2-1 2 0,0-1-4 15,0-1 9-15,-1 2-2 0,1-2-2 16,-1 1 0-16,0 0 1 0,-4-1 0 0,0 0 2 0,7 0 2 16,-7 0 2-16,2 1-2 0,-2-1 3 15,0 0 1-15,0 0-1 0,0 0-1 0,4 1 2 16,-4-1-5-16,0 0 4 0,0 0-3 0,0 0-1 15,0 0-6-15,0 0-5 0,0 0-1 0,0 0 1 16,0 0-3-16,-17-2 0 0,13 2 2 0,4 0 0 16,-12-1 2-16,7 1 1 0,0-1 4 0,-3 1 3 0,3 0-4 15,-3-2-4-15,2 2 4 0,0-1-1 0,-2-1 1 16,0 0 1-16,2 1 1 0,-2-2 2 0,0 3-1 16,3-1 1-16,-1-1-1 0,-1 0-1 0,-3 0 0 15,4 0 4-15,-2-2-3 0,3 4 1 0,0-3 1 0,2 2 0 16,-1 0 2-16,4 1-1 15,-7-2 1-15,5 1 3 0,2 1-2 0,0 0-2 16,-6-2 0-16,6 2 1 0,-3-1 2 0,3 1-5 16,0 0 2-16,0 0-2 0,0 0 1 0,0 0-4 15,0 0-2-15,-6 0 1 0,6 0-1 0,0 0 0 0,0 0 0 16,0 0 3-16,0 0-1 0,0 0 1 0,0 0-1 16,14 3 0-16,-14-3 4 0,10 1-3 0,-6-1 6 15,4 0-7-15,1 2 3 0,1-2 2 0,-3 0-1 16,4 0-3-16,-1 1 4 0,0-1-2 0,4-1-3 0,-4-1 5 15,0 2-7-15,-1 0 2 16,1 0 1-16,-2 0-4 0,0-1 0 0,-1 1 4 16,0 0 0-16,-2 0 1 0,-5 0 4 0,9-1-4 15,-6 1 0-15,-3 0 3 0,7-1 4 0,-7 1 1 16,0 0 2-16,0 0 0 0,5 0-3 0,-5 0 2 0,0 0-3 0,0 0-2 16,0 0 0-16,0 0-3 0,0 0 2 0,-12-4-1 15,6 2-1-15,6 2 0 0,-11 0 0 0,7 0 0 16,-1 0-1-16,0-1 6 0,-1 1-7 15,0-1 4-15,-1 0-3 0,1 0 1 0,0 0 0 0,-1 1-2 16,0 0 3-16,0 0-3 0,2-1-1 16,0-2 8-16,-2 3-7 0,2-1 1 0,-1 0 2 15,0-1 1-15,1 1-1 0,-1 1 0 0,0-2 0 16,2 2 0-16,0-1 0 0,4 1-2 0,-6-2 1 16,2 0-1-16,1 1 1 0,3 1-1 0,-7 0 3 0,7 0-2 15,0 0-3-15,-5-2 3 0,5 2 0 0,0 0 0 16,0 0-3-16,0 0 3 0,0 0-3 0,0 0 1 15,0 0-4-15,0 0 7 0,0 0-5 0,0 0 0 16,0 0-1-16,0 0 2 0,0 0-2 0,0 0 1 16,0 0 0-16,8 8 3 15,-4-7 1-15,-1 0-2 0,1 0-1 0,3 1 3 16,-4 0 2-16,4 1-4 0,0-2 2 0,2 2-1 0,-1-2 2 16,-2 0-1-16,2 2-1 0,-1-1-1 0,3 0 3 15,-2 0-1-15,0 0-3 0,-3-1 2 0,2-1 2 0,0 1-1 16,-1 1 3-16,-1-1-2 15,1-1-3-15,-1 0 2 0,0 2 4 0,-1-1-6 0,-4-1 0 16,7 0 3-16,-7 0 2 0,0 0-1 0,6 1 0 16,-6-1 1-16,4 1-3 0,-4-1 6 0,0 0-3 15,0 0-1-15,3 1-2 0,-3-1 5 0,0 0 1 16,0 0-4-16,0 0 1 0,4 0 1 0,-4 0-4 0,0 0-2 16,0 0 1-16,0 0 1 0,0 0 0 0,0 0-1 15,0 0 0-15,0 0 1 0,0 0-4 0,0 0 2 16,0 0 1-16,0 0-2 0,0 0 1 0,0 0 0 15,0 0 1-15,0 0 2 0,0 0-3 0,0 0-2 16,0 0 3-16,0 0 0 16,0 0 2-16,0 0 1 0,0 0-4 0,-11 4 3 0,11-4-1 15,-6 0-1-15,2 1 0 0,1 0 0 0,3-1-1 16,-7 1 12-16,2-1-12 0,0 2 2 0,1-1 2 16,-3 0-6-16,2 1 3 0,-3-1 0 0,2 1-1 15,-2 0 3-15,-1 0 4 0,-1 0-7 0,1 1 0 0,-1-1 6 16,-1 2-7-16,1-3 3 0,-4 3-2 0,1 0 1 15,2 0 0-15,1 0-1 0,-1-1 0 0,1 0 0 16,1 2 1-16,0-2 1 16,1 0 0-16,1 1-1 0,0 0-1 0,-1 0 6 0,3-1-2 15,-1 2-4-15,1-3-2 0,0 1-1 0,1-1 1 16,0 2-3-16,1-1 0 0,-1 0 1 0,1-2 1 16,0 1-6-16,0-1 1 0,3-1-2 0,-4 3-1 15,1-2 1-15,3-1 0 0,0 0 1 0,0 0 1 16,0 0 1-16,-4 3 5 0,4-3-2 0,0 0 3 15,0 0-3-15,0 0 1 0,0 0-1 0,0 0-5 0,0 0-8 16,0 0 1-16,0 0-5 0,14-8 5 16,-10 6 0-16,2 1-4 0,0-2 1 0,1-2-5 15,0 2 1-15,0-1 0 0,1 2 1 0,-1-3 4 0,0 2 0 16,0-2 3-16,1 0 0 0,0 0 4 0,-2 2 1 16,1-2 3-16,-2 4 0 0,2-3 8 0,-3 2 1 15,1-1 7-15,0 2 3 0,-2-1 4 16,-3 2 2-16,4-1-2 0,-4 1 0 0,0 0-3 15,0-2-3-15,0 2 2 0,0 0-2 0,0 0 2 0,0 0-3 16,-9 7-1-16,6-4-1 0,-1 1 3 0,-2 0-2 16,2-1-2-16,-1 2 0 0,-2 0 8 0,3 1-11 15,-2-1 0-15,0 2 3 0,0-2-5 0,0 2 5 16,1-1-5-16,0-1 0 0,1 1 5 0,0-3-6 16,1 2 5-16,-1-2 0 0,1 1-2 0,0-1 0 15,0-1 2-15,1 0-2 0,2-2 5 0,-3 3-2 16,3-3 4-16,-2 2 14 0,2-2 3 0,0 0 2 15,0 0 4-15,0 0-7 0,0 0 1 0,0 0-6 0,0 0 0 16,0 0-2-16,0 0-4 16,6-9 1-16,-3 7-4 0,-3 2 2 0,4-4-3 15,-1 3 0-15,-2-2 3 0,-1 3 0 0,0-3 1 16,0 3 1-16,0 0-5 0,0-5 0 0,0 5-1 16,2-1-10-16,-2 1-13 0,0 0-23 0,0 0-43 0,0 0-48 15,0 0-65-15,-12 1-219 0,8-2-447 0,-1 0 198 16</inkml:trace>
  <inkml:trace contextRef="#ctx0" brushRef="#br0" timeOffset="263526.1641">7826 5779 75 0,'0'0'67'0,"0"0"-1"0,-5 0-7 0,5 0-3 0,0 0-11 15,-3-2 6-15,3 2-14 0,0 0 0 0,0 0 3 16,-4-1-3-16,4 1 4 0,0 0-4 0,-3-2 7 15,3 2-3-15,0 0-5 0,0 0 0 0,-7 0 6 16,7 0 3-16,0 0-2 0,0 0 3 0,0 0 0 16,-3-3-4-16,3 3-3 0,0 0-3 0,0 0-1 15,0 0-1-15,0 0 1 0,0 0-1 0,0 0-7 0,-1-3 4 16,1 3-4-16,0 0-1 0,0 0 3 0,0 0 3 16,0 0-3-16,0 0 7 15,0 0-2-15,0 0 3 0,0 0 1 0,0 0 0 0,0 0 1 16,0 0-2-16,0 0-3 0,0 0-3 0,0 0-3 15,0 0-1-15,0 0-1 0,0 0-6 0,0 0-1 16,0 0-7-16,0 0 0 0,0 0-1 0,0 0 0 16,0 0-5-16,0 0 0 0,0 0 5 0,-3 8-8 15,0-7 2-15,3 3 2 0,-1-1 0 0,-1 3-4 16,1-3 0-16,1 1 0 0,-3 0 2 0,3 1 3 16,-4-3-9-16,2 3 1 0,1-1 8 0,1 0-5 15,-4 0 0-15,1 1-9 0,3-2 11 0,-1 1-4 16,-1-2 2-16,1 1-3 0,-2 0 5 0,3-1-4 15,-2 1 0-15,2-3 3 0,0 0-5 0,-1 3 6 0,0-1-4 16,1-2 2-16,-2 4-1 0,2-4 2 0,0 0 1 16,0 0 2-16,-1 2 11 0,1-2 0 0,0 0 5 15,0 0 0-15,0 0-5 0,0 0 0 0,0 0-6 16,0 0 2-16,0 0 0 0,0 0 1 0,0 0-6 16,0 0 2-16,0 0 1 0,0 0-4 0,0 0 0 15,0 0-1-15,0 0-1 0,0 0 0 0,0 0-1 16,0 0-1-16,0 0-1 0,0 0 4 0,0 0-3 0,0 0-1 15,0 2 0-15,0-2 2 0,0 0-2 0,0 0-1 16,0 0-1-16,0 0-1 0,0 0 1 0,0 0-2 16,0 0 4-16,0 0-2 15,0 0-6-15,0 0 5 0,0 0 1 0,0 0 0 16,0 0-3-16,0 0 0 0,0 0 5 0,0 0-3 16,0 0 0-16,0 0-4 0,0 0 4 0,0 0-1 15,10-1 0-15,-10 1 1 0,7-1-4 0,-2 0 2 16,1 1 4-16,4 0-1 0,-3-1-4 0,3-1 4 15,1 2-3-15,2 0 1 0,4-2 1 0,2 1-1 0,-3 0-4 16,8 0 3-16,-3 0-1 0,0-1-4 16,-4 1 0-16,4 0-7 0,2 0 5 0,-8 2-5 15,6-2 0-15,0 1-5 0,-4 0-4 0,0 0-3 16,-3 0-4-16,2-1 1 0,-2 1-3 0,-4 0-4 16,0 0 6-16,-2 0-1 0,0-1 3 0,-2 1-3 0,1 2-5 15,-3-2 6-15,-4 0-1 0,9 0 2 0,-6 0 1 16,-3 0-1-16,4 1 6 0,-4-1 9 0,0 0-6 15,4 1 8-15,-4-1 3 0,0 0 0 0,0 0 6 16,0 0-7-16,0 0 3 0,0 0 5 0,7-2 4 16,-7 2 1-16,0 0 1 0,0 0 6 0,0 0-13 0,0 0-4 15,0 0 1-15,0 0-7 0,0 0 1 0,0 0 4 16,-17 0-3-16,17 0-7 0,-10 0 4 16,6 1-3-16,-3-1 7 0,0 1-14 0,0 0 7 0,-3-1 3 15,2 1-2-15,-1 0-10 0,-2 0 2 16,1 0 19-16,0 0-15 0,-1-1 10 0,-2 1 2 15,-1-1 3-15,2 0 0 0,-1 0-4 0,-1 2 1 16,1-2 8-16,2 2 0 0,1-2-10 0,-4-2 3 0,0 4 1 16,4-2 7-16,-4 0-10 0,4 0 8 15,0-2 5-15,-1 4 0 0,-2-6 0 16,3 4 0-16,0-2 7 0,2 1 1 0,0 1 9 16,-1-2 0-16,1 2 6 0,2-1 8 0,-1 0 0 0,0 0 3 15,3 0-1-15,4 1 1 0,-7-1-2 0,7 1 1 16,-6-1 0-16,6 1-1 0,-4-2-3 0,4 2-4 0,0 0-5 15,-4 0-1-15,4 0-7 0,0 0 1 0,0 0-2 16,0 0-1-16,0 0-7 0,0 0 4 0,0 0 5 16,0 0-5-16,18 2 1 0,-11-2-3 0,3-2-1 15,4 4 0-15,0-4 4 0,1 2 5 0,9 0-7 16,-1-1-2-16,1-1 5 0,4 2-6 16,-1-2 3-16,4 2-5 0,11-2 5 0,-1 0 0 15,-11 0-4-15,10 1-1 0,1-2-1 0,-3 0-10 0,0 1 6 0,-8 2-6 16,8-4 4-16,-9 4-6 0,-2-1 1 15,1-1 1-15,-4 1 0 0,1-1-1 0,-3 1 3 16,-2 0-2-16,-4-1-3 0,-6 0 2 0,0 2 12 16,-2 0-11-16,1 0 1 0,-3 0 3 0,-1 0-3 15,0 0 3-15,-5 0 4 0,5 2-1 0,-5-2 0 0,6-2-5 16,-6 2 5-16,4 2 2 0,-4-2-6 0,0 0 0 16,0 0 3-16,0 0 3 15,0 0-3-15,0 0-2 0,0 0 0 0,0 0 0 16,0 0-1-16,0 0-2 0,-15 1 1 0,10-1-4 15,5 0-4-15,-7 1-1 0,1 1-7 0,2-2 3 0,-3 2-13 16,-1-2-4-16,-1 0-2 0,-2 1 1 16,1 1 0-16,2-1-3 0,-5-1 5 0,0 3 4 15,-2-2 1-15,1 1 3 0,-2-1-1 0,-3-1 0 16,2 1 10-16,1 0-3 0,-5-1 4 0,-1 3-7 16,5-3 22-16,-4 3-8 0,1-2-1 0,0 0 5 15,3 1 8-15,3-2 3 0,0 0 1 0,-3 2-4 0,3-2 2 16,-1 0 1-16,1 0 0 0,1 0 6 0,0 0 0 0,3 0 4 15,-1 0-4-15,3 0-1 0,1 0 10 0,1 2 0 16,0-2 7-16,2 0 7 0,-3 1-1 16,7-1-2-16,-7-1 4 0,7 1-4 0,0 0-1 15,-3-2-7-15,3 2-5 0,0 0 0 0,0 0-7 16,0 0 1-16,0 0-1 0,0 0-1 0,0 0 0 0,0 0 0 16,0 0-3-16,0 0 0 15,21 0-2-15,-15 0-1 0,5 0 2 0,3 0-1 16,-1 0-5-16,3 0 0 0,6-1 4 0,-1 1-8 15,0 0 5-15,3-1 1 0,-1 1 0 0,1-2-2 0,0 1-3 16,1-1-2-16,-2 1-5 0,3-2 3 0,-2 1-1 16,-3 1 2-16,-4 0-3 0,-1-1-1 0,-1-1 6 15,-1 2-2-15,0-2 0 0,-7 2 3 16,3 0 0-16,-5 0 2 0,0 2-7 0,-1-2 9 16,0 0 1-16,-4 1 3 0,6-2-1 0,-6 2-4 0,3-1 4 15,-3 1 2-15,0 0-11 0,0 0 3 0,-9-3 0 16,9 3-3-16,-8 0 5 0,3 0-2 0,5 0 2 0,-13 1-5 15,4-1 3-15,1 0-3 16,-2 0-1-16,0 2-2 0,-1-2 3 0,1 0-1 0,-4 1-5 16,0 0 4-16,0 1-1 0,-2 0 5 0,2-1-6 0,0-1 2 15,-3 0 1-15,0 0-5 0,2 2 5 0,-1-1-2 16,1-1 4-16,-6 0 1 16,1-3 1-16,-1 5-8 0,4-2 11 0,0 1-4 0,-3-2 1 15,5-1 4-15,-2 2-6 0,2 0 0 0,-1 0 8 16,2 0 0-16,0 0-2 0,1-1 3 0,-1 2 1 15,4-1 3-15,0 0 4 0,1 0-2 0,0-1 8 16,2 1 1-16,1 1 0 0,2-1 2 0,0-1-2 0,4 1-1 16,-7 1-3-16,7-1-4 0,0 0-2 0,-6-1 0 15,6 1-1-15,0 0-1 0,0 0-3 0,0 0 3 16,23 0 0-16,-10 0-4 0,2 1-1 0,-1-1 2 16,7 0 5-16,3 0-11 0,0 0 0 15,0-1-1-15,1-1 0 0,2 1-3 0,1 1-7 0,-1 1-3 16,0 0 0-16,-2-1-5 0,1-1 3 15,0 1 0-15,-2 0-2 0,0-1-5 0,-1 0 6 0,-8 1 1 16,6-1 2-16,-5 0 0 0,-6 1 4 0,0-2 1 16,-1 2 0-16,-2-2-2 0,0 1 6 15,-2 1 7-15,0 0 5 0,-5 0 6 0,7-1-2 16,-4 0 4-16,-3 1-1 0,3-2-10 0,-3 2-2 16,0 0-4-16,0 0-10 0,0 0-2 0,0 0-17 15,0 0-16-15,0 0-20 0,0 0-17 0,-6-5-23 16,6 5-29-16,0 0-34 0,0 0-87 0,-3-2-277 0,3 2 123 0</inkml:trace>
  <inkml:trace contextRef="#ctx0" brushRef="#br0" timeOffset="264208.3322">8548 5781 14 0,'0'0'157'0,"-5"-1"-13"0,5 1-9 16,0 0-3-16,0 0-11 0,-7 1-8 0,7-1-13 16,0 0-8-16,0 0-12 0,0 0-21 0,0 0 5 15,0 0-7-15,0 0-8 0,0 0-1 0,0 0-19 16,0 0 6-16,0 0 1 0,18 2-9 0,-11-2-16 0,-1 0 0 15,5 0-11-15,-1 0-6 0,0 1-7 16,0-2-4-16,1 1-14 0,-1 0 11 0,0 0-2 16,0 0 7-16,-1 0-1 0,-1 0-4 0,-2-2 3 0,0 1 12 15,-3 1 10-15,-3 0 18 0,7 0-4 0,-7 0 6 16,0 0-5-16,0-3 10 0,0 3-2 0,0 0 3 16,-14-5 7-16,6 5 0 0,0-2 6 0,0 2 9 15,-1-2-2-15,0 2-6 0,2 0 3 0,-3-1-3 0,3 1-5 16,0 0-6-16,3 0-1 0,4 0-2 0,-9 0-6 15,9 0-8-15,-7 0-18 0,7 0-18 0,-4 1-23 16,4-1-7-16,-3 0-19 0,3 0-20 0,0 0-24 16,0 0-49-16,0 0-92 15,0 0-274-15,7 7 122 0</inkml:trace>
  <inkml:trace contextRef="#ctx0" brushRef="#br0" timeOffset="269325.9683">11020 5795 39 0,'0'0'124'0,"3"-2"0"0,-3 2-21 16,0 0-10-16,0 0 0 16,1-3-8-16,-1 3-4 0,0 0-11 0,0 0 1 0,0 0-11 15,0 0-4-15,0 0-8 0,0 0 5 16,0 0-11-16,3-1-3 0,-3 1-8 0,0 0-5 0,0 0 4 16,0 0-4-16,0 0 0 0,0 0-1 15,0 0-2-15,0 0-6 0,0 0-3 0,0 0 3 0,0 0-4 0,0 0 7 16,0 0 12-16,0 0-7 0,0 0 5 15,-1 7-4-15,1-7-6 0,-2 6 3 0,2-3-2 0,-1 0-3 16,2 0-2-16,-2 1-5 0,1 0 2 0,0 0 2 16,-2-1-6-16,1 1-1 0,0 1 7 0,1-1 6 15,0-1-14-15,-2 1-1 0,1 1 0 0,1-3-1 16,-2 2-2-16,1 0 1 0,1-1-1 16,-2 1 5-16,2-2-3 0,-1 1-2 0,1-3 7 15,-1 4-8-15,1-4 2 0,0 3-1 0,0-3 3 16,0 0 1-16,-2 3 3 0,2-3 6 0,0 0 4 15,0 0 3-15,0 0 10 0,0 0 4 0,0 0 3 16,0 0-3-16,0 0-5 0,0 0-7 0,0 0-1 16,0 0-1-16,0 0-7 0,3-11 6 0,-2 9-6 15,1-2 2-15,1 0-3 0,-3 1-1 0,3-2-4 0,-2 1-2 16,2 0-2-16,-2-3 3 0,1 3 0 0,-1-3 0 0,2 0-2 16,0 1-3-16,-2-3-2 0,2 3 1 15,-3 1 5-15,3-1-4 0,-3 1-2 16,3 1 1-16,-2 1-2 0,-1 0 2 0,0 3-8 15,2-4 4-15,-2 4 1 0,1-3-3 0,-1 3 1 16,0-3-4-16,0 3 4 0,0 0 1 0,0 0-4 16,0 0 4-16,0 0 2 0,0 0-5 0,0 13 1 15,0-11 0-15,0 2 1 0,-1 0-1 0,1 1 3 0,-2-1 0 16,2 2 1-16,0 0-5 0,0-1 3 0,0 0-1 16,0 1-2-16,0 0 2 0,-1-1 3 0,2-1-1 15,-1 1 0-15,-1-1-2 0,1-1 0 0,0-1 0 16,-2 0-4-16,2-2 3 0,0 6 5 15,0-6-6-15,0 2 6 0,0-2-4 0,0 0 2 0,-1 3 5 16,1-3-1-16,0 0-2 0,0 0 1 0,0 0-2 16,0 0 1-16,0 0 3 0,0 0-1 0,0 0 1 15,0 0-5-15,0 0 1 0,0 0 1 0,-3-9-5 16,3 9 0-16,0-5-1 0,0 2 5 0,0 3-7 0,1-5 4 16,-2 0-4-16,1 3 3 0,0 2 3 0,0-7-4 15,-1 4 0-15,-1 0-1 0,2 0-3 0,0 0 7 16,2 0 1-16,-2 3 0 0,-2-6-4 0,2 3 2 15,0 3 0-15,0-5-7 0,0 5 9 0,2-2 0 16,-2 2-6-16,0-4 2 16,0 4-2-16,0 0-2 0,0 0-2 0,0-3 2 15,0 3-2-15,0 0 2 0,0 0-4 0,0 0-1 0,0 0 4 16,0 0 3-16,0 0 1 0,10 4 3 0,-10-4-4 16,5 1 3-16,-2 1 1 0,-3-2-2 0,7 1-1 15,-2 1 5-15,-1-1-4 0,2 1 3 0,0-1-3 16,2-1 4-16,0 2-2 0,0-1-8 0,1 0 8 15,2-1-1-15,2 0 1 0,-2 0-1 0,2-1 0 16,2 2 0-16,-1-2 2 0,3 1-4 0,-1 0-1 0,1 0-3 16,-2-1-4-16,2 1-1 0,-1 0-1 15,-1-2 2-15,0 2 1 0,2 0 0 0,-3 0 0 16,-1 0-9-16,3 0 11 0,-7 0-2 0,3-1 7 0,-4 1-2 16,1-1-3-16,-1 3 7 15,-2-2-2-15,-1 0 3 0,0 0-5 0,1 0 9 0,-3 2-1 0,-3-2-6 16,7 0 1-16,-7 0-4 0,4 0 5 15,-4 0 0-15,5 1-4 0,-5-1 4 0,0 0-6 16,4 0 4-16,-4 0 6 0,0 0-6 0,0 0 2 0,0 0-2 16,0 0 4-16,0 0-1 0,0 0 7 0,0 0-7 15,0 0 1-15,-11 5-2 0,11-5 2 16,-7 1-6-16,3 1 4 0,4-2 6 0,-7 0-8 0,7 0 7 16,-9-2-3-16,3 4 1 0,1-2-1 0,5 0-3 15,-10 0-3-15,4 1 1 0,-1-2-3 0,0 2 1 16,-3-1-12-16,2 0 6 0,-2 0 5 15,1 0-5-15,0 0 1 0,-2 0 4 0,-1 0-2 16,-2 0 7-16,0 0-12 0,0 3 13 0,-1-3-8 16,1 0 9-16,-2 0-1 0,0 0 5 0,1 1 3 0,2 0 1 15,-3-1-1-15,1 2 7 0,-1-2-3 0,1 1 2 16,2 1 2-16,-1 0-3 0,3-1 2 0,1 0-2 16,1-1 4-16,0 1 0 0,2 0 2 15,-2 0-3-15,4-1 1 0,0 0-5 0,0 0 1 16,5 0 2-16,-6 3-3 0,6-3 1 0,-4 1-3 15,4-1 0-15,-4 0-1 0,4 0 2 0,0 0 1 16,0 0-1-16,0 0 0 0,0 0 0 0,0 0-7 16,0 0 2-16,0 0 8 0,0 0-4 0,0 0-2 0,0 0 3 15,12-4 5-15,-5 4-6 0,2-1 1 0,-2 0 2 16,3-1-1-16,4-2-3 0,1 3 5 0,0 0-4 16,1-1 7-16,7 0-6 0,-1-1-2 0,1 3 2 15,1 0-1-15,0-3-8 0,-3 2 4 16,1 0-17-16,0 0 8 0,-2-2 0 0,2 3 1 0,-2-1 1 15,-3-1-2-15,-3 2 11 0,1-2-8 16,-1 1-4-16,-4 0 5 0,0 0-4 0,-2 1 1 0,-2-2 4 16,0 2-1-16,-2 0 2 0,-4 0 4 0,7 0-2 15,-7 0-3-15,7 0-2 0,-7 0 1 0,2 1 0 0,-2-1-1 16,0 0-4-16,0 0 6 0,0 0-3 0,0 0-2 16,0 0-2-16,-9 6 7 15,6-6-7-15,-4 2-3 0,2-2-3 0,-1 2-10 16,0-1-3-16,-2 2 4 0,-5 0 4 0,2-2-10 0,-3 2 7 0,0 0 1 15,-2-1-8-15,2 0 2 16,-1 1 8-16,-1 0 1 0,-5 0-9 0,1-1 6 16,-1 1-4-16,0 1 7 0,0 0 2 0,5-2 8 15,1-2-1-15,-2 2 2 0,2-1 8 0,0-1-2 0,1 2 7 16,1 0 4-16,4-1 2 0,-1 0-4 0,3 0 3 16,0 1-7-16,3-2 7 0,-2 2-3 0,2-1 1 15,4-1 0-15,-6 0-1 0,6 0-2 0,-5 1 2 16,5-1-5-16,-5 0 2 0,5 0-2 0,0 0 2 15,0 0-8-15,0 0 9 0,0 0 0 0,0 0-4 0,-7 0 1 16,7 0-1-16,0 0-9 0,0 0 10 0,0 0 3 16,0 0 1-16,0 0 7 0,0 0 6 0,0 0-5 15,0 0 1-15,13 4 4 0,-9-4 4 0,1 0-5 16,4 0 1-16,0 0 1 0,1 0-10 0,4 0 3 16,1 0-2-16,1 0 1 0,4 0 0 0,3 0-1 15,0-2-4-15,0 2 1 0,-1 0-2 0,2 0-6 16,-1-2-3-16,1 0 2 0,0 0-2 15,-1-1 1-15,1 3-5 0,-4 0-10 0,-2 0 9 16,-2-2 5-16,-2 2-4 0,-1 0 1 0,0 0 2 16,-3 0 2-16,0-2 0 0,-1 2-2 0,-4-2 2 15,1 2 0-15,-2 0 4 0,0 2-3 0,-4-2 12 16,6-2 2-16,-6 2 2 0,6 0-5 0,-6 0 1 16,0 0 1-16,0 0-4 0,4 0-3 0,-4 0-6 0,0 0 6 15,0 0-1-15,0 0-6 0,0 0 1 0,0 0-1 16,0 0 3-16,-17 4-10 0,11-4-3 0,-2 2 0 15,1-2-1-15,0 0-3 0,-3 2 2 0,0-1-1 16,-1-1-3-16,-2 2 4 0,-1-2 1 0,-1 0 4 16,0 0 2-16,-1 0-3 0,0 1 1 0,-1-1-2 15,-4 1 4-15,0-1-1 0,5 0 2 0,0 0 3 16,0 0 4-16,-5 2 3 0,4-2 2 0,2 2 3 16,-1-4-1-16,-1 2 5 0,3 2 3 0,1-2 2 0,-1 2 1 15,5-1 3-15,0 0-8 16,2-1 7-16,1 1-3 0,1-1-3 0,1 0-5 15,4 0 3-15,-6 0-7 0,6 0-2 0,0 0 4 16,-5-1-2-16,5 1-3 0,0 0 4 0,0 0-1 16,0 0-2-16,0 0 2 0,0 0-3 0,0 0-1 0,0 0 0 15,20 3 2-15,-11-3-4 0,1 0-1 0,3 0 2 16,1-2 0-16,1 1-1 0,2 0 1 0,3-1-4 16,-3 1 2-16,6-1 6 0,0 0-4 0,2 1 1 15,-1-2 2-15,0 1-4 0,-1 1-1 0,-1-1 2 0,2-2-1 16,-1 4-4-16,-1-3 3 0,-5 2-1 0,-3-1-2 15,3-2 1-15,-3 1 3 0,0 2-1 0,-1-1-1 16,2 1 3-16,-6-2-5 0,1 3 4 0,-3 0 4 16,0-1-4-16,-3 1-1 0,2-1 4 0,-6 1-3 15,7-2-3-15,-5 1 2 0,-2 1 1 16,6 0-2-16,-6 0 0 0,0 0-1 0,0 0 0 16,0 0 1-16,0 0 4 0,0 0-8 0,-18 2 6 15,14-2 0-15,-3 1-1 0,0 1-3 0,-2-2 3 16,2 2-1-16,-1-2 1 0,-1 2-7 0,1-2 1 0,-2 3-2 15,1 0 2-15,1-2-6 0,-2 0 4 0,0 1-3 16,0-1-2-16,-1 1 1 16,-1 0 3-16,3-1-6 0,-4 1 13 0,3 0-6 15,1-1 8-15,-1-1-2 0,3 1 3 0,-2-1-2 0,4 1 1 0,-1 0 2 16,2-1 2-16,4 0 3 0,-7 1-4 0,4 1 3 16,3-2-2-16,0 0-3 15,0 0 0-15,-6 0 5 0,6 0-4 0,0 0 3 16,0 0-2-16,0 0-3 0,0 0-3 0,15 0 6 0,-7-2-1 15,2 1-1-15,-1 0 2 0,4 1 1 0,1-2-4 16,1 1-1-16,0 1-1 0,3-2 1 0,-4 2-4 16,2-2 1-16,1 1 3 0,-2-1-4 0,1 2 1 15,-2-2 0-15,0 1 2 0,-3 1 0 0,-1-1 3 16,0-1-5-16,-2 2 3 0,1-1 4 0,-5 1-3 0,3 0 0 16,-3-1 7-16,-4 1-6 0,9 0 5 0,-9 0 5 15,4 0-3-15,-4 0 2 0,4-2 1 0,-4 2 1 16,0 0-3-16,6 0 0 0,-6 0 2 15,0 0-3-15,0 0-2 0,2-3 1 0,-2 3-1 0,0 0-2 16,0 0-4-16,5-1 6 0,-5 1-7 0,0 0-1 16,0 0 4-16,0 0 0 0,3-1 0 0,-3 1-1 15,0 0-2-15,0 0 2 0,0 0 3 0,0 0-2 16,0 0 5-16,1-3 4 0,-1 3-5 0,0 0 7 0,0 0 0 16,0 0-5-16,0 0 0 0,0 0-2 0,0 0-1 15,0 0 4-15,0 0-3 0,0 0-5 0,0 0-1 16,0 0 0-16,0 0 3 0,0 0 1 0,0 0-4 15,0 0-4-15,-16 3 7 16,12-1-1-16,1 0-2 0,-1 1 0 0,-1-1 0 16,-1 0 4-16,0 1-4 0,1 0-2 0,-4 2 7 15,2-3-4-15,0 3-3 0,-1 1 2 0,1-3 2 16,-3 2 0-16,1-2 0 0,2 3-1 0,-1-2-1 0,1-1 0 16,-3 2-3-16,3-2 3 0,3 1 0 0,-2-1 0 0,-1-1 1 15,4 0-4-15,-1 0 2 0,1-1 1 0,-1 1 3 16,4-2-6-16,-4 2 2 0,4-2 2 0,0 0 10 15,-6 1-5-15,6-1-4 0,0 0 2 0,-4 0 4 16,4 0-3-16,0 0 1 0,0 0-2 0,-3 1 0 16,3-1 0-16,0 0-4 15,0 0 1-15,0 0-5 0,0 0-4 0,7-7 5 16,-4 5-9-16,0 0 6 0,-1 0-3 0,3-1 3 16,-1-1-5-16,2 1 1 0,1-2-1 0,1 2 7 0,-1-1-8 15,2-2 0-15,-1 3 3 0,0-2-2 0,0 0 5 16,1 1-1-16,0-2 0 0,-3 1 2 15,2 2 0-15,-3-2 1 0,1 3 7 0,-2-1 8 0,-1 0 1 0,0 1 8 16,0 0 2-16,-3 2 3 0,4-3-1 0,-3 1 0 16,1 0 1-16,-2 2-2 15,0 0-3-15,3-3-2 0,-3 3-5 0,0 0-2 16,0 0 3-16,-13 5-3 0,9-5-4 0,-2 2-1 16,-2 1 2-16,1 1 1 0,-5 2-4 0,3-2 2 0,-3 2-4 0,1 1-3 15,1 1 5-15,2-2-1 0,-3 1 1 0,-1 0-2 16,1-1 1-16,2 3-2 0,1-6-2 0,1 4 2 15,0-2-1-15,0 0-1 16,3 0 4-16,-3-1-4 0,3-1 1 0,-1 1 2 16,1-1-3-16,1-1 1 0,0 1 1 0,1-1-2 0,0-1 5 15,2-1-2-15,-3 3 3 0,3-3 8 0,-3 1 4 16,3-1 0-16,0 0-6 0,0 0-1 0,0 0 3 16,6-7-3-16,-2 4-8 0,0 1 1 0,0-3-4 15,1 3 0-15,1-4 0 0,1 2-2 0,0-1-1 0,-3 2-1 16,3-1-5-16,0 2 1 0,0-3 2 0,-3 5-5 15,0-3 2-15,1 1 1 0,-2 1 3 0,-1 0-4 16,1-3-1-16,-3 4 0 0,3-2-4 0,-3 2 3 16,0 0-4-16,3-2 2 0,-3 2-4 0,0 0-2 0,0 0-2 15,0 0 2-15,0 0 5 0,0 0-6 0,0 0-2 16,0 0-4-16,0 0-9 16,0 0-3-16,0 0 1 0,-9 8-13 0,9-8-4 15,0 0 14-15,-2 2-16 0,2-2-4 0,0 0 12 16,0 0-4-16,0 0 7 0,0 0 5 0,0 0-2 15,0 0-3-15,15-2 4 0,-11-2 5 0,2 3 12 16,0-2-7-16,1 2 2 0,0-5 4 0,0 3 2 16,-3 0-1-16,2 0-5 0,-1-1 17 0,1-1-1 15,-1 3 3-15,1-3 8 0,-2 3 3 0,1-3 5 0,0 3 6 16,-2-2 6-16,1 1 16 0,-1 0-6 16,0 0 8-16,-2 1 7 0,1 0 2 0,0 0-1 15,-2 2-3-15,5-3 1 0,-5 3-3 0,2-2-2 16,-2 2 0-16,1-3-1 0,-1 3-4 0,0 0 2 0,0 0-6 15,2-2 2-15,-2 2-1 0,0 0-6 0,0 0-1 0,3-2-3 16,-3 2-5-16,0 0 0 0,0 0 0 0,-1-4-1 16,1 4-4-16,0 0-7 0,-4-3 8 15,4 3-10-15,0 0 8 0,-3-4-5 0,1 2 3 0,2 2-3 16,-3-2 0-16,3 2 1 16,0 0 0-16,-2-3 2 0,2 3 1 0,-2-2 1 15,2 2-3-15,-3-2 4 0,3 2-2 0,0 0-2 16,0 0 0-16,0 0 4 0,0 0-5 0,0 0 0 15,0 0 0-15,-4-2-3 0,4 2 4 0,0 0-1 0,0 0-2 16,0 0 1-16,0 0 0 0,0 0 1 0,0 0-1 16,0 0-2-16,0 0-3 0,0 0 3 0,0 0 2 15,0 0-3-15,0 0-3 0,0 0 7 0,0 0-5 16,0 0 1-16,0 0 0 0,0 0 3 0,14 2-2 16,-14-2 1-16,11 0-2 0,-2 1 0 0,-2-1 0 15,0 1 3-15,-1 0-4 0,2 0 0 0,-1 0 5 16,0-1 2-16,2 0-6 0,-5 0-2 0,2 1 4 15,1-1-2-15,-3 1 0 0,-4-1 2 0,7 0-4 16,0 0 4-16,-4 0-4 0,-3 0 3 0,0 0 1 16,7 2-3-16,-7-2 3 0,0 0 7 0,0 0 5 15,4 0-2-15,-4 0 5 0,0 0-3 0,0 0 3 16,0 0-3-16,0 0 4 0,0 0-2 0,0 0-3 16,0 0 0-16,0 0-2 0,0 0 0 0,0 0-3 0,0 0-2 15,0 0 3-15,0 0-4 0,0 0-1 0,0 0 1 16,0 0-1-16,0 0-2 0,-16-2-6 15,16 2 5-15,-9-1-4 0,4 2 1 0,0-1-2 0,-2-1-2 16,0 1 5-16,-2 0 2 16,2 0-2-16,-3 0-4 0,3 0 3 0,-1 1 1 0,-1-1-9 15,2 2 9-15,3-2 0 0,-3 0 1 0,1 0 0 16,2 0-2-16,-1 1-1 0,5-1 2 0,-9 1 0 16,9-1-3-16,-6 0 3 0,6 0-1 0,-2 2 0 15,2-2 0-15,-4 1 0 0,4-1-2 0,0 0 0 0,0 0-2 16,0 0 2-16,0 0 2 0,0 0 2 0,0 0-2 15,0 0 2-15,0 0 0 0,14 2-1 0,-7-3 1 16,1 1 0-16,-1-1-3 0,1 1 3 0,1 0 1 16,-2-1-3-16,1 0 0 0,-2 2-1 0,1-1 4 0,-1-1-2 15,-2 2 2-15,3-1-1 16,-4-2 1-16,-3 2 0 0,7 2-1 0,-7-2 1 16,7-1 6-16,-7 1 5 0,4-1 4 0,-4 1 0 0,0 0 2 15,0 0 1-15,0 0-7 0,6-1 5 0,-6 1-3 16,0 0-2-16,0 0-2 0,0 0-4 15,0 0-4-15,0 0-1 0,0 0-3 0,-17-1-11 16,14 1-14-16,3 0-17 0,0 0-19 0,-10 0-26 16,10 0-28-16,-4 0-41 0,4 0-203 0,-4-2-391 15,4 2 173-15</inkml:trace>
  <inkml:trace contextRef="#ctx0" brushRef="#br0" timeOffset="275845.8436">13993 5739 50 0,'0'0'82'0,"0"0"-5"0,0 0-3 15,0 0-6-15,6-4 0 0,-6 4-11 0,0 0 11 16,0 0-16-16,0 0 1 0,3-2-1 0,-3 2-7 0,0 0-6 15,0 0 1-15,1-3-3 0,-1 3 1 0,3-2-12 16,-3 2 1-16,3-3 5 0,0 2-4 0,-3 1-3 16,4-3 3-16,-1 1-5 0,-3 2-3 0,4-4 3 0,0 2-3 15,-3 1 7-15,-1 1-2 0,6-3 5 0,-5 0-1 16,-1 3 8-16,5-1-3 16,-5 1-1-16,2-3 2 0,0 1 4 0,-2 2 1 15,0 0 0-15,0 0 0 0,0 0 1 0,0 0 1 16,3-3-1-16,-3 3-8 0,0 0-3 0,0 0-4 0,0 0-3 15,0 0 0-15,0 0-2 0,0 0-4 0,0 0 2 16,0 0-7-16,3-1-1 0,-3 1 0 0,0 0-5 16,0 0-4-16,0 0 4 0,0 0 0 15,0 0 2-15,0 0-5 0,0 0 3 0,0 0-6 0,0 0 3 16,0 0-2-16,0 7 1 0,0-7 1 0,1 3-1 16,-1-3 7-16,0 6-5 0,0-4-9 0,0-2 6 0,-1 5 3 15,1-1-3-15,-2 0 5 16,2 1-9-16,-1-1 4 0,-1 1-2 0,2 0 2 15,-1 0 1-15,1 0-1 0,0 0 0 0,-3 1 0 16,2-3-1-16,1 2 4 0,-3 0-4 0,3-4 1 0,-2 4 1 16,2-1 0-16,-1-2-4 0,1-2 3 0,-1 4-4 0,-1-1 1 15,2-3 8-15,0 0-4 0,-1 5-2 0,1-5 3 16,0 2-1-16,0-2-1 16,0 0-1-16,0 0 3 0,0 0 4 0,-2 3-3 0,2-3 4 15,0 0-2-15,0 0 3 0,0 0 8 0,0 0-1 16,0 0 1-16,0 0 5 0,0 0-2 0,0 0 0 15,0 0-6-15,0 0-2 0,0 0-1 0,0 0-1 16,5-8-6-16,-5 8 4 0,0-5-1 0,0 2-2 16,0 0-3-16,0 3 2 0,1-7-2 0,-1 4 5 15,0 0-8-15,0-2 5 0,1 1 1 0,1 1-3 16,-2-1-4-16,0 1 6 0,1-1-2 0,1 1-1 16,-2 0 1-16,1 1-1 0,-1 2 1 0,3-6 2 0,-3 4-5 15,0 0 4-15,0 2-2 0,0 0-5 0,0 0 5 16,0 0-2-16,0-4 3 0,0 4-2 0,0 0-5 15,0 0 6-15,0 0-5 0,0 0-4 0,0 0 3 16,0 0-1-16,0 0 1 0,0 0 0 0,0 0-2 16,0 0 5-16,0 0-2 0,-3 9-1 0,3-5-5 15,-1-2 10-15,1-2 2 0,-3 6-2 0,3-2-4 16,-2 0 2-16,2 2 2 0,-1-5 3 0,0 3-3 16,-2 1-4-16,3-1 5 0,0-1 2 0,-3 2-7 0,3-2 3 15,-1 1 1-15,1-1 2 16,-3-1-7-16,3 2 5 0,0-4 0 0,-3 3 2 0,3 1 1 0,0-4-4 15,0 3-3-15,0-3 8 0,0 0 4 16,-3 3-8-16,3-3 3 0,-1 3 1 0,1-3-7 16,0 0 4-16,0 0-2 0,0 0 4 0,0 0-3 0,0 0 1 15,0 2 2-15,0-2 1 0,0 0 2 0,0 0-1 16,0 0-1-16,0 0 4 0,0 0-2 16,0 0-3-16,0 0 2 0,0 0 0 0,0 0-3 0,0 0-2 15,0 0-4-15,4-10 3 0,-4 7-3 0,0 1-4 16,1-1-1-16,1 0 3 0,-1 0-1 0,1-1-4 15,-1 1 1-15,0-1 2 0,1-1-1 0,-2 2 4 16,3-2 1-16,-2 0-4 16,0 2 5-16,1-3 0 0,-2 2-3 0,0 0 3 15,1 0 1-15,1 1 4 0,-1 0-1 0,-1-1-2 16,0 4-2-16,1-4 4 0,-1 4 0 0,0-2 0 0,0 2 1 16,2-4-1-16,-2 4-3 0,0-3-1 0,0 3 3 15,0 0 1-15,0-4-2 0,0 4 2 0,0 0-4 16,0 0 3-16,0 0-4 0,0 0-1 0,0 0 2 15,0 0-6-15,0 0 5 0,1-1 7 0,-1 1-3 16,0 0 2-16,0 0-2 0,0 0-3 0,0 0 3 16,0 0-3-16,3-2 4 0,-3 2 3 0,0 0-1 0,10 2-3 15,-10-2 4-15,8 0-4 0,-3-2 2 0,0 4-4 16,1-2 3-16,2 2 4 0,1-3-9 0,-1 1 1 16,2 1 8-16,0 0-4 0,4-1 1 15,0 2-3-15,-1-2-6 0,5 0 10 0,-2 0-6 16,-2 0 6-16,1 2-6 0,2-3 3 0,0 2-6 15,-3 0 4-15,3-2-1 0,-3 1-3 0,0 1 2 16,0-1 0-16,-1 1 5 0,-3-1-8 0,0 0 2 16,-2 0 0-16,2 0-1 0,-2 0 1 0,-1 0 4 0,-1 0 0 15,-2 0-5-15,3 2 4 0,-7-2 2 0,7 0 0 16,-7 0-3-16,3 0-1 0,-3 0 5 0,0 0-4 16,4 1-2-16,-4-1-6 0,0 0-3 0,0 0-7 15,0 0 0-15,0 0-5 0,0 0-7 0,0 0 7 16,0 0 1-16,6 0-2 0,-6 0 3 0,0 0-2 0,0 0-1 15,-10 5 1-15,7-5-1 0,-2 2 2 0,-1-1 1 16,-1 0 11-16,-1 0-1 0,-1-1-2 0,-1 2 3 16,0-2-13-16,-1 1 16 0,1-1 4 0,-4 1-1 15,0-1 0-15,-3 2 0 16,3-2 2-16,-3 2-1 0,0-1-1 0,1 0 1 16,0-2 1-16,1 2 3 0,-5-1 5 0,3 1-3 15,0-1-10-15,0 2 18 0,2-2-1 0,1-1 9 16,-1 3 4-16,3-1 6 0,2-1 6 0,0 0-6 0,3 1 7 0,0 0-4 15,3-2 1-15,-1 2-2 0,5-1-3 0,-8 0 4 16,8 0-6-16,-4 1-1 0,4-1-7 0,-3 0-1 16,3 0 0-16,0 0 1 15,0 0-4-15,0 0-2 0,0 0-2 0,0 0 4 16,0 0-2-16,0 0-1 0,0 0-2 0,8-4 2 16,-8 4-2-16,9 0-5 0,-3 1 0 0,2-2 5 15,2 1 3-15,0-1-6 0,5 1 0 0,-2-2 0 16,8 1-1-16,3-1 0 0,-2 0-1 0,2 0 1 0,3 1 1 15,1-2-1-15,1 1-1 0,0-2 3 0,11 3-5 0,-11-2-3 16,-1 2 2-16,3-2 1 0,-4 1-1 16,1 1-6-16,0-2-2 0,-4 1 4 0,0 2 6 0,-3-2-8 15,-4 2 7-15,0-3-1 0,-3 3-5 0,0 0 7 16,-5 0-6-16,1 0 4 16,-3 0 1-16,-2 0-1 0,1 1 1 0,-1-2-9 0,-5 1 13 0,8 0-2 15,-6 1-5-15,-2-1-1 0,0 0 7 0,7-1-3 16,-7 1-4-16,3 1 2 0,-3-1 4 0,0 0-3 15,0 0-2-15,0 0 1 0,0 0 0 0,0 0-2 16,0 0 2-16,0 0 0 0,0 0 0 0,-8 5 0 16,8-5-1-16,0 0 1 0,-7 1 2 0,7-1-5 15,-7 1 1-15,2 0-1 0,1-1 0 0,0 1 2 16,-2-1 2-16,1 0-6 0,-1 1 1 0,6-1 1 16,-10-1 1-16,5 1 4 0,-1 1-2 0,0 0-2 15,-2-2-1-15,-1 1-7 0,1-1 3 0,-2 1 4 16,2 0-2-16,-2 0-1 0,1 2 4 0,0-2 2 15,-1 1-4-15,-3 0 0 0,3-1-2 0,-1-1-5 16,1 1 6-16,-1 0 0 0,-2 1 3 0,-1-1 0 16,1 0 3-16,-1 0-3 0,0 0 1 0,0 3-3 15,0-3 3-15,1 1 1 0,-1 0 1 0,2-3-1 0,2 2-2 16,-1 0 4-16,1 0 0 0,0 0 0 0,1 0 1 16,-2 0 6-16,4 0 0 15,0 0-7-15,1 0 12 0,1-1 3 0,-1 1-5 16,6 0 5-16,-6 1-5 0,6-1 5 0,-4 1-6 15,4-1-3-15,0 0-3 0,0 0 5 0,0 0 3 16,0 0-6-16,0 0-3 0,0 0 10 0,0 0-8 0,0 0-2 16,0 0 6-16,14-2 0 0,-4 0 1 0,-3 4-8 15,3-4 9-15,4 1-6 0,0-1-3 0,-1 1 6 16,1 1-2-16,0 0 0 0,2 0-3 0,-1 0 1 0,-1 0-2 16,0 0 0-16,3 1 0 0,-3 0-4 0,-1-2 0 15,-3 1 2-15,1 0 4 0,-1 1-2 0,-2-1 3 16,-1 1-3-16,0 0 1 0,0-1-3 0,-1 0 1 15,-2 0 3-15,-4 0-2 0,7 0 2 0,-7 0-3 16,6 0 5-16,-6 0-6 0,4 0 12 16,-4 0-3-16,0 0-2 0,0 0 4 0,0 0-1 15,0 0-6-15,0 0 1 0,0 0 0 0,0 0 2 0,-13 5-11 16,8-5 15-16,-1 0-2 0,1 1-11 0,5-1 2 16,-13 1-4-16,5 0-2 0,0-1-5 15,0 0 9-15,-2 0-1 0,0-1-4 0,2 2 0 16,-5 0-1-16,3 0-8 0,-4-1 2 0,0 0 1 15,0 2-3-15,1-1 4 0,-1-2 1 0,0 2-1 16,0-1 9-16,0 0-5 0,0 0 2 0,0 0 0 0,1 2-1 16,3-1 4-16,-4-1 0 0,3 1 2 0,1-1-3 15,0 1 4-15,-1-1-19 0,3 0 16 0,-2 0-4 16,1 1 1-16,1-1 2 0,-2 0-2 0,1 2-3 0,4-1 2 16,-5 0 1-16,6-1 1 15,-5 0-6-15,5 1 7 0,-3 0-2 0,7-1-3 16,-8 0 2-16,2 0 2 0,3 2 0 0,3-2 10 15,-8 0-10-15,3 0-6 0,5 0 13 0,-7 1-5 0,7-1 8 16,-5-1-6-16,5 1-3 0,0 0 2 0,-7 1 2 16,7-1 2-16,-4 1 0 0,4-1-4 0,0 0 6 15,-8-1-2-15,8 1-7 0,0 0 6 16,-5 0-3-16,5 0 1 0,-4-2 5 0,4 2 1 0,0 0-8 16,-6-1 6-16,6 1 1 0,-6 0-5 0,6 0 1 0,-4-2 2 15,4 2-2-15,-6 0 4 0,5-2-1 0,1 2 8 16,-4-2-3-1,4 2-7-15,0 0 6 0,-7-2 12 0,7 2-4 0,-3-1 2 16,3 1-3-16,0 0-1 0,0 0 0 0,0 0 5 16,0 0-5-16,0 0 2 0,-4-1 0 0,4 1-3 0,0 0 1 15,0 0-3-15,0 0 2 0,0 0-1 0,0 0-4 16,0 0 4-16,0 0-3 0,0 0 7 0,0 0-5 16,-2-3 2-16,2 3 1 0,0 0 3 0,0 0-1 15,0 0 0-15,0 0-3 0,0 0-2 0,0 0 1 16,0 0-3-16,0 0 1 0,0 0 4 0,0 0-3 15,0 0 0-15,0 0-5 0,0 0 2 0,0 0-3 0,0 0 0 16,0 0-1-16,0 0 3 0,0 0 0 0,0 0 3 16,0 0-5-16,0 0 9 0,0 0 3 0,0 0 1 15,0 0-3-15,0 0 4 0,3 11-4 0,-3-10 4 16,0-1-5-16,0 6 4 0,-1-5-2 16,1 5-2-16,0-6 4 0,-2 3-4 0,2 1 1 15,-1-1 1-15,0 0-6 0,-1 0 2 0,1 0-2 16,1 1 4-16,-3-2-2 0,3 1-4 15,0-1-3-15,0-2 1 0,-3 4 1 0,3-4 2 16,-1 4-9-16,1-4 5 0,-3 3 5 0,3-3-2 0,0 2-6 16,0-2 5-16,0 0-1 0,-3 4 0 0,3-4-1 15,0 0-3-15,0 3 4 0,0-3-2 0,0 0 0 16,0 0 3-16,0 0-3 0,0 0-3 0,0 0 5 0,0 4 1 16,0-4-3-16,0 0 4 0,0 3-7 15,0-3 3-15,0 0-5 0,0 0 2 0,0 3 6 16,0-3-4-16,0 3 2 0,0-3-1 0,0 0-4 15,0 3 4-15,0-3 3 0,0 0-2 0,0 0 2 16,-4 4-6-16,4-4 3 0,0 0-1 0,3 2-1 16,-3-2 0-16,0 0 1 0,-3 3-3 0,3-3 2 15,0 0 3-15,0 0-1 0,0 0 0 0,0 0 1 16,0 0 2-16,0 0-2 0,0 0-1 0,0 0-5 16,0 0 5-16,0 0 4 0,0 4-7 0,0-4 4 0,0 0-1 15,0 0 3-15,0 0-1 0,0 0-3 0,0 0-1 16,0 0 2-16,0 0-1 0,0 0 4 0,0 0-2 15,0 0-3-15,0 0 3 0,0 0 3 0,10-2-4 0,-10 2 0 16,7-2-1-16,-7 2 0 0,8 0 1 0,-2 0-1 16,1-1-1-16,1-1 2 0,1 2 2 15,2-1-2-15,3 0-1 0,0 1 2 0,0-3-2 16,7 0 3-16,-5 2-1 0,8-2 0 0,1 1-2 0,-2-1 4 16,1 0-4-16,0 2-5 0,-2-2 8 0,2 1-2 15,-3 1-3-15,2-1 4 16,-4 1 2-16,-2 0-3 0,-4 1 1 0,1-2-3 0,0 1 1 15,-4 1 0-15,1 0 3 0,-4-1-4 0,3 1 0 16,-3 0 1-16,0-1-2 0,-1 1 4 0,0-1-1 16,-1 1-2-16,-5 0 1 0,6-2 0 0,-6 2-2 15,7-1 3-15,-7 1-2 0,0 0-4 16,4 2-2-16,-4-2 5 0,0 0 3 0,0 0-3 16,0 0-2-16,0 0 2 0,4-2-2 0,-4 2 2 0,0 0 0 15,0 0-10-15,0 0 11 0,0 0-4 0,0 0 4 16,0 0 0-16,0 0-5 0,0 0 4 15,0 0 2-15,0 0-2 0,-14 2 0 0,14-2-4 0,-7 0 2 16,2 1 3-16,5-1-1 0,-12-1-1 0,4 2 1 16,-1-1-1-16,2 1-6 0,-4-1 9 0,1 0-6 0,2 0 5 15,-5 0-3-15,-1 0-2 0,1 0 8 0,2 0-4 16,-3 1 1-16,-1-1 2 0,-1-1-1 0,-1 1 1 16,3-1-3-16,-3 2 2 0,2-2-2 0,-1 1 2 15,2-1-3-15,0 1 12 0,4 0 0 16,0 0-2-16,2 0-1 0,-2-1-3 0,3 1 3 15,0 0-5-15,3 1 1 0,-2-1 3 0,6 0-3 16,-7 0 0-16,7 0 1 0,-7 0 1 0,7 0 0 0,-6-1-5 16,6 1 4-16,0 0-6 0,0 0 4 0,-4 1-2 15,4-1 5-15,0 0-2 0,0 0 1 0,0 0-4 16,0 0 2-16,0 0 0 0,0 0 1 0,-6 1 4 16,6-1 0-16,0 0-4 0,0 0-2 0,0 0 4 15,0 0-6-15,0 0 2 0,0 0 6 0,20 1-1 16,-10 0-4-16,3-2 1 0,2 1 3 0,-1 1-2 0,7-2-5 15,1 1 7-15,1 0 1 16,0 1-3-16,2-2-4 0,-1 3-3 0,2-1 4 16,-1-2 4-16,2 1-3 0,-2 1 0 0,-1-1 0 0,-3 0-2 15,2 0 2-15,-1-2 0 0,-2 3-4 0,-5-1 3 16,-1 0 0-16,-4-1 2 0,0 0 0 0,1 1-4 16,-4-1 3-16,-1 0-1 0,1 0 0 0,-3 1 5 0,1-1 3 15,-1 1 7-15,-4 0-4 0,0 0 6 16,7 0-1-16,-7 0 0 0,0 0-5 15,0 0 0-15,0 0-4 0,0 0-6 0,0 0 3 16,0 0 1-16,0 0-1 0,0 0-3 0,0 0-2 16,-20 1-5-16,17-1-2 0,-1 2-1 0,0-1 1 0,-2 1-2 15,-1-1 2-15,4 1 2 0,-1-2 0 0,4 0-7 16,-14 1 1-16,11-1 4 0,-6 1-9 0,2 0 2 16,-2 1 0-16,2-2 2 0,-2 1-3 0,-2 0-1 15,1 1 0-15,-2-1-4 0,2-2 4 0,-1 2 7 0,-2-1-3 16,-1 0 1-16,1 0 0 15,-1 1 3-15,1-1 3 0,-2-1-1 0,-1 1 2 16,4 0-1-16,-2 0 4 0,2 0 1 0,1 0 2 16,1 0 5-16,2 0 1 0,1 0 1 0,1 0 2 0,-1 0-4 15,7 0 0-15,-7-1 3 0,4 1-1 0,3 0-4 16,-7-2 0-16,7 2 1 0,0 0-1 0,0 0-1 16,0 0 1-16,0 0-1 0,0 0 2 0,17 3 0 0,-7-3-5 15,0 0 2-15,1 0-6 0,2 1 7 16,1-1-3-16,1-1 6 0,-1 4-7 0,2-5 1 15,-1 2 3-15,2-1-7 0,0 1 3 0,-1 0 2 16,1 0-1-16,-3 0-6 0,0 0 6 0,1-1 0 16,-5-1 4-16,0 2-7 0,3 0 3 0,-4-1 0 0,1 1 0 15,-3 0 1-15,0-1 1 0,3 0-2 0,-4 0 3 16,2 1-3-16,-2 0-1 0,-2-2 0 0,2 2 6 16,-6 0-3-16,8-1-1 15,-3 2 1-15,-5-1-2 0,2-1 1 0,-2 1 2 16,6 0-5-16,-6 0 4 0,0 0-7 0,0 0-2 0,6 0-10 15,-6 0 6-15,0 0-15 0,3 0-8 0,-3 0-8 16,0 0-3-16,0 0 2 0,0 0-11 0,0 0-8 16,0 0 2-16,0 0 1 0,0 0 1 0,0 0 1 15,0 0 1-15,0 0-10 0,0 0 9 0,0 0 2 16,0 0-3-16,-12-3 0 0,12 3 20 0,-4-1 0 0,2-2 5 16,2 3 2-16,-7-2 5 0,6 0 0 0,-2 1 4 15,0 0 6-15,-1-1-1 0,1-1 5 0,-1 2-2 16,1-4 1-16,0 2 7 0,-1 2-3 0,1-2 5 15,-1 1 13-15,1-3 2 0,-1 3 4 0,1-1 2 16,1 1-7-16,0-1 14 0,-1-1-11 0,-1 1 11 16,1-2-1-16,1 0-5 0,-1 2 13 0,0-1-11 15,1 1 12-15,-2-2 3 0,2 3 5 16,-1-2-3-16,0 1-1 0,0 1 0 0,0-1 1 16,0-1-3-16,-1 3 1 0,1-2 0 0,1 2 3 15,-1-2-4-15,0 0 5 0,3 3-8 0,-6-2 1 16,6 2-6-16,-5-2 4 0,5 2-7 0,-2-1-2 15,2 1-3-15,0 0 2 0,0 0 1 0,-3-2-1 0,3 2 3 16,0 0-1-16,0 0-3 0,-2-2 4 0,2 2-3 16,0 0 3-16,0 0 1 0,0 0 2 0,0 0-4 15,0 0 0-15,0 0-1 0,0 0 1 0,0 0 0 16,-3-2 4-16,3 2-6 0,0 0-4 16,0 0 2-16,0 0-2 0,0 0-5 0,0 0 2 0,0 0-3 0,0 0 1 15,0 0-2-15,0 0 2 0,0 0-5 0,0 0 1 16,0 0-3-16,0 0-1 15,0 0-1-15,14 2 6 0,-11 0-4 0,0 0 1 16,-3-2-2-16,8 2-3 0,-4-1 1 0,0-1-1 16,1 3 4-16,2 2-2 0,-2-4-3 0,1 1 8 15,2 0-4-15,-5 0-3 0,6 2 3 0,0-3-1 16,-2 4 0-16,3-3-1 0,0 0 0 0,-1 1 0 0,2 0 3 0,-1-1 3 16,3 1-12-16,0-1 7 15,-3 0-2-15,-1 0 1 0,3 1 1 0,-3-2-3 0,1 1 2 16,-2-1 0-16,2 0-2 0,-3 1-2 15,0-2 3-15,0 1 4 0,0 0-5 0,0 0-1 0,-3-1 1 16,1 0 1-16,-1 1-2 0,-4-1 4 0,6 1 2 16,-6-1-3-16,5 0-2 0,-5 0 3 0,0 0 6 15,0 0-5-15,4 1 5 0,-4-1-1 0,0 0-3 16,0 0 0-16,0 0 0 0,0 0-2 0,0 0 3 0,0 0 0 16,0 0-1-16,0 0-3 0,0 0 2 0,0 0 0 15,0 0 0-15,-11 5-4 0,11-5 3 0,0 0 0 16,-5 0-2-16,5 0 3 0,-6 0-1 0,2 1 2 15,4-1-4-15,-9 0 2 0,9 0-5 16,-7-1 4-16,7 1-1 0,-7 0-1 0,1 0 2 0,6 0 0 16,-7-1 0-16,7 1 0 0,-9-2-2 15,5 2 1-15,-2 0 0 0,0 0 1 0,1 0 2 0,-1-1-3 16,-2 1-3-16,0-2 2 0,1 0-1 0,0 2-1 16,-1 0 7-16,0-1-5 0,2 1 2 0,-1-1-2 0,1 0 3 15,0 1 1-15,1 0-4 16,1-1 0-16,4 1-8 0,-9-1 9 0,8 0-2 15,1 1 1-15,0 0 0 0,-9-1-3 0,9 1-5 0,0 0 1 16,0 0-1-16,-1 3 5 0,1-3-1 0,0 0-1 16,0 0 1-16,0 0 1 0,10 1 3 0,-5-1-2 15,1 2 0-15,0-2 2 0,2 1-1 0,1-3 0 16,0 2-4-16,0 0 5 0,-1 0 2 0,2 1-1 0,0-1-3 16,0-1 6-16,-2 0-5 0,-1 1-1 0,1-1 5 15,-1 0-4-15,-1 1 4 16,0 0-1-16,-6 0-1 0,10 0 3 0,-8 1 4 15,-2-1 4-15,6 0 9 0,-6 0 3 0,0 0 4 16,6 0 0-16,-6 0-1 0,4 1-2 0,-4-1 3 0,0 0-6 16,0 0-2-16,0 0 1 0,0 0-6 0,0 0-2 15,0 0-1-15,0 0 0 0,0 0-6 0,0 0 1 16,0 0-3-16,0 0 1 0,0 0-5 0,0 0 2 16,-7 5 1-16,4-3-4 0,0-1 1 0,2 3-1 15,-2-2 1-15,-1 1-2 0,1-1 3 0,-1 2-2 0,1 0 2 16,-4 0 0-16,0 2-2 0,0-1 1 0,-1-1-1 15,-1 2 2-15,-1 0 1 16,2 0-2-16,0-2 0 0,0 1 5 0,-1 1-5 0,-3-1-1 16,3-1 1-16,1 1 4 0,-1-1-1 0,0-1 1 15,2 1-5-15,0-2 3 0,1 0-2 0,2-2 1 16,1 3 0-16,-1-1 0 0,-1-1 3 0,5-1-3 16,-5 1-3-16,5-1 1 0,-4 2-2 0,4-2-2 0,-3 2-1 15,3-2-1-15,0 0-6 0,0 0 1 0,0 0 2 16,0 0-10-16,0 0 5 0,0 0 2 0,0 0 0 15,0 0-1-15,0 0-1 0,10-8 5 0,-6 7-5 16,2-2 1-16,-2 2 5 0,2-3-4 16,-2 2 4-16,3-3-1 0,0 2 1 0,-3 0-2 15,3-2 6-15,1 1-7 0,-3 1 8 0,-1-1-4 0,2 0 7 0,0 0-3 16,-2-2-1-16,1 2 9 0,-2 2 5 16,1-2 11-16,-2 1-1 0,1 0-1 0,-2 2 4 15,-1 1-1-15,3-3-2 0,-3 3-4 0,0-3-2 16,0 3-2-16,0 0-4 0,0 0 6 0,0 0-2 15,0 0-1-15,-11 4-3 0,7-2 2 0,-3 2-2 16,-2-2 0-16,1 2-3 0,0-1 0 0,0 2 2 0,-2 0-2 16,0 0 1-1,3-1-5-15,-2 2 2 0,-3-1 3 0,4 1 0 0,-1-3-3 0,0 2 0 16,1-2-1-16,1 3-1 0,0-3 4 16,0 1-4-16,0 0 0 0,2-1 4 0,0-2-2 15,1 2 0-15,1-2 2 0,-1 0-1 0,4-1 0 16,-3 3 5-16,3-3-2 0,-4 1-1 0,4-1 2 15,0 0 0-15,0 0-6 0,0 0 2 0,0 0-6 0,0 0 3 16,0 0-6-16,0 0-6 0,0 0-4 0,0 0-8 16,0 0-15-16,1-6-17 0,-1 6-13 0,0 0-22 15,0 0-29-15,0 0-29 0,3-4-37 0,-3 4-132 16,0 0-345-16,0 0 153 0</inkml:trace>
  <inkml:trace contextRef="#ctx0" brushRef="#br0" timeOffset="279004.5566">17653 5706 124 0,'2'-1'118'16,"-2"1"-7"-16,0 0 3 0,0 0-4 0,0 0-8 0,5 0-3 16,-5 0-6-16,0 0-9 0,2-4-3 0,-1 2-3 15,-1 2-5-15,0 0-5 0,6-2-3 0,-4 0-1 16,-2 2-10-16,3-2 5 0,-3 2-8 0,3-1-1 16,-1-1-1-16,0 0-7 0,-2 2 3 15,6-2 5-15,-6 2-5 0,4-3-1 0,-1 1 0 16,-3 2-2-16,1-1 2 0,-1 1 2 0,5-1-3 15,-5 1-2-15,0 0 3 0,0 0-4 0,0 0-5 16,0 0 0-16,0 0-3 0,0 0-5 0,0 0-5 0,0 0-4 16,4-1 2-16,-4 1-7 0,0 0 3 0,0 0-6 15,1 5 3-15,-1-3-5 0,0-2 1 16,0 5-1-16,0-2-5 0,0 1 6 0,0 0-4 16,0 1 1-16,-1 1 2 0,2-2-4 0,-2 1 4 15,1 3-6-15,-2 0 1 0,1 0 1 0,0-1-3 0,-1 1 2 16,1 0 2-16,-2-1-1 0,0-1 1 15,0 3-4-15,2-4 1 0,0-1-2 0,-1 2 3 16,-1-1-1-16,0-1-2 0,1 1 4 0,0-1-4 16,2-1-1-16,-3 1 3 0,2-3 3 0,1-1 0 15,-1 3-4-15,1-3 1 0,0 3 3 0,0-3-1 16,0 0 1-16,0 0 0 0,0 0 2 0,0 2 1 16,0-2 4-16,0 0 1 0,0 0 4 0,0 0 2 15,0 0-5-15,0 0-2 0,0 0-1 0,0 0-3 0,0 0-5 16,2-9 1-16,-1 4-1 0,1 2 2 0,-2-1 0 15,2 0-2-15,-1 0-3 0,0-1 3 0,0-1-3 16,1 2 2-16,0-3 0 0,-1-1-1 0,1 0-1 16,0 3 2-16,1-5-4 0,0 4 0 0,0 0 2 15,-2-1-1-15,2 1 1 0,-2-2-2 0,1 3 0 16,-1 0-2-16,1 0 7 0,-2 2-4 0,1-2-4 16,0 4 8-16,1-2-3 0,-2 1 3 0,0 2-1 15,3-3-2-15,-3 3-1 0,1-4-3 0,-1 4 1 0,0 0 1 16,0-2 1-16,0 2-4 0,0 0 2 0,0 0 0 15,0 0 1-15,2-3-1 0,-2 3-3 0,0 0 3 16,0 0-2-16,0 0-4 0,0 0 3 0,0 0 1 16,0 0-1-16,0 0 1 15,0 0 1-15,0 0 1 0,-2 11-1 0,2-6 0 0,0-3 2 16,0 3-7-16,-1 1 6 0,-1-2 1 16,1 3-1-16,1-2 0 0,0 4 2 0,-2-3 0 0,1 1 0 15,-2-2 1-15,0 3-1 0,2-3 1 0,-2 1-1 16,3-1 1-16,-1-1-1 0,1 0-1 0,-3-1 4 0,3-1-2 15,0 2 2-15,-1-3 0 0,1-1 0 0,-2 4 1 16,0-2-1-16,2-2 1 0,0 0 0 0,0 0 5 16,0 0-2-16,-1 3 8 0,1-3 6 0,0 0 0 15,0 0-3-15,0 0 13 0,0 0-7 0,0 0 4 16,0 0-14-16,0 0 1 0,0 0-4 0,3-9-1 0,-3 7-3 16,3-1-3-16,-3 3 0 15,0-5-2-15,4 2 1 0,-4 0 2 0,0 3 0 16,0-5-2-16,3 3-4 0,-3-2 5 0,0 4 1 15,3-2-3-15,-2-1-1 0,-1 3 2 0,0-4-2 16,0 4 0-16,0 0-2 0,2-2-1 0,-2 2-2 16,0 0 0-16,0 0 1 0,0 0-3 0,0 0 0 15,0 0-2-15,4-2 0 0,-4 2 1 0,7-2 2 0,-1 3-1 16,-6-1 0-16,10 1 3 0,-5 0-3 16,4-1 0-16,2 1 4 0,1-2 0 0,3 1 2 15,1-1 2-15,4 3-4 0,0-4 2 0,1 1-3 16,0-2 0-16,2 3-1 0,-2 0-2 0,1-1-6 0,-1-1 3 15,2 0-1-15,-2 0-1 0,0-1-2 0,-1-1 3 16,-3 2 1-16,4 1-6 0,-7-1 3 16,0 2 3-16,-1-1 1 0,-5 0 0 0,2-1 4 15,-3-1 0-15,-1 3-1 0,-2-1-2 0,2 1 2 0,-6 0 1 16,7 1 2-16,-7-1 2 0,4-1 0 0,-4 1 1 16,0 0-2-16,0 0 0 0,6 0 0 0,-6 0-4 15,0 0 2-15,0 0 1 0,0 0-1 16,0 0-1-16,0 0-2 0,5 0-1 0,-5 0-5 0,0 0-2 0,0 0 7 15,0 0-3-15,0 0 0 16,0 0-5-16,0 0 4 0,0 0-3 0,0 0 8 16,-10 4-3-16,10-4 1 0,-5 3 1 0,5-3 5 15,-9 0-3-15,4 0-1 0,-1 1 0 0,0-1 8 0,-2 1-6 16,-1 0 4-16,1-1-1 0,-2 1 1 16,2-2-3-16,-4 1 3 0,3-1-3 0,-7 1-1 15,2 0 3-15,0 2 2 0,-3-3-3 0,2 0 0 0,-1 0 2 16,2 2 1-16,-2-3-3 0,1 2 2 0,1 0 1 15,0 0 1-15,-3 1 2 0,4-1-1 16,2 0 3-16,-2 0-6 0,6 1 2 0,0 0 2 16,-1 0-1-16,2-1-2 0,1 0-6 0,5 0 8 0,-8 0-4 0,8 0 1 15,-5 0 0-15,5 0 3 0,0 0 2 16,-7 0-2-16,7 0-2 0,0 0 1 0,0 0 3 16,0 0-1-16,-4 0 0 0,4 0 3 0,0 0 2 15,0 0 1-15,0 0 0 0,0 0 4 0,0 0-3 16,0 0 3-16,0 0-5 0,0 0 0 0,0 0 2 0,0 0-2 15,14-3 0-15,-6 2-3 0,-1-2 0 0,3 3 2 16,1 0-4-16,2 0-1 0,4-2 3 16,0 1-4-16,4-3 3 0,0 2-2 0,2 3-1 0,-1-2 3 15,-1 1-1-15,0-2 0 16,2 2-5-16,-9 0-1 0,4 0-1 0,-2 0 0 0,1-2 5 16,-3 1-3-16,-3 4 0 0,-1-3-1 0,-3 0 4 15,0 0 0-15,-1 0-4 0,-1 0 0 0,-5 0 2 16,7 0-3-16,-4-2 3 0,-3 2-4 0,4 2 4 0,-4-2-3 15,0 0 1-15,0 0 3 0,0 0 0 0,0 0-1 0,0 0 2 16,-15 2-6-16,6-2 2 0,1 1 2 16,-1-1-2-16,-3 2 1 0,0-2-1 0,-2 2-2 15,-1-2 0-15,-1 0 4 0,-5 0 0 16,0-2-4-16,6 2 1 0,-1 0-1 0,-5 2 5 0,0-3-3 16,4 0-2-16,-4 1-1 0,4 0 5 0,-3 0 1 15,3-1-2-15,-4 3 0 0,4-2 0 0,3 1-1 16,-1 0 1-16,2-1 4 0,2 0-6 0,2 0-1 15,-1 1 5-15,1 1 1 0,3 0-2 16,-1-1 1-16,4 0-1 0,-1 0-2 0,4-1 0 16,-10 1 1-16,7-1-1 0,3 0 5 0,-4 1-6 15,4-1 2-15,0 0 1 0,-4 0 1 0,4 0 0 16,0 0-2-16,0 0 2 0,0 0 2 0,-6 1 0 0,6-1 4 16,0 0 0-16,0 0 1 0,0 0 0 0,0 0 0 15,0 0 4-15,0 0-4 0,0 0-1 0,0 0-1 16,19-1 1-16,-11 1-6 0,2-2 2 0,3 1 2 15,1-1 2-15,0 0-3 0,7-1-1 0,-1 4 3 16,1-2-2-16,0 0-3 0,1-3 3 0,1 5-3 16,-1-1 4-16,1-1 1 0,-1 0-6 15,1-1 2-15,-1 2-2 0,1-2 1 0,-2 1-3 16,-5 0 1-16,-2 0 2 0,3 0 0 0,-3 0-3 16,-2 1 3-16,2 0 1 0,-1-2-1 0,-3 1-1 0,-3 1 3 15,0 0-5-15,-3 0 4 0,2 0-4 0,-2-1 6 16,-1-1-2-16,-3 2 3 0,0 0-3 0,10 2-4 15,-10-2 3-15,0 0 0 0,0 0-3 0,4 0 1 0,-4 0-4 16,0 0 0-16,0 0-2 0,0 0-3 0,0 0-6 16,0 0-8-16,0 0-4 0,-17 2-9 0,13 0-3 15,1 0-11-15,-1 0-6 0,-2-2-9 0,-1 1-16 16,2 1 3-16,-1 0-8 0,2-2-17 0,-2 0-9 0,-1 4-7 16,-1-2-25-16,-1 1-88 0,1 0-252 15,-2 0 113-15</inkml:trace>
  <inkml:trace contextRef="#ctx0" brushRef="#br0" timeOffset="281880.4085">17749 5830 103 0,'-3'1'104'0,"3"-1"-7"0,-7 1-2 16,6 1-16-16,1-2 2 0,-7 1-7 0,4-1-4 16,-1 2-13-16,-1-2 8 0,5 0-9 15,-8 1-3-15,8-1 5 0,-6 1-1 0,3-1-2 16,3 0 4-16,-4 2-5 0,4-2 14 0,0 0-15 16,0 0 1-16,-7 0 6 0,7 0-1 0,0 0-8 15,0 0 0-15,0 0-1 0,0 0-7 0,0 0-7 16,0 0-5-16,0 0-1 0,0 0-1 0,0 0-3 0,0 0-3 15,17-3-1-15,-10 3 0 0,3-1-8 0,1 1 0 16,2-2 0-16,3 1-5 0,5-2 0 0,1 2 0 16,-1-2 1-16,3 3 0 0,0-2-8 15,3 1 1-15,-2-2-4 0,2 3 6 0,-3-3-10 0,3 0 5 16,-2 2-5-16,-1-1-3 0,0-1 2 16,-2 2 0-16,0-2 6 0,-7 2-6 0,-1 0 1 15,0 0 2-15,-4 0 0 0,0 0-2 0,-2 0 5 16,-2 1 0-16,1-2 2 0,-4 2 5 0,1-1-4 0,-1 1 4 15,-3 0 4-15,7-3-2 0,-7 3-2 0,4-1-3 16,-4 1 1-16,0 0 4 0,0 0-14 0,0 0 9 16,0 0 3-16,0 0-5 0,0 0 1 0,0 0-5 15,-11 4-4-15,4-4-2 0,-3 1-4 0,2 1 4 16,-2 0-6-16,-3 0 5 0,0 0 3 16,-1-1-4-16,0-1 4 0,-1 2-3 0,1-2 4 15,-3 0 1-15,1 0 4 0,-1 0-3 0,3 2 2 16,-8-1-1-16,-1-1-1 0,2 1-5 0,1-1 7 0,-1 1 1 15,-1 0 1-15,6 0 1 0,-8-1-1 0,5-1 3 0,-1-2 2 16,-3 3 10-16,9 1 0 0,-1-2 3 0,5 1-1 16,-1 1 2-16,1-1-5 0,1 0-2 0,1 0-2 15,2 0 1-15,2 0-1 0,4 0-3 16,-7 1-4-16,7-1 1 0,-4 1 0 0,4-1-9 16,-2 1 6-16,2-1 2 0,0 0 2 0,0 0-1 15,0 0-3-15,6 4 5 0,-2-2-3 0,3-2-3 16,2 0 6-16,1 1 0 0,4-1-5 0,2 0 5 0,6 1-4 15,0-1 1-15,1-1 4 0,2-2 1 0,0 3-3 16,4-1 1-16,0 1-1 0,9-1 1 0,-8-1 1 16,-1 1-2-16,1-1-3 0,8 0 2 0,-10 0-13 15,-3 0 13-15,2-1-3 0,-3 1 2 0,0 0-2 0,-3 0-4 16,-5 2 2-16,-4-1 2 16,1-1 1-16,-3 1 0 0,-2 1-3 0,-2-1 6 15,-2 1 0-15,0 0 5 0,-4 0 4 0,8 0-2 16,-8 0 1-16,0 0 2 0,5-2-4 0,-5 2-2 15,0 0 0-15,0 0-4 0,0 0-1 0,-18 0 0 0,9 2-4 16,0-1 4-16,-4 0 1 0,-1 0-5 0,-6 0 0 16,3-1 0-16,-4 3 1 0,-3-5-2 0,0 4 0 15,2-2-1-15,-4 1 0 0,2 1-2 0,-1-2-1 16,-2 0 4-16,0-1 0 0,2 0-3 0,4 1-1 16,-2 0 3-16,4 0 1 0,2 0 0 0,1 0 4 15,4 0-3-15,0 0 2 0,5 0-3 0,-1 0 4 16,2 0-1-16,1 1 0 0,5-1-1 0,-10 0-3 15,6-1 0-15,4 1-1 0,0 0 1 0,-5 1-2 0,5-1 3 16,0 0 0-16,0 0 3 0,19 1-1 0,-10-1-3 16,4-1 3-16,1-1-2 0,2 3-1 0,5 0 6 15,0-1-4-15,1-2 0 16,1 3-3-16,-2-2-7 0,3-1 8 0,0 1 3 16,0 0-4-16,0 0 0 0,-2 0 1 0,0 1 2 0,-1-1-2 15,-4 1 0-15,-2-2 8 0,2 2-9 0,-3-1 4 16,0 2-3-16,0-2 4 0,-1-1-5 0,-2 1 2 15,-2 1 0-15,-2-3-2 0,1 3 4 0,-2-2 1 16,-1 2-2-16,1 0-3 0,-6 0-6 0,7 0-4 16,-7 0-3-16,4-1-12 0,-4 1-6 0,0 0-6 0,0 0-11 15,6 1-14-15,-6-1-10 0,0 0 5 0,0 0-5 16,0 0-11-16,0 0 5 0,0 0-11 0,0 0 5 16,0 0-8-16,0 0 4 15,0 0 0-15,0 0 5 0,0 0 4 0,0 0 0 0,0 0-5 16,0 0 6-16,0 0 3 0,0 0 8 0,-14-2 7 15,14 2 7-15,-6-2 4 0,6 2 8 0,-3-3 19 0,2 0 5 16,1 3 7-16,-3-1 11 0,3 1 5 0,-4-2-4 16,3-2 6-16,1 4-8 0,-5-3 12 0,4 1 10 15,1 2-6-15,-3-4 0 0,3 4 7 0,-3-3-2 16,2 1 3-16,1 2 9 0,-4-4-10 0,2 1 4 16,1 1 2-16,-2-1-5 0,3 1 6 0,0 2 6 15,-3-7-7-15,3 4 4 0,-3 1-5 16,2-3-5-16,0 2 1 0,-1 1 10 15,1 0-1-15,-1-2-6 0,1-1 2 0,0 1-3 0,-2 0 6 0,0 1-7 16,1-1-3-16,0 1-5 16,-3-1 13-16,1 1 0 0,0 0-6 0,0-2 1 0,-2 2 6 15,2 1-3-15,-2-2 4 0,-1-2-3 0,3 5 2 0,1-2 2 16,-4-2-1-16,0 4 2 0,3-2 1 16,-2 2 6-16,2-2-5 0,0 1 2 0,1 0-1 0,3 2-2 15,-7-2 2-15,4 0-2 0,3 2 0 16,0 0 1-16,-6-3 1 0,6 3-2 0,-2 0-6 0,2 0 2 15,0 0-4-15,-3-2-6 0,3 2 0 0,0 0 3 16,0 0-8-16,0 0 3 0,0 0-10 0,0 0 5 16,0 0 2-16,0 0-4 0,0 0 3 0,0 0-5 15,0 0-2-15,-3-2 0 0,3 2-1 0,0 0 0 16,0 0-1-16,0 0 4 0,0 0 2 0,0 0-2 16,0 0 5-16,10 4 0 0,-9-2-3 15,2 1 3-15,1-1-3 0,1 0 4 0,0 1-4 0,-1-1 2 16,2 2-4-16,1-2-2 0,0 5 4 0,3-3-1 15,-3 2-1-15,0-2-1 0,0 2-7 0,2 0 3 16,-1-1 5-16,-1 0-6 0,0-1 0 16,0 1 0-16,2 1 0 0,-4-2-2 0,2 1 3 0,-1-2 2 15,0 1-4-15,-1 0-1 0,-2-3 5 0,1 1-2 0,-1 0-3 16,0-2 3-16,0 3 0 0,-2-1 0 16,-1-2 3-16,4 2 2 0,-4-2-2 15,2 2 5-15,-2-2-6 0,0 0-1 0,0 0 4 0,0 0-2 0,0 0-1 16,0 0-2-16,0 0 0 0,0 0 8 0,0 0-9 15,-12-5 1-15,8 4-6 0,4 1 9 0,-5-3-4 16,0 1 1-16,1 0 1 0,-3-1-3 16,1 1 0-16,-1 0 0 0,2-1-2 0,-2 1 1 0,0-2 1 15,0 0 1-15,0 1-2 0,-2-1-1 0,1 0 1 16,1-1 1-16,-3 0-2 16,3 0-1-16,-3 0 5 0,1 0-2 0,1 2-3 15,0-1 0-15,-1 0 1 0,2 1 1 0,1 1 6 0,2 0-3 16,0 2-1-16,1-2 1 0,-1-1-1 0,1 1 1 15,3 2-3-15,-4-2 3 0,2 1-2 0,2 1 0 16,0 0-1-16,-2-2 0 0,2 2-6 0,0 0 3 16,0 0-5-16,0 0 2 0,0 0 5 0,0 0-3 0,0 0 6 15,0 0-1-15,8 7-2 0,-5-3-3 0,1-3 1 16,-1 2 2-16,3 0 1 0,1 2 1 0,1-1-1 16,-1-1 2-16,3 1 1 0,-2 1-3 0,5-1 0 15,0 3 0-15,1-3 0 0,0 2 2 0,0-1-1 16,6 3 1-16,0-2 4 0,-5-1-6 0,-1-2 3 0,0 2-1 15,7 0-9-15,-8 0 7 16,4-1 5-16,-2-1-8 0,-1 1 4 0,-1-2-1 16,0 0 2-16,-5 1 0 0,2-2 1 0,-1 2-3 15,-4-2-2-15,1 1 5 0,-1-2-1 0,-2 0-2 16,-3 0 7-16,7 1 1 0,-4 1 7 0,-3-2 1 16,4 1 0-16,-4-1 0 0,0 0-4 0,3 1 0 0,-3-1 2 0,0 0-5 15,0 0 2-15,0 0-1 0,0 0-4 0,4 2-1 16,-4-2-1-16,0 0-3 15,0 0 1-15,0 0-2 0,3 2-2 0,-3-2-2 16,0 0-1-16,0 0 1 0,0 0 2 0,0 0 0 16,0 0 1-16,0 0-3 0,0 0 1 0,0 0 3 0,0 0 1 15,0 0-6-15,0 0 2 0,0 0 2 0,0 0-3 16,0 0 0-16,-10-6 4 0,10 6-1 0,-4 0 1 16,4 0-1-16,-5-2 1 0,5 2 0 0,-5 0 0 15,5 0 0-15,-5-1 2 0,5 1-3 0,-5 0 0 16,5 0-2-16,-5-2-1 0,5 2 7 0,-6-1-3 15,5-2-2-15,1 3-1 0,-6 0 3 0,6 0 0 16,-7 3 0-16,7-3-2 0,-8 1 3 0,3 1 0 16,0-2-3-16,-1 1 0 0,-4 1 0 0,3-1 1 15,-1 2-1-15,-1 0 0 0,-2 0 3 0,0 0 1 16,1 2 0-16,-3 0-2 0,-1-1-2 0,0 2 2 0,1-1-1 16,5-1 0-16,-5 2 0 0,1-1 2 0,-1 0 3 15,0-1-3-15,5-1-1 16,-2 1 0-16,0 1 1 0,3-3-3 0,0 2 0 0,0-1 1 15,0-1 1-15,4 2-3 0,-3-4 3 0,2 1 1 16,0 0-1-16,4-1 3 0,-4 3 2 0,4-3 3 16,-3 2-2-16,3-2-3 0,0 0 0 0,-4 1 3 15,4-1 0-15,0 0-3 0,0 0-1 0,0 0 1 0,0 0-4 16,0 0 1-16,0 0 1 0,8-8-5 16,-5 6 1-16,1 0-1 0,3 1-2 15,0-1-5-15,3-2 6 0,-3 2-7 0,3-2 3 0,4-1-1 16,-4 2-3-16,1-1 0 0,5-1 3 0,-6 1-3 0,1 0 6 15,-1-1-4-15,-2 1 2 0,5-1 5 16,-5-1-2-16,2 5 5 0,-3-1 4 0,-4-2 7 0,4 3 1 16,-3 0 6-16,-1-1 5 0,0-1 11 0,1 1 0 15,-4 2 2-15,3-1-3 0,-3 1-2 0,4-3-4 0,-4 3-2 16,0 0-4-16,0 0-1 0,0 0-2 0,0 0-4 16,0 0-2-1,0 0 0-15,0 0-2 0,-14 4 0 0,7 1-3 0,0-2 1 16,-3 1 0-16,3 0 1 0,-5 2-5 0,0-1 2 15,-2 2 0-15,1 0-4 0,2-1-1 0,-3 3 2 16,0-1-1-16,3-1 1 0,-2 2 1 0,-1-2 0 0,4-1-3 16,-1 3 0-16,1-2-3 0,2-4 5 15,2 5-7-15,0-5 8 0,2-1-5 0,1 0 3 0,-1 2-2 16,0-2 0-16,1-1 4 0,0 1 0 0,3-2 1 16,-3 1-2-16,3-1 2 0,0 0-2 0,0 0 3 15,0 0-4-15,0 0 0 0,0 0-3 0,0 0-1 16,0 0-1-16,9-6-3 0,-5 3-5 0,3 0-1 15,0 0-5-15,2-3 0 0,-1 2-2 16,0 1-2-16,1-4 5 0,2 3-2 0,2-3 2 16,0 1 1-16,-2-1 0 0,0 1-2 0,-2 2 8 0,-1-3 0 15,-1 4 1-15,1-1 4 0,-2 1 4 16,-3 1 6-16,1-2 7 0,2 3 4 0,-5-1 0 16,2 1-1-16,-3 1 0 0,4-4-3 0,-2 4 1 15,-2 0-5-15,0 0 4 0,0 0-5 0,0 0 1 0,0 0 2 16,-13 5-6-16,7-3 4 0,-1 1-3 15,0 0 2-15,-3 1-2 0,2-1 1 0,1 1-2 16,0 0-2-16,0-2 2 0,-3 2-2 0,7-1-2 16,-4-3 5-16,3 4-6 0,1-3 2 0,-1 0 2 0,1-1-3 0,3 0 5 15,-7 1-2-15,7-1 2 0,-3 4-4 0,3-4-9 16,-4 0-12-16,4 0-19 16,0 0-37-16,0 0-53 0,0 0-74 0,-7-4-203 15,5 3-440-15,2 1 196 0</inkml:trace>
  <inkml:trace contextRef="#ctx0" brushRef="#br1" timeOffset="557901.904">1740 6995 237 0,'-1'-4'252'0,"-4"2"-16"0,1-1-24 0,1-1-18 0,-1 2-13 15,-3 0-13-15,0 1-12 16,0 1-13-16,0 0-10 0,-1 0-30 0,-1 3-3 0,-2 0-16 16,1 4-10-16,-1 1-1 0,-2 1-6 0,2 1-3 15,-3 5 1-15,1 2-9 0,-3 3-2 0,2 1 1 16,2 4-7-16,-5 5-2 0,0 3-2 0,6-8-3 16,-3 11-4-16,-3-2 9 0,4 2-14 0,-1 3 3 15,1-1 2-15,1-3-2 0,0 3-4 0,4-1-6 0,1-1-1 16,-2 0-5-16,5 0 2 0,3-10-3 0,2 10-1 15,2-12-1-15,0 2 0 0,2-3 0 0,4-1 1 16,-2 0-5-16,3-2-1 0,4-1-3 0,0-5-2 16,-1-3 0-16,5-1 1 15,-1-3-4-15,0-3-8 0,4-1-2 0,3-3-4 16,0-5-6-16,1-1 4 0,2-4-7 0,-3 1-3 0,14-10 1 16,-3 1 2-16,-4-5-8 0,0-1 0 0,-3-1 3 15,-4-3 4-15,-1-2 2 0,-2 1 3 0,-3-3 7 16,-1-2 1-16,1-2 2 0,-5 0 0 0,-2-2 8 15,-1-1 0-15,-1 0 5 0,-4-2 6 0,-3-1 8 16,-4 0-8-16,1 0 5 0,-6-2 2 0,-3 3 1 16,3 1 5-16,-3 5-5 0,0 8 12 0,-4-6-2 15,4 12-1-15,-4 0 1 0,0 4 1 0,0 1-1 0,-3 3-3 16,0 2-5-16,0 1-1 0,2 7-4 0,-6 2-2 16,-2 3 0-16,-1 3-5 0,2 4-3 0,0 3 2 15,0 1-7-15,1 3 3 16,4 3-1-16,-7 9-2 0,3 1-3 0,7-4 3 15,0 8-3-15,1 5 5 0,2-1-13 0,2 2 11 16,4 0-4-16,2 0-1 0,3 1 3 0,3 2 7 16,2-2-6-16,4 3 0 0,3-4-5 0,2-3 1 15,1-1-3-15,6-1-6 0,3-4-6 0,0-4-6 16,-2-7-7-16,9 3-9 0,-6-8-14 0,2-4-4 0,3-1-14 16,-2-5-20-16,10 2-17 0,-11-5-35 0,-1-3-34 0,1-3-35 15,-3 1-217-15,-3-1-463 0,-8-2 205 0</inkml:trace>
  <inkml:trace contextRef="#ctx0" brushRef="#br1" timeOffset="558914.6756">2112 7412 184 0,'-3'-3'263'0,"2"1"-9"0,1 2-9 15,-2-3-17-15,2 3-13 0,0 0-19 0,2-5-13 16,-2 5-19-16,0 0-10 0,0 0-19 0,0 0-11 16,-2-3-14-16,2 3-11 0,0 0-11 0,0 0-10 15,0 0-8-15,0 0-14 0,0 0-4 0,0 0-2 16,0 0-8-16,-3 9-3 0,2-4 0 0,-2-1-3 0,3 3-2 15,-1 2 2-15,-1 3 2 0,-2 2-1 0,1-1 4 16,2 0-4-16,-2 1 0 0,0 4-3 0,0-2 4 16,2 3-8-16,1-3 0 0,0-3-24 0,-3 6 1 15,3-8-3-15,0 2-1 16,0 0 2-16,0-1-1 0,3-3 0 0,-3-1 0 0,0-3-2 16,1 0-2-16,2-1 1 0,-3 0-1 0,0-1 5 15,3-1-1-15,0 0-6 0,-2 0 2 0,-1-2 2 0,9-1-4 16,-5-2 0-16,2 0 0 0,-1-1-5 0,2-3 5 15,-1 1-5-15,2-5 2 16,-2 1 3-16,1-3-4 0,0 0-1 0,0 1 9 0,0-7 0 16,-1-1 7-16,-1 6 7 0,1-6 2 0,-3 2 12 15,0 3 6-15,0-1 8 0,-3 3 7 0,2-1-1 16,-2 1 7-16,0 1 19 0,0 6 14 0,0-1 14 16,0 3-8-16,0-1-6 0,-1 2-2 0,2 0-9 15,-1 3-8-15,0-4-9 0,0 4-6 0,-1-3-10 16,1 3-8-16,0 0-4 0,0 0-2 0,0 0-9 15,0 0-3-15,0 0-5 0,0 0-3 0,0 0 0 16,-3 11-3-16,2-6-9 0,1 4 3 0,-2 1-7 16,2 4-3-16,0 1-5 0,0-1-3 0,-1 5-8 15,1 2-4-15,-1-1-4 0,-1 0 0 0,2 0-16 16,0-2-5-16,0 2-12 0,-1-5-1 0,-1-1-4 16,2 1-19-16,0-2-22 0,0 0-19 0,0-3-16 15,-1-3-21-15,-1 0-31 0,4-3-25 0,-1-3-20 16,2 0-33-16,-3-1-201 0,7-5-515 0,0-1 228 0</inkml:trace>
  <inkml:trace contextRef="#ctx0" brushRef="#br1" timeOffset="559609.1952">2306 7471 243 0,'0'0'227'0,"0"0"-20"0,-5 5-13 0,2-3-5 0,1 0-25 16,0 1-16-16,0 2-13 15,2-1-4-15,-1 2-12 0,-1 1-16 0,2-2-9 0,0 1-10 16,2 1-12-16,-2 0-6 0,3 0-9 0,-2-1-15 16,2-3-23-16,2 3-7 0,-2-4-3 0,0 1-14 0,3-1-5 15,2 0-10-15,-1-2-1 0,1-1-6 0,0-2-3 16,2 0 7-16,-1-2-5 0,1 1 4 0,0-4 12 16,-3 3-6-16,0-2 6 0,0 0 11 0,-1 1 10 15,-2-1 24-15,-1 2 14 0,0-3 16 0,-2 1 10 16,2 0 0-16,-3 0 0 0,0 0 13 0,-3 1 13 0,3 2 4 15,-3 0 6-15,2 1-5 0,-2 1-7 0,0-2-8 16,-3 3-10 0,1 0-12-16,-1 0-2 0,6 1-6 0,-7 1-5 15,-2 1-13-15,0-1 4 0,3 4-15 0,-4 2 6 0,1 5-8 16,0-2 0-16,3 2-4 0,-2 0-5 0,2 1 4 16,1 1-10-16,-1 0 4 0,3 0 1 0,1-1-12 0,2-1-14 15,2 2 2-15,0-3-22 0,2 1-5 0,-3-4-20 16,6-1-7-16,-1 0-2 0,2-1-2 0,2-2-3 15,2-1-4-15,2-3 3 16,1-3-5-16,-1-1 3 0,-1-2 2 0,7-3 6 0,-6 2 4 0,4-6 5 16,-1 0 3-16,-2-1 4 15,-2-1 12-15,0 0 10 0,-1-1 10 0,-2 0 7 0,-2-2 21 0,-3 3 8 16,-1 2 6-16,0-1 15 0,-1-2 19 16,-3 3 7-16,1 1 1 0,-1 2 19 0,-1 2-11 15,-2 0 4-15,2 2-3 0,-2 0-8 0,0 0-9 16,-1 2-10-16,-2 2-8 0,1 1-1 0,-1 1-3 15,-3 2-11-15,1 2-2 0,-3 3-5 0,4 0 0 0,1 0-11 16,2 0-3-16,1 2-7 0,0 2-7 0,1 2-17 16,5-2-12-16,1 3-10 15,3-3-10-15,3 0-6 0,0-2-7 0,2 2 4 16,-2-2 1-16,4 0-3 0,1 3 7 0,-3-3 2 0,-1 1 4 16,1-4 8-16,-1 3 5 0,-1 0 1 0,-2-4 10 15,-3 1 3-15,-1 1 9 0,0-3 7 0,0 2 13 0,-2-2 14 16,-1 2 8-16,0-1-1 0,-2 0 3 0,-1 3 0 15,-3-2-6-15,-1 1 2 0,-1 0-4 0,-4 0-2 0,-2 2-1 16,0-2-3-16,1-1-3 16,-3-1-15-16,3 1-9 0,-1-1-12 0,0-1-12 15,3-2-35-15,1-1-31 0,3-1-36 0,1 0-40 16,2-3-37-16,1-1-178 0,2-3-427 0,1-5 189 16</inkml:trace>
  <inkml:trace contextRef="#ctx0" brushRef="#br1" timeOffset="559843.81">2717 7261 307 0,'3'-7'328'16,"0"3"-15"-16,-3 0-9 0,3 0-22 0,-2 2-20 15,0-1-21-15,-1 3-28 0,2-2-21 0,-2 2-24 16,0 0-17-16,0 0-15 0,0 8-18 0,-2 2-5 0,1 2-9 16,-2 1-5-16,2 5-13 0,-2 4-15 0,3 1-8 15,-2 1 1-15,2 3-11 0,-2 8-5 0,3-1-9 16,-2-7-16-16,-1 8-14 0,2-6-7 0,-1-4-20 15,1 1-4-15,0-1-16 0,-3-3-10 0,1-1-7 16,0 0 0-16,0-5-9 0,1-4-10 16,0 1-8-16,-1-4-16 0,0-1-28 0,0-1-27 15,2-2-25-15,0-1-33 0,0-3-218 0,0-1-463 16,0 0 206-16</inkml:trace>
  <inkml:trace contextRef="#ctx0" brushRef="#br1" timeOffset="560124.8074">2733 7516 192 0,'0'-4'294'0,"0"0"-23"0,0 4-24 15,4-3-21-15,-4 1-20 0,0-1-21 0,0 3-17 16,6-5-17-16,-2 4-17 0,2-1-12 16,-1-1-12-16,2 1-14 0,-1 0-1 0,-2 0-6 15,5 0-15-15,-3 1-7 0,0 0-10 0,0 1-7 16,-1 0 0-16,0 1 5 0,0 1 1 0,0 1 3 0,0 0-5 15,-2 1 2-15,2 2 0 0,-1 0-5 0,0 2 3 16,-2-1-10-16,0 3-6 0,-1 2 0 0,1-4-6 16,-1 4-2-16,-1 2 1 0,0-2-2 15,0-1-10-15,-1 1-2 0,0 1-11 0,0-1-13 16,-2-1-27-16,2-2-19 0,0-1-25 0,-2 1-32 16,1-2-38-16,0-2-60 0,2-1-46 0,-3-1-200 15,2-2-490-15,1-1 217 0</inkml:trace>
  <inkml:trace contextRef="#ctx0" brushRef="#br1" timeOffset="561109.5177">3099 7463 115 0,'0'-2'292'0,"0"-2"-6"0,0 4-11 0,-1-4-7 0,1 4-9 0,-2-6-6 16,1 4-21-16,1 2-22 16,-3-4-24-16,0 3-11 0,3 1-15 0,-4-1-16 15,-2 1-15-15,6 0-16 0,-8 0-9 0,8 0-7 16,-10 4-11-16,3 0-12 0,0 2-4 0,-1-1-6 0,2 3-2 16,1 1-7-16,-2-1-8 0,1 5-2 0,3-1-9 15,-2 0 7-15,2 0-2 0,0 2-21 0,-1 0 1 16,4 0-13-16,-1-1-5 0,1-2-17 15,3 1-4-15,0-1-11 0,1-2-12 0,2-2-12 16,-4-3-4-16,4 1 1 0,-3 1 2 0,2-4 1 16,0 1 2-16,0-3 1 0,1 0 5 0,1 0 3 15,-3-3 4-15,5-2 7 0,-2 1 4 0,1-3 0 16,2-3 3-16,-3 0 19 0,-1-3 13 0,1 3 10 16,-1-2 16-16,-2 0 12 0,0 1 16 0,0 3 23 0,-1-1 27 15,-1 0 0-15,0 0-9 0,-1 2-14 0,1 0 12 16,-1 0 4-16,1 2-3 0,-2 1-11 0,1-1-7 15,1 2-6-15,-1-1-23 0,0 2 2 0,0-1-9 16,-1 3-3-16,0 0-12 0,2-2-5 0,-2 2-9 0,3-1 0 16,-3 1-8-16,0 0 0 0,6 8-11 0,-3-4-1 15,1 1-3-15,1 3-16 0,-2 0-2 0,0 0 1 16,1 5-4-16,-2-5-22 0,-1 4-8 0,-2 0 3 16,-2 2 4-16,2-2-6 15,0 1 0-15,-1-5 1 0,0 2 3 0,0-2 7 0,0-1 1 16,1-1 8-16,0-2 6 0,1 1 0 0,-1-1 14 15,0-2 9-15,1-2 14 0,-2 1 4 0,2-1-2 0,0 0 10 16,0 0 7-16,0-13-5 0,0 4 6 16,4-3-2-16,-1-1 7 0,2-1-2 0,0-3-1 0,0-2-1 15,3 2-3-15,0-3-3 0,1 7-9 0,-1-3-5 16,-1 5 5-16,2-1-5 0,-2 1 4 0,1 0-1 16,-2 5 0-16,1 1-5 15,0-1-7-15,-1 4 0 0,-2-3-7 0,1 3 2 0,0 2 1 16,-1 0-15-16,1 2 2 0,0 2 12 0,-1 2 2 0,0 2-2 15,0 5 2-15,1 1-6 0,-5 1-13 16,0 5-2-16,0 0-7 0,-4 0 6 0,1 3-21 16,-2-2-20-16,1-1-9 0,-3-1-22 15,2 1-25-15,2-5-20 0,-2-1-17 0,0-1-28 0,3-5-25 16,2 0-23-16,0-3-21 0,1-2-212 0,3-2-507 16,-4-1 225-16</inkml:trace>
  <inkml:trace contextRef="#ctx0" brushRef="#br1" timeOffset="561413.0362">3498 7418 108 0,'1'-6'323'0,"-1"3"-16"0,0 1-17 16,0 2-15-16,3-3-21 0,-3 3-27 0,0-3-26 16,0 3-25-16,0 0-16 0,0 0-12 0,0 0-15 15,0 0-18-15,-4 9-14 0,3-3-15 0,-1-1-18 16,2 2-23-16,0-3-19 0,0 0-12 0,0 0-6 15,0 1-10-15,1 2-4 0,1-5-11 0,0 1-3 16,0-1 1-16,1 0 2 0,-1-1 4 0,-2-1 2 16,0 0 1-16,9-5 7 0,-8 2 9 0,2 1 6 0,0-4 22 15,0 1 1-15,-2-3 1 0,2 2 5 0,-3-3 10 16,0 1 11-16,0 1-6 0,0 0-3 0,0 0-7 16,0 1 3-16,0 2 4 15,0-1-9-15,-2 2-19 0,1 1-14 0,0 0-25 0,-2 0-40 16,3 2-34-16,0 0-37 0,-13 7-53 0,8-3-50 15,-1 2-251-15,-3 4-520 0,4 1 231 0</inkml:trace>
  <inkml:trace contextRef="#ctx0" brushRef="#br1" timeOffset="561769.0591">3513 7733 105 0,'0'3'257'0,"0"-3"-21"0,0 5-22 0,0-5-22 16,0 2-17-16,0-2-17 0,0 3-15 0,3-1-10 15,-3-2-20-15,1 3-23 16,2-2-17-16,0 1-17 0,-3-2-12 0,7 0-12 16,-7 0-6-16,7-3 0 0,-3 2-6 0,-4 1 1 15,6-2 4-15,-3 0 18 0,-1 1 14 0,1-1 15 16,-3 2 12-16,3-1 10 0,-3 1-2 0,3-3 4 15,-3 3 1-15,0 0 5 0,0 0-7 0,-4-6-5 16,1 5-7-16,3 1-8 0,-7-2-6 0,4 2-7 16,3 0-4-16,-7 0-2 0,7 0-8 0,-9 0-6 0,9 0-6 15,-5 0-3-15,5 0-13 0,0 0-17 0,-6-1-20 16,6 1-31-16,0 0-24 0,0 0-18 0,0 0-19 16,0 0-18-16,0 0-20 0,0 0-23 0,0 0-38 15,0 0-47-15,0 0-146 0,0 0-434 0,14-3 192 16</inkml:trace>
  <inkml:trace contextRef="#ctx0" brushRef="#br1" timeOffset="561965.1002">3612 7610 191 0,'-6'-2'290'0,"6"2"-25"15,0 0-29-15,0 0-22 0,0 0-23 0,0 0-25 0,0 0-33 16,0 0-33-16,6 11-41 0,-2-9-41 16,0 0-50-16,6-1-30 0,0-2-34 0,1 1-28 15,2-2-26-15,1 2-84 0,-3 0-252 0,-3 0 111 16</inkml:trace>
  <inkml:trace contextRef="#ctx0" brushRef="#br1" timeOffset="562758.2405">2010 8073 122 0,'-4'0'184'16,"4"0"-2"-16,-7 0-4 0,3 2-6 0,4-2-9 15,-4 0-13-15,4 0-4 0,-6 0-8 0,6 0-5 16,0 0-8-16,-6 1 2 0,6-1-6 0,0 0-4 16,0 0-5-16,-4 0-4 0,4 0-9 0,0 0-6 15,0 0-4-15,0 0-4 0,0 0-4 0,0 0-5 16,0 0-7-16,0 0-7 0,0 0-4 0,0 0-7 15,0 0-4-15,0 0-2 0,14-3-10 0,-4 1-2 16,11-3 0-16,-5 3-4 0,9-4-3 0,-1 1 1 16,6-1-2-16,11 3-1 0,2-4 2 0,2 1-3 15,-2 0-1-15,4 0-6 0,1-1 0 0,1 1 1 0,1 0-3 16,-2 1 1-16,1-1-4 0,-2 3-3 16,-2-3 3-16,-4 1-4 0,-1 1 1 0,-14 0-3 15,-2 1-4-15,-2 2-5 0,-7-2 4 0,0 3 0 16,-5-1-1-16,-1 0 0 0,-2 0 3 0,-1-1-1 15,1 2 4-15,-4 0 5 0,-3 0 7 0,5-1 1 16,-5 1 2-16,0 0-4 0,0 0 4 0,0 0-8 16,0 0-1-16,0 0-5 0,0 0 2 0,0 0 0 15,0 0-9-15,-10-4-11 0,10 4-20 0,-8 1-23 0,8-1-24 16,-7-1-28-16,7 1-39 0,-7 2-43 0,2-2-32 16,1 1-44-16,-1 0-170 0,-1 0-471 0,1 1 210 15</inkml:trace>
  <inkml:trace contextRef="#ctx0" brushRef="#br1" timeOffset="563249.4563">2196 8189 120 0,'0'0'218'0,"-4"0"-5"0,4 0-2 0,-3 3-17 0,3-3-7 16,0 0-10-16,-1 2-7 0,1-2-11 0,-3 2-6 15,3-2-8-15,0 0-4 0,0 0-6 0,0 0-2 16,0 0-8-16,0 0 1 0,-3 2-11 15,3-2 1-15,0 0-9 0,0 0-2 0,0 0-7 16,0 0-6-16,0 3-1 0,0-3-5 0,0 0-11 16,0 0-7-16,0 0-5 0,0 0-5 0,0 0-6 15,16-5-2-15,-8 2-2 0,6-1 1 0,0 2 1 16,9-3-4-16,2-2 3 0,13 3-11 0,-8-3-1 16,9 1-4-16,2-1-2 0,-3 2 0 0,2-2-5 15,1 2 3-15,1-2-14 0,-12 4 0 0,-1 0 0 0,-2-2 1 16,0 2-4-16,-4-5 0 0,-3 5 0 15,-4 2 9-15,-6 0-11 0,-1-1-3 0,-2 1 1 16,-2 1 5-16,-2-1 4 0,1 0 7 0,0-1 3 0,-4 2 4 16,0 0 0-16,3-1-6 0,-3 1 7 0,0 0-13 15,0 0 0-15,0 0-5 0,-14 0-16 0,14 0-29 0,-9 0-37 16,6-1-43-16,3 1-46 0,-7-2-62 16,3 2-75-16,4 0-334 0,-4-1-679 15,4 1 301-15</inkml:trace>
  <inkml:trace contextRef="#ctx0" brushRef="#br1" timeOffset="565808.8959">5359 7193 230 0,'-11'-14'256'0,"1"3"-23"0,-8 0-6 0,1 0-3 0,2 4-20 16,0 1-10-16,0 1-17 0,-5 1-16 0,5 0-16 15,-1 3-11-15,1 1-13 0,-1 1-16 16,0 2-6-16,1 1-9 0,-3 4-8 0,4 1-8 0,-2 1-12 16,0 4-5-16,2 0-7 0,2 2-2 0,0 1-6 15,3 0-5-15,2 4-5 0,3-1 6 0,1 3-10 16,4 1-4-16,3 0-3 0,5 2 1 0,2 9-2 16,2-2-4-16,5-2 2 0,2 4-4 0,2-3-5 15,2 0-2-15,0 0-6 0,3-2-6 16,0 1 2-16,-1-1-11 0,-3-1-6 0,-6-8 0 15,-1-1 0-15,-1 2-1 0,-1-1 1 0,-4-3 2 16,0 2 2-16,-4-2 2 0,-4-5-3 0,-3 0 5 16,0 1 5-16,-7-1 4 0,0 0 1 0,-9 2 6 15,-1-1-3-15,-7-3 8 0,0-1 10 0,-4 0 3 16,-8-4 10-16,-1 0-2 0,9-4 9 0,-1 0 9 16,1-3 8-16,-1-2-4 0,0 0 1 0,4-3 1 15,1-1-13-15,2 0 2 0,3-4-9 0,2 2-20 16,2-4-15-16,6 4-27 0,3-4-20 0,2 0-25 15,0 1-30-15,5-3-38 0,6 2-37 0,4-3-37 16,6 1-38-16,-5 4-181 0,7-4-470 16,2 2 208-16</inkml:trace>
  <inkml:trace contextRef="#ctx0" brushRef="#br1" timeOffset="566219.4627">5746 7658 5 0,'-7'0'239'0,"7"0"-13"0,-5 0-7 16,5 0-10-16,0 0-4 0,-7 0-14 0,7 0-13 15,0 0-12-15,0 0-16 0,0 0-15 0,-4-1-14 16,4 1-13-16,0 0-11 0,0 0-10 0,0 0-7 16,0 0-5-16,21-2-9 0,-7 1-5 0,1-1-6 15,8-2-8-15,4-1-14 16,2 1-5-16,11-7-15 0,-1 6-11 0,-2-4-2 15,-8 3-9-15,12-1-16 0,-16 1-6 0,13-1-12 16,-9 2-13-16,0-2-10 0,-1 1-6 0,-2 2-22 0,0-2-2 16,-2 1-17-16,0-1-12 0,-3 0-9 0,2 0-12 15,-9 1-24-15,-4 2-100 0,-2-1-292 0,-1 0 130 16</inkml:trace>
  <inkml:trace contextRef="#ctx0" brushRef="#br1" timeOffset="566575.3582">6104 7372 236 0,'-7'-1'237'15,"-1"1"-17"-15,-1 1-8 0,2 1-16 0,2-2-15 0,-1 1-13 0,2-1-19 16,-2 1-14-16,3 2-14 0,-1-3-13 0,4 0-10 0,-3 3-8 15,5 1-7-15,-1-1-9 0,3 3-7 16,2 0-6-16,4 2-7 16,1 0-7-16,7 5-7 0,2-1-10 0,1-1-13 15,3 1-5-15,0-1 2 0,0 3-12 0,1-2-4 0,-2 0-5 16,1 3 0-16,-6-1-2 0,2 1-2 0,-3 1-2 16,-6-1 7-16,-2 1-3 0,-4-1 3 0,-2 3 0 15,-6 2 0-15,-4 0 2 0,-4-1-2 0,-5 1 3 16,-8 8 2-16,-7-5 1 0,8-6-3 0,-3-4 4 0,2 2-4 15,2-2-6-15,2 0-25 0,0-4-35 0,6-2-48 0,4-2-59 16,0-1-182-16,6-2-387 16,0 0 170-16</inkml:trace>
  <inkml:trace contextRef="#ctx0" brushRef="#br1" timeOffset="568340.9025">6976 7399 47 0,'-3'-3'192'0,"0"0"3"0,0-1-7 15,0 3-12-15,1-2-13 0,-1 0-15 0,1 0-5 16,-1 0-11-16,1 2-8 0,-1 0-9 0,3 1-10 15,-6-2-8-15,6 2-6 0,-8 0-11 0,3 2-2 0,1-1-2 16,-3 0-1-16,-1 2-5 0,-1 1 0 0,-2 2 3 16,-1 3 0-16,1-3-5 0,-1 2 0 0,-2 1-4 0,0 4 1 15,0 0 4-15,0 3-3 0,-1 0-1 0,3 3-5 16,-1-1-3-16,1 2 1 16,0 1-1-16,3 0-10 0,1 2-1 0,0-1-3 0,3 3-1 15,0 1-9-15,1-3-3 0,4 3 4 0,0-5-6 16,3-1 0-16,2 2-7 0,2-4-3 0,3-1-4 0,2-2-2 15,-1-4-11-15,7 1-19 0,0-3-13 0,6-1-14 16,-1-4-26-16,6-1-33 0,0-3-32 0,10-4-36 16,-1-5-41-16,2 0-53 0,-3-2-160 0,0-4-460 15,-3 0 205-15</inkml:trace>
  <inkml:trace contextRef="#ctx0" brushRef="#br1" timeOffset="568901.6144">7549 7341 163 0,'0'0'249'0,"-1"-5"-16"0,1 3-15 0,-3-1-20 16,-1 1-17-16,-1 2-17 0,5 0-12 0,-9-2-14 16,6 0-9-16,-3 2-12 0,6 0-10 0,-8 2-9 15,2-1-7-15,-2 0-1 0,-1 3-3 0,2 0-8 16,-1 1 2-16,-1 3-7 0,-1 0-6 0,-1 1 1 15,0 2-3-15,-2 5 1 0,0-1-4 0,2 3-9 0,0-3 3 16,0 6-5-16,1 1-1 0,-1 0-4 0,2 1-2 16,1 2-2-16,-1 0-1 0,5 0-11 15,-2 2-6-15,5-2 13 0,-2-1-16 16,3-2 3-16,3-1-3 0,4-1 0 0,3-2-8 0,0 0-10 16,4-3-14-16,3-4-19 0,2-3-23 0,4-1-26 15,5-6-29-15,10-1-43 0,0-8-55 0,4-1-48 16,-4-3-196-16,2-4-487 0,-2-3 216 0</inkml:trace>
  <inkml:trace contextRef="#ctx0" brushRef="#br1" timeOffset="570804.8476">5293 8492 20 0,'-3'-4'182'16,"0"-1"7"-16,0 2-10 0,-1-1 0 0,0 1-15 16,-3 0-10-16,2 0-7 0,-1 2-13 0,-1-2-4 15,-1 3-9-15,-1-2-11 0,1 1-8 0,-2 2-10 0,-3 2-2 16,3 0-10-16,-4 0 7 0,0 4-7 0,-3 1-2 15,-2 4-6-15,0 0-1 0,0 2-1 0,0 2-3 16,0 3-5-16,0-1 5 0,3 1-11 0,1 2 2 0,0 0-5 16,3 1-5-16,0 1-4 15,2 0-2-15,1-1-4 0,5 1-3 0,0 0-1 0,1 1-5 0,5 2 2 16,2-5-5-16,2 1 1 0,6-3-6 0,-1 0-5 16,6-4-9-16,1-1-5 15,5-3-13-15,3-2-6 0,3-2-21 0,10-5-4 16,2-2-28-16,3-5-25 0,-1-1-30 0,2-3-40 0,2-3-32 15,-4-3-226-15,-3 1-458 0,1-3 204 0</inkml:trace>
  <inkml:trace contextRef="#ctx0" brushRef="#br1" timeOffset="571096.9854">5646 8704 240 0,'0'0'224'0,"-2"1"-23"0,2-1-19 0,0 0-16 15,0 0-16-15,0 0-18 0,0 0-12 0,15-2-10 16,-5 2-17-16,3-5-16 0,4 4-15 0,2-2-29 16,4 1-26-16,1-2-28 0,0 1-21 0,1-3-26 15,2 1-19-15,-3 0-36 0,1-1-120 0,-9 2-263 16,-1-1 116-16</inkml:trace>
  <inkml:trace contextRef="#ctx0" brushRef="#br1" timeOffset="571364.2631">5908 8570 211 0,'0'0'234'0,"-8"-2"-4"0,5 2-17 16,3 0-12-16,-4-2-27 0,4 2-17 0,-3-2-12 16,3 2-19-16,0 0-15 0,0 0-10 0,0 0-11 15,10 6-8-15,-3-3-9 0,0-1-9 0,6 3-13 16,-2 1-8-16,2 1-5 0,-2 1-3 15,0-3-6-15,1 4-2 0,-4-1-2 0,3 3 9 16,-4-1-19-16,-1 0 1 0,-2-1-2 0,-2 0-1 16,-1 4-4-16,-4 0-1 0,-1-1-4 0,-2 0-2 15,-1 0-1-15,-4 2-3 0,-2-1-16 0,-1 2-13 0,2-5-19 16,-1-1-36-16,2-2-42 0,2-2-47 0,-2 2-173 16,1-4-377-16,3-3 167 15</inkml:trace>
  <inkml:trace contextRef="#ctx0" brushRef="#br1" timeOffset="571863.2209">6591 8617 190 0,'0'0'222'0,"-1"-4"-7"0,1 4-15 0,-2-6-13 0,2 5-6 0,0 1-5 16,-4-3-13-16,4 3-14 0,-4-2-16 0,0 2-7 16,0-2-13-16,4 2-5 15,-11 0-5-15,3 2-7 0,-2-2-6 0,1 5 0 16,-1-1-6-16,-1 2-6 0,-1 1-3 0,1 0-10 0,0 3-1 15,1 0-9-15,0-1-3 0,0 1 2 0,3 0-8 16,-1 2-4-16,2 1-9 0,1 0 1 0,3-2-2 16,-1 2-2-16,3-2-5 0,0 0-4 0,5-2-13 15,3-2-26-15,2 2-13 0,3-2-22 0,3-1-32 16,7-2-40-16,2-2-35 0,4-6-44 0,-1-2-240 16,0-3-481-16,1 0 212 0</inkml:trace>
  <inkml:trace contextRef="#ctx0" brushRef="#br1" timeOffset="572451.6068">7273 8363 109 0,'-6'-4'251'0,"2"2"0"0,-2-1-12 15,-1-1-15-15,1 2-17 0,1 0-14 0,-4 1-12 16,1-1-17-16,-2 2-18 0,0 2-8 0,-3-2-9 15,0 3-9-15,-1 1-10 0,0 1-4 0,0-1-6 16,1 3-10-16,-6 3-11 0,4 2 0 0,-2-2-5 16,0 3-5-16,2 0-4 0,1 3-6 0,1 0-4 15,-4 0-7-15,3 2-1 0,0 0-2 0,4 4-14 0,0 1 5 16,3-1-1-16,-2 2-4 16,4-2-5-16,1 3-1 0,2-1 2 0,3-1-4 0,2-1 0 15,3 0-12-15,5-2 0 0,3-2-5 0,4-2-2 16,3-5-7-16,0-1-7 0,6-3-11 0,12-2-13 0,0-7-7 15,1-3-19-15,1-4-22 16,1-2-19-16,-1-2-22 0,0-1-33 0,-2-3-27 16,-2-3-37-16,-2 4-220 0,-11 2-474 0,0 1 209 15</inkml:trace>
  <inkml:trace contextRef="#ctx0" brushRef="#br1" timeOffset="573218.4566">7811 8132 11 0,'0'-5'267'0,"0"3"-6"0,0-2-12 0,0 1-14 0,0-1-13 16,0 4-19-16,0-3-20 0,0 3-17 0,-4-3-19 15,4 3-18-15,0 0-16 0,0 0-8 0,0 0-10 16,0 0-5-16,-3 16-1 0,-1-3-4 0,1 8-2 16,-1 2-9-16,-2 3 4 0,0 11-11 0,-1 1-1 15,0 3-9-15,2 0-5 0,-4 3-3 0,1-1 10 0,-1 21-17 16,2-21-7-16,-1 2 4 0,-2 16-7 16,3-20-2-16,-2 2-7 0,0 0-2 0,2-3-3 15,2-1 3-15,0-2-1 0,2-9-4 0,0-2-3 16,-1 1 0-16,1-2-3 0,3-3-2 0,-1-2-7 15,-2-6-5-15,6-1-13 0,-6-4-9 0,3 0-12 16,3-2-9-16,-3-1-11 0,-3-2-12 0,6-2-15 16,-3-1-34-16,0-1-38 0,0 0-31 0,8-5-32 15,-2 1-205-15,-2-3-461 0,-1-2 205 0</inkml:trace>
  <inkml:trace contextRef="#ctx0" brushRef="#br1" timeOffset="573845.9789">8115 8538 253 0,'-3'-4'266'0,"-1"1"-13"0,0-1-8 0,1 2-8 0,-3 0-15 0,2 0-25 0,-3 0-17 16,0-1-17-16,2 3-16 0,-5 0-12 0,1 0-9 16,1 4-9-16,-5-1-13 0,2-1-3 0,0 5-14 15,-2-1-6-15,3 1-7 0,-1-1-10 0,1 1-11 16,3 0 12-16,-3 3-13 0,3 1-8 0,0-1-5 16,4 2-6-16,-3 2-12 15,5-2-7-15,0-3-11 0,2 0-12 0,2 2-13 16,1-1-9-16,0-2-9 0,2-1-9 0,2 0-8 15,1-1-6-15,-2-4-10 0,7 0-3 0,-1-2 1 0,1-1-2 16,-2-2 0-16,4-3 6 0,-3-1 5 0,-1-2 4 16,7-4 13-16,-4-1 9 0,2-1 15 0,-3 0 7 15,0-3 20-15,-4-3 19 0,1 1 12 0,-2 0 22 16,-1-1 6-16,-1-3 6 0,-1 2 4 0,-2-2 7 0,0-3 6 16,-1 2-7-16,-1 4 9 0,0-2 1 0,0 3 4 15,-1 1 8-15,-1 6 5 0,2 1 2 0,-2 2-7 16,0 0-3-16,0 5-6 15,0-2 1-15,0 5-17 0,-2-4 0 0,2 3-20 0,0 0-9 16,0 3-10-16,-1-2 1 0,1 2 10 0,0 0-18 16,-4 7-4-16,2 0-13 0,-1 5 5 0,-1 1 4 15,0 4-2-15,1 5-4 0,-1-2 0 0,-2 2-1 16,6 2-6-16,-4 2-4 0,1 1-3 0,-1-2-3 0,1 1-5 16,3-2-5-16,-1 1-1 0,1 0-2 0,3-2-5 15,-3-4 1-15,4 0 2 0,0-6-4 0,0-1 3 16,2 0-4-16,-2-6-4 0,3 0-4 0,0-1 2 15,4-3-6-15,1-1-15 0,3-6-11 0,6-2-1 0,0-2-10 16,-2-4-11-16,2 0-11 16,0-1-7-16,-4 0-12 0,-2-2-23 0,-1 0-16 15,-1 2-23-15,-2-2-33 0,-4 4-22 0,0 2-202 0,-6-3-468 16,1 4 207-16</inkml:trace>
  <inkml:trace contextRef="#ctx0" brushRef="#br1" timeOffset="632866.2459">4203 7333 104 0,'0'-4'155'0,"0"0"-6"0,0-1-16 0,0-1-7 0,0 1 8 15,-3 1-3-15,3 0-11 0,0-1-11 0,-4 0-6 16,4 1-16-16,0-1-5 0,-3 0-1 0,3 1 2 0,-3-2 3 16,-1 3-5-1,4-1 7-15,-3 0-1 0,-1 1 6 0,4 1-5 0,-3-2-5 16,-1 2-2-16,3-1-8 0,-3 0-8 0,-1 0-5 15,1 0-8-15,0 1-1 0,1 0-5 0,-1 2 0 0,-2-2 2 16,1 1-2-16,0 0-5 0,0 0-5 16,-1 1-5-16,-1-1 1 0,7 1-4 0,-10 0-5 15,7 0 2-15,-1 2 0 0,-3-1-4 0,1 0-3 0,1 1-1 16,-2 0-2-16,1 2 1 0,-1-3-3 0,3 4 0 16,-3-2 0-16,-2 2 3 0,5 0-2 0,-3-1 4 15,0 1-8-15,0 2-2 0,0-3 3 16,1 2 0-16,-1 1 2 0,2 1 0 0,-1 0-1 15,-2 2-2-15,2-3-2 0,2 1 0 0,-2 2 7 16,0 1-1-16,-1 1 1 0,3-3-2 0,-3 3 0 16,3 2 1-16,0 4-1 0,-2-3 3 0,2 3 2 15,0-4-1-15,2 1 3 0,-2 3-6 0,1 0 2 16,-1-4-2-16,1 1-4 0,-1 0 3 0,4-1-2 0,0 2 1 16,0-3-6-16,-3 2 3 0,3-2-4 15,3 1 2-15,-3-1 1 0,4 1 0 0,-1-1-2 16,1 1 0-16,2-1 0 0,-2-2-2 0,2 0 1 15,-1 0-3-15,1-4 3 0,0 0 0 0,2 2 1 16,0-2 7-16,2 1-10 0,-1-4-4 0,-1 1-4 16,1 0-2-16,0-3 0 0,1 0 1 0,0-1-8 0,0 1 2 15,1-2-1-15,-1-1-3 0,4-3-3 0,-4 2 3 16,1-3-9-16,2 1 2 0,-4-1-2 0,-1 0 7 16,-1-1-1-16,-1 0 2 0,-1-1 3 0,1 0-4 0,0 0 2 15,-2-2 6-15,-1 1-6 0,2 0 6 0,-5 0-2 16,2-3 0-16,-4 2 2 0,2 0 2 0,-3-3 1 15,-1 3 0-15,1 0 3 16,-1-1 0-16,0 1 3 0,-2 2-3 0,1 1 4 0,-1 0 5 16,0 0 4-16,1 2 1 0,1 0-4 0,1-1-1 15,-1 2 1-15,1 1-1 0,0-1-2 0,0 2-2 16,2-2 5-16,1 3 0 0,-5-4-2 0,5 4-12 16,-1-1 0-16,1 1-10 0,-3-4-10 0,3 4-3 15,0-3 3-15,0 3 3 0,0 0 2 0,0 0 2 16,7-2 0-16,-4 2 4 0,1-1 0 0,3-1 3 0,0 0 0 15,-1 1 4-15,1-1-2 16,0 0 1-16,0 0 3 0,-3 0-2 0,5-1 2 16,-2 0 1-16,1 2 1 0,-1-2-2 0,0 2 4 15,0-1 0-15,-4 0 0 0,1 2-2 0,2-1 2 0,-2 1-1 0,2-2 5 16,-6 2-3-16,7 3 6 0,-3 1 2 0,-1-2 6 16,3 3 2-16,-2 1 5 0,-3 1 1 0,2 0-1 15,-1 3 5-15,-1 3 0 0,-1 0 0 0,0 1 1 16,-3 5-4-16,3-4-1 15,-3 3-6-15,2-3 5 0,-2 4-4 0,2 0 1 0,-1-4-5 16,2-2-1-16,-3 2 3 0,3-2 0 0,-1-1-4 16,-2 0-3-16,3-3-5 0,-1 0-10 0,1-2-9 15,-2 0-17-15,1-1-23 0,-2-2-26 0,3 1-27 16,0-2-31-16,0-1-32 0,0-2-56 0,0 0-170 16,0 0-435-16,0 0 193 0</inkml:trace>
  <inkml:trace contextRef="#ctx0" brushRef="#br1" timeOffset="634163.7589">4467 7503 101 0,'0'0'116'0,"1"-3"-6"0,-1 3-6 0,0-4 5 16,0 4-5-16,0 0-1 0,0-4 2 0,0 4-3 15,0 0-4-15,0-3-2 0,0 3-8 0,0 0-4 16,0 0-7-16,0 0-9 0,0 0-7 0,0 0-8 15,0 0-6-15,0 0-5 0,0 0 2 0,-9 6-5 16,6-5-3-16,-1 2-3 0,2 0-7 0,0 0-2 16,-1 0 2-16,1 0-8 15,0 0 2-15,2-1-3 0,-1 1-7 0,-1-1 0 0,1 1 4 16,1 0-6-16,1 0 1 0,-1-3-5 16,0 6 0-16,0-3-5 0,0-3-5 0,0 3 3 0,2 0-4 15,-2-3 8-15,2 1-2 0,-2-1 6 0,0 0-8 0,3 3 4 16,-3-3-2-16,0 0 0 0,0 0 4 0,0 0 6 15,7-6-1-15,-7 6-1 0,2-5 2 0,0 3 12 16,-2-2 9-16,-1 1 16 0,2-1 7 16,-1 0 2-16,-1 0-4 0,1 1-6 0,-1 0 3 15,-1-1 2-15,1 2-7 0,0-1-3 0,1 3-5 16,-3-4-3-16,1 1-3 0,2 3-5 0,-3-3-3 16,3 3-4-16,-4 0-3 0,4 0-7 0,0 0-4 0,0 0-15 15,-7 6-18-15,6-3-29 16,-2 1-26-16,3-1-37 0,-1 3-23 0,2-2-33 0,-1 1-167 0,0-1-372 0,0-1 166 15</inkml:trace>
  <inkml:trace contextRef="#ctx0" brushRef="#br1" timeOffset="634936.5044">4455 7754 64 0,'0'0'164'0,"0"0"-18"0,0 0-17 16,0 0-14-16,0 0-11 0,0 0-10 15,0 0-11-15,0 0-11 0,-5 7-5 0,4-4-6 16,-1 1 2-16,0 0-10 0,2 1-10 0,-2-2-4 16,1 2-5-16,1-2-3 0,-1 2 2 0,2-3-6 0,0 2-4 15,-1-1-9-15,1 0-1 0,0 0 3 0,-1-3-7 16,0 2 1-16,0-2-5 0,5 0-1 0,-5 0-3 15,6 0 5-15,-6 0-6 0,5-2 0 0,-2-2 5 16,0 1-7-16,-1 0 6 16,1 0-1-16,-1 1 4 0,0-3 4 0,1 3 0 15,-1-3 16-15,0 3 15 0,0-3 8 0,-2 1 0 16,0 1 2-16,1 0 6 0,-2 0 4 0,-1-1-6 0,2 4 0 16,0-3-2-16,-3 1 2 0,1 0-5 0,2 2-6 15,-5-2-5-15,5 2-4 0,0 0-8 0,-5 0-1 16,5 0-6-16,0 0 0 0,-7 4-16 15,4-2-23-15,2-1-30 0,1-1-33 0,-1 6-34 0,1-6-29 0,3 2-50 16,-3-2-107-16,7 0-324 0,-7 0 144 0</inkml:trace>
  <inkml:trace contextRef="#ctx0" brushRef="#br1" timeOffset="656265.2338">2230 9815 159 0,'2'-6'152'0,"0"-2"-5"0,1 0-6 15,-3 0-14-15,3 0-6 0,1 1-6 0,-4-2-11 0,3 1 1 0,1-1-9 0,-4 0 4 16,3 2-7-16,-2-1-8 16,2 0 1-16,-3 0 4 0,0-1 2 0,2 6 0 15,-1-5-9-15,-1 3 0 0,0-1-1 0,0-1-11 16,0 2 7-16,-1-2 4 0,-1 1-8 0,1 1-28 15,-2-3 0-15,0 5 3 0,0-4-1 0,-1 1-11 16,0 1 7-16,1 1 4 0,-2 2-3 0,3-2-3 0,-3 0-9 16,0-1 0-16,2 4-6 0,-1-2-2 0,-3-1-2 15,4 1 2-15,-2 0-5 0,-1 1-2 0,2 2-1 16,-2 0-4-16,3-2-3 0,-2 1-3 0,5 1 4 16,-11 1-3-16,2 1-5 15,4-2 3-15,-3 2-5 0,0 1 10 0,0 0-8 16,-1 2-1-16,-1 1 0 0,2 0-4 0,-2 1 2 0,0 2-1 15,0-1 3-15,3 2-3 0,-3 0 1 0,3 0 0 16,0 0 3-16,0 1-6 0,3 2 7 0,1-1-1 0,-1 1 7 16,1-1-13-16,2-3 6 0,-1 4-1 0,2-1-2 15,0 2 1-15,2-3-1 0,1 1 4 0,1-3-3 0,0-2 0 16,3 5 1-16,-1-5-4 16,-1 0-2-16,4 0-5 0,-1-1-3 0,2-1-1 15,-3-2-6-15,4 1-1 0,-1-2-5 0,0-1-1 16,3 0-7-16,-5-2 5 0,6-2 2 0,0-1 3 15,-1-2 6-15,-2-1-4 0,-4 2 16 0,2 1-1 16,-2-2-1-16,1-4 4 0,-1 4 1 0,-2-6 4 0,0 2 0 16,-1-3 2-16,-1 1 5 0,0 2 5 0,1-2-2 15,-4 3 13-15,0-4 0 0,0 5 6 0,0-2-6 16,0 3 0-16,0-1 1 0,0 1 6 0,0 2 4 16,0-1-3-16,0 1 1 0,0 3 0 0,0-2-11 15,0 1-2-15,0 3-4 0,0-4 7 0,0 4-11 0,0-2-8 16,0 2-4-16,0 0 4 0,0 0-3 0,0 0 2 15,0 0-1-15,0 0 0 16,0 0-1-16,0 9 4 0,0-3-5 0,3 1 0 16,-3 0 0-16,0 2-4 0,0 0 14 0,0 3-8 15,0 0-20-15,0 1-5 0,0 1-8 0,-3-1-12 16,3 1-7-16,0 3-19 0,0-1-18 0,-3-2-20 16,3-1-28-16,-1 2-27 0,1-2-31 0,1-1-21 15,2 0-167-15,-3-5-412 0,0 0 183 0</inkml:trace>
  <inkml:trace contextRef="#ctx0" brushRef="#br1" timeOffset="656744.9708">2356 9396 176 0,'0'0'192'0,"-2"-2"-21"0,2 2-12 15,-3-2-10-15,3 2-18 0,0 0-7 0,0 0-14 16,-3 8-7-16,3-5-12 0,0 2-2 0,2-1-11 16,-1 1-11-16,-1 1-1 15,3 2-10-15,1-2-5 0,1 1-8 0,0 3-4 16,2-3 0-16,-2 0-7 0,4 3 1 0,2 0-5 0,-1-3-8 15,2 6 3-15,-3-4 0 0,1-1-6 0,2 2 3 16,-1-1-8-16,1 0 5 0,1 1-5 0,4 3 0 16,-6-2-2-16,0 0-2 0,0-1 4 0,-2 3-6 15,4 4 0-15,-8-5-1 0,4 6-2 0,-2 0 2 0,-4-4 0 16,1 6 2-16,-2 2-4 0,-4 3 3 0,-1 0 3 16,-2 2-2-16,-5 8 8 0,-3 1-2 0,-4 0 5 15,1-2 2-15,-1 1-1 16,0-4 1-16,2-7 7 0,0-2-2 0,0 2 6 15,0-4 2-15,3-2 1 0,0-2 0 0,1 0-2 0,2-4-4 16,1-1 0-16,1-4-4 0,4 1-5 0,-1-1 1 0,1-3-4 16,-1-1 1-16,2 0-10 0,0 0-6 0,-1-1-15 15,3 0-12-15,-2 0-11 0,2-2-25 16,-3 2-24-16,3-2-26 0,0 0-30 0,0 3-53 16,0-3-152-16,0 0-377 0,0 0 167 0</inkml:trace>
  <inkml:trace contextRef="#ctx0" brushRef="#br1" timeOffset="657901.2348">2995 9628 14 0,'1'-6'207'16,"-2"0"-10"-16,1 0-5 0,0 2 8 15,0-2-2-15,0 1-21 0,0 2-8 0,-1-1-13 16,1 1-11-16,0 3-13 0,0-6-11 0,0 6-4 0,1-2-11 16,-1 2-7-16,0 0-8 0,-1-5-5 0,1 5-10 15,0 0-1-15,2-2-7 0,-2 2-9 0,0 0-4 16,0 0-3-16,0 0-7 0,0 0-3 0,0 0-2 15,0 0-6-15,0 0-1 0,0 0-6 0,0 0 0 16,0 0-8-16,0 0-1 0,0 0 0 0,0 0 1 0,0 0 7 16,-6 9-7-16,6-3-2 0,-2 0 2 0,1 3-3 15,-2 4 2-15,0 0-1 0,1 0 2 0,-2 5-5 16,2 2 5-16,0 0-1 0,0 3-1 16,0-1-2-16,-1-2 1 0,0 2 0 15,0-2 0-15,-1 1-4 0,1-2-5 0,1-2 5 0,0-3-3 16,1 1 1-16,-1-1-2 0,2-2-2 0,0 0 2 15,0-3-1-15,0-1 1 0,0-2-2 0,0 3 0 16,2-5 0-16,-1 1 1 0,-1-1 1 0,3-2-4 16,-1 2 0-16,0 1 0 0,0-2 7 0,0 1-2 15,2-2 2-15,0 1-6 0,1-2-1 0,0 1-1 16,1-1-1-16,-1-1 6 0,4 2-5 0,-1-2 8 16,2-2-10-16,-1 2 3 0,2-1-3 15,-1-2 0-15,0 2-1 0,4-3 10 0,-4 1-7 16,0 1-3-16,0-1 6 0,-2 0 1 0,2-1-4 15,-1 2-2-15,0-1 7 0,-2 1-5 0,-2-1 0 0,1-1 3 16,-1 2-2-16,-1 1-5 0,-1-1 3 0,1-1-1 16,-1 0 5-16,-3 3 2 0,3-2-5 0,-3 2 2 15,4-2-6-15,-4 2 2 0,4-1-6 0,-4 1-10 16,0 0-12-16,0 0-17 0,0 0-16 0,1-2-13 16,-1 2-19-16,0 0-22 0,0 0-21 0,0 0-33 0,0 0-33 15,-6 7-23-15,3-5-197 0,0 0-455 0,3-2 202 16</inkml:trace>
  <inkml:trace contextRef="#ctx0" brushRef="#br1" timeOffset="658601.2366">3257 9598 174 0,'0'-3'269'0,"1"2"-16"0,-1-2-17 0,0 0-18 0,2 0-20 15,-2 3-16-15,1-6-19 0,-1 4-15 0,3 0-16 16,-3 2-13-16,0 0-14 0,0-3-9 0,0 3-12 16,0 0-8-16,0 0-9 0,0 0-8 0,0-3-7 15,0 3-3-15,0 0-7 0,0 0-5 0,0 0-5 16,0 0-5-16,0 0-3 15,0 0-2-15,0 0 0 0,0 0-6 0,0 0 1 16,0 0 0-16,0 0-1 0,0 0 2 0,0 0-3 16,-3 10-2-16,3-8 5 0,0-2-2 0,0 7-2 0,0-4 0 15,0 1-3-15,0-1 4 0,0 3 4 0,0-2 1 16,0 4-6-16,-1-2 1 0,-1 4-2 0,2-2 3 16,0 2-4-16,-1 3 0 0,1 0-2 0,0 1-1 15,-3 0 4-15,0 4-3 0,3 2 0 16,0-5-2-16,0 2 5 0,-3 2-5 0,2 0-1 15,1-5 0-15,0-1-1 0,-1 1-2 0,-1-1 4 16,1-1 1-16,-1 0-4 0,1-4-2 0,1 0 1 0,0-1-1 16,0 1-1-16,0-3 2 0,0 1-2 0,0-1 0 15,0-2 2-15,-1 1-3 0,2-2 4 0,-1-2 1 16,-1 5-2-16,1-5 0 0,1 4 2 0,-1-4 5 16,0 3-4-16,0-3 5 0,0 2 5 0,0-2-2 15,0 0 2-15,0 0 0 0,0 2-4 0,0-2 4 0,0 0 6 16,0 0 0-16,0 0-8 15,0 0 0-15,0 0-2 0,0 0 6 0,7 0-5 0,-7 0-6 0,4 0 7 16,-4 0-4-16,9 0-1 0,-9 0-4 0,8 0-2 16,-2 0 7-16,1-2-3 0,0 0-5 15,0 1 1-15,0 0 0 0,1 0 4 0,1-1-7 0,-2 0 2 16,1-1-2-16,1 1-2 0,-2 0 2 0,-3-1 3 16,1 2-1-16,0-1-2 0,0 1 1 0,0-1 1 15,-5 2 2-15,5-3 1 0,-2 3-3 0,-3 0 7 16,4 0-11-16,-4 0 4 15,3-3-2-15,-3 3-3 0,0 0-7 0,3-1-14 16,-3 1-13-16,0 0-12 0,0 0-21 0,3-3-20 0,-3 3-26 16,0 0-23-16,0 0-26 0,0 0-16 0,0 0-25 15,0 0-23-15,0 0-183 0,5 4-444 0,-5-4 196 16</inkml:trace>
  <inkml:trace contextRef="#ctx0" brushRef="#br1" timeOffset="658953.8147">3571 9614 244 0,'-3'-3'278'0,"3"3"-20"0,0 0-19 0,0-3-20 0,0 3-24 0,0 0-21 15,0 0-18-15,0 0-16 0,-3-2-15 16,3 2-14-16,0 0-10 0,-4 5-10 0,1 0-8 0,-1-1-6 16,1 2-7-16,-1 3-7 15,1 1-4-15,-1 2-6 0,-1-4-5 0,0 5 0 16,1-3-5-16,-1 5 7 0,1-1-2 0,1 0-6 16,-1 4-4-16,3-4-4 0,-3 5-4 0,4-2-2 15,-3-3-1-15,3 1-8 0,0 4 4 0,-2-6 1 0,4 1-5 0,1-1-2 16,-2-4-9-16,2 3-16 0,0-4-20 0,-1 1-10 15,4-2-14-15,0 2-27 0,-2-3-22 0,3 1-9 16,0-2-35-16,3-2-31 16,4 1-10-16,-4-3-32 0,0-1-140 0,-3-1-386 15,4-3 171-15</inkml:trace>
  <inkml:trace contextRef="#ctx0" brushRef="#br1" timeOffset="659569.781">3796 9672 183 0,'0'-6'307'16,"0"1"-12"-16,0 1-16 0,0-1-14 0,0 2-18 16,-1 0-23-16,1 0-18 0,1 0-19 0,-1 3-18 15,-1-5-25-15,1 5-18 0,0 0-16 0,0 0-8 16,0 0-11-16,0 0-8 0,0 0-9 0,-2 11-7 16,1-7-5-16,2 4-7 0,-2 0-3 0,1 1-10 15,0 3-3-15,-2 1-3 0,2 1-4 0,0 1-4 16,-1-2 8-16,1 3-13 0,0-2-6 0,-3 1 8 0,2-1-7 15,1-2-9-15,-2 1-1 16,1-1-5-16,1-3-6 0,0 2 0 0,-1-3 0 16,-1 0 2-16,1-1-6 0,1-1-1 0,0-1-3 15,0 0-8-15,-3-1 4 0,3-1 2 0,0 1 2 0,0-2 4 16,-1 1 0-16,1-3-1 0,0 3 2 0,0-3-1 16,-3 2 2-16,3-2 0 0,0 0-1 0,-6 1 1 15,6-1 1-15,0 0 2 0,0 0-1 0,-11-1 5 16,8 1-3-16,3 0 0 0,-7 1-1 0,7-1 1 0,-7-1 1 15,7 1-5-15,-7 0 1 0,4 1 1 0,3-1 1 16,-7 0 1-16,3 1-2 0,4-1 1 0,-3 1-2 16,3-1 0-16,-7 1-1 15,7-1 4-15,-3 3-4 0,3-3 5 0,-4 3 2 0,4-3-4 16,-2 4 1-16,0-4-1 0,2 0 1 0,0 3-4 16,0-3 2-16,0 0 2 0,0 4-7 0,0-4 5 15,4 3-1-15,0-3 1 0,0 2 0 0,2-2-3 16,-2 0 2-16,2 0 4 0,1-2-4 0,-3 2 1 0,6-2-5 15,-3 0 7-15,3 1 1 0,-3-1-3 0,0-1-1 16,-1 3-2-16,2-3 2 16,-2 2 2-16,-2-1-1 0,2 1 2 0,-2 1 0 15,0-3-2-15,-3 2-2 0,-1 1-1 0,0 0-6 0,9-1 2 16,-9 0-9-16,0 1-6 0,0 0-8 0,0 0-11 16,5-2-8-16,-5 2-9 0,0 0-4 0,0 0-19 15,0 0-16-15,0 0-15 0,0-2-5 0,0 2-5 16,0 0-14-16,0 0 3 0,0 0 1 0,0 0 5 15,0 0 0-15,-5-4-1 0,5 4 3 16,0 0 4-16,-4-1 9 0,4 1 5 0,0 0-6 0,0 0-65 16,-7 0-197-16,7 0 87 0</inkml:trace>
  <inkml:trace contextRef="#ctx0" brushRef="#br1" timeOffset="660083.6152">3813 9653 61 0,'0'0'201'0,"0"0"-9"0,0 0-27 15,0 0-15-15,0 0-17 0,0 0-10 0,0 0-9 0,0 0-15 16,0 0-12-16,0 0-9 0,0 0-6 0,0 0-11 16,0 0-4-16,0 0-2 0,0 0-9 0,0 0-3 15,0 0-7-15,0 0-1 0,0 0-2 0,0 0-4 16,0 0-7-16,-7 4 1 0,4-2-1 0,3-2-5 15,-1 4 2-15,-1-1-7 0,1 2-7 0,-2-1-9 0,-1 0-29 16,1 3-26-16,-1-1-26 0,0 2-43 16,-2-1-19-16,2 2-109 0,-1-2-277 0,0 1 123 15</inkml:trace>
  <inkml:trace contextRef="#ctx0" brushRef="#br1" timeOffset="660382.0411">4024 9572 36 0,'0'0'278'0,"0"0"-17"15,3-2-17-15,-3 2-19 0,0 0-22 0,0 0-18 16,0 0-21-16,0 0-14 0,0 0-3 0,7 4-12 16,-4-1-4-16,1 1-5 0,2 3-10 0,-2 0-6 15,7 4-12-15,-5 2-12 0,0 1-3 0,1 7-12 16,-3 3-6-16,-3 2-6 0,-1 9-8 0,-3 1-34 16,-4 1-42-16,-4-2-66 0,-3 2-68 0,1-1-82 15,-8-1-181-15,1-3-455 0,-2 0 202 0</inkml:trace>
  <inkml:trace contextRef="#ctx0" brushRef="#br1" timeOffset="661725.0869">2153 10266 194 0,'-2'-3'197'16,"1"0"3"-16,0-1-2 0,-1 3-17 0,2 1-11 15,-1-3-21-15,1 3-14 0,-2-3-14 0,2 3-15 16,0 0-14-16,0 0-8 0,0 0-2 16,0 0-10-16,0 0-3 0,0 0 0 0,0 13-3 0,2-6-3 15,-1 2-10-15,-1 0-3 0,0 5-5 0,0-1 0 0,3 7-5 16,-3-2-9-16,1 2-1 0,-1 1 0 0,2-4-4 15,-2 3-3-15,1 1-1 0,-1-2-5 0,0-5 1 16,2 2 0-16,-4-2-4 0,2-5-4 16,-3 5 2-16,2-7-2 0,0 0 0 0,1 1-2 15,-2-3 0-15,2-3-1 0,0 3 3 0,0-4 3 16,0-1 1-16,0 5 13 0,0-5 0 0,0 0 2 16,0 0-6-16,0 0-2 0,0 0-1 0,0 0-2 15,0-14-4-15,0 5 1 0,3 3 2 0,-2-4-8 0,2 2-1 16,0-3-2-16,1 2 1 0,0 0 2 0,-1 2-5 15,1 0 2-15,3-1-4 0,-1 3-2 16,0-1 0-16,-1 2 3 0,2 0-6 0,0 2 6 16,-1 0-6-16,-2 2-2 0,3 0 7 0,-2-2-5 15,0 4-2-15,-1-1 2 0,5 5 0 0,-4-2 1 0,1 1 9 16,-2 2-14-16,1 1 4 0,-1 1 2 16,-3-2-4-16,2 2 3 0,-2 0 1 0,-2 2 3 15,1 1-6-15,0-2 3 0,-3 2 0 0,0-2 0 0,1-1 1 16,-3 2-1-16,0-4 1 0,-1 2-4 0,2-2 3 15,-2 0-1-15,-1-3 1 0,0 3-2 0,0-3-14 16,0 2-8-16,1-3-3 0,-1 1-17 0,0-1-34 16,-1-1-9-16,2 2-24 0,-1-4-31 0,0 0-21 15,3 0-17-15,-2-1-177 0,2-2-387 16,3-1 172-16</inkml:trace>
  <inkml:trace contextRef="#ctx0" brushRef="#br1" timeOffset="662095.6026">2332 10254 17 0,'0'0'226'16,"2"-4"-20"-16,-2 4-15 0,0-1-20 0,0 1-16 16,0 0-18-16,0 0-10 0,9 5-12 0,-6-3-15 0,0 4-9 15,2-2-8-15,2 4-8 0,2 0-6 0,1 2-8 16,2 1-7-16,2 5-3 0,3-2-4 15,-1 1-9-15,-1 0-1 0,2-3-13 0,0 3-5 0,0-1-9 16,-1 1 4-16,-3-1-4 0,-2-1 0 0,2 1-6 16,-6 0 1-16,-1-1 2 0,-1 0-4 0,-2 5 4 15,-3-2-6-15,-4 3 12 16,-3 3 1-16,-3-4-2 0,-3 2 11 0,-1 1 11 0,-2-2 2 0,0-4 0 16,-2 5 4-16,1-5 4 0,-1 1-1 15,1-4 5-15,0 1 0 0,1-4-6 0,4 0-2 16,-1-1-1-16,7-2-9 0,-3 0 5 0,1-2-12 0,3 0-2 15,1-3-13-15,-1 1-13 16,4-1-15-16,1-1-22 0,-4 4-4 0,4-4-7 16,0 0-22-16,0 0-15 0,5 3-9 0,-5-3-31 0,10-4-12 15,-1-1-24-15,0 3-26 0,-1-1-97 0,-1-2-314 16,-2 1 139-16</inkml:trace>
  <inkml:trace contextRef="#ctx0" brushRef="#br1" timeOffset="662814.3194">2932 10416 234 0,'1'-6'273'0,"-1"3"-21"0,0-1-6 16,0-1-4-16,2 3-11 0,-1-2-14 0,0 0-23 15,-1 3-17-15,2-1-16 0,-2 2-19 0,0 0-17 16,1-4-14-16,-1 4-13 0,0 0-11 0,0 0-6 0,0 0 3 15,0 0-8-15,2 7-6 0,-2 1-7 0,2-1-6 16,-2 0-6-16,0 2-4 0,0 5-2 0,0-1-5 16,0 1 0-16,0 6-2 0,-1-1-9 0,0 1-5 15,-1-1 1-15,-1 2-24 0,1-1 2 16,-1-2 0-16,1 1-1 0,-1-5 0 0,2 2 0 0,-2-3-3 16,3 0 4-16,-1-2-1 0,-1 1 0 0,1-4 2 15,2 1-2-15,-2-4-2 0,1 0 2 0,-2 0 1 16,4-1-3-16,-1 0 0 0,-1-1 8 0,3 2-2 15,1-4-4-15,-1 1 1 0,2 0 5 0,0-2-2 16,1 2 3-16,-6-2-2 0,11-4 3 0,-2 4-2 0,-1-2-3 16,0-2-1-16,2 2-3 15,-2-2 0-15,0 1 5 0,1-1-2 0,-2-1 0 16,1 2 0-16,-2-2 4 0,3 1-5 0,-5 0-2 16,-1 3 3-16,2-2 2 0,0 1-8 0,-4-1-3 15,2 1-9-15,0-1-10 0,0 3-14 0,-3 0-20 16,1-3-18-16,-1 3-24 0,2-3-22 0,-2 3-33 0,0 0-23 15,-2-5-32-15,2 5-32 0,0 0-172 0,-3-3-449 16,2 1 198-16</inkml:trace>
  <inkml:trace contextRef="#ctx0" brushRef="#br1" timeOffset="663249.0734">3188 10349 142 0,'0'-3'295'0,"0"-1"-14"0,1 2-22 0,-1-1-17 0,0 3-23 15,0-5-26-15,1 2-20 0,-1 3-15 0,0 0-25 16,0 0-12-16,2-2-11 0,-2 2-5 0,0 0-8 0,1 12-20 16,-1-4-5-16,-1 1-8 0,2 3-6 0,-2 0-9 15,1 2-2-15,0 1-3 0,-1 1-8 0,0 0 1 16,0 6-1-16,1-2-10 0,-4 1-3 0,2 0 0 15,1-2 0-15,-2 2-4 0,0-2-2 0,2-4-1 16,-2-1-2-16,0 1-2 0,2-2-2 0,0 0 1 0,1-1-3 16,0-3 3-16,0-3-4 15,0 2 2-15,0-5-2 0,0 4-1 16,1-3 1-16,1-1 1 0,2 1 3 0,-2-1 3 0,1-1-8 16,1-1 3-16,2 1-5 0,-2-2 2 0,2 1 3 15,-1-2-3-15,1-1 1 0,3 0 0 0,-4 1 1 16,2 0-2-16,-1-2-5 0,1 0 6 0,0 2-4 15,-1-1 3-15,-3 1 2 0,1-4-5 0,0 4 5 16,2-1-7-16,-4 0 4 0,-2 2-2 0,5-3-1 0,-2 3 7 16,-3 0-10-16,0 0 4 0,4-1-18 0,-4 1-19 15,0 0-25-15,0 0-29 16,0 0-29-16,0 0-15 0,0 0-12 0,5 2-36 0,-5-2-22 16,3 2-36-16,-2 2-137 0,-1-4-405 0,3 1 179 15</inkml:trace>
  <inkml:trace contextRef="#ctx0" brushRef="#br1" timeOffset="663582.6989">3471 10352 145 0,'-3'-4'281'0,"2"1"-13"0,0-1-16 16,0 1-22-16,1 3-20 0,-3-4-23 0,1 3-21 16,2 1-16-16,0 0-16 0,0 0-19 0,-8 5-11 0,6-2-7 15,-1 3-11-15,-1 2-5 0,1 2-9 0,-1 3-1 16,1 0-12-16,-2 2-1 0,0 4-6 0,2 2-2 16,-1 0-9-16,1 0-2 0,2 1-4 0,-2 0-1 15,3 0-5-15,0 1-4 0,0-3-2 0,0-1-3 16,0 0 1-16,3-4-14 0,-2-2-7 15,5-1-6-15,-2 2-19 0,-1-6-15 0,4 3-10 16,0-5-21-16,-2 1-24 0,4-3-17 0,-1-1-24 16,2 0-37-16,0-2-18 0,3-2-184 0,1 0-404 0,-2-4 179 15</inkml:trace>
  <inkml:trace contextRef="#ctx0" brushRef="#br1" timeOffset="664129.7228">3707 10442 159 0,'-1'-4'288'0,"1"-1"-9"0,-1 1-13 0,1 4-9 0,-3-4-25 16,3 4-21-16,-3-6-22 0,3 6-21 0,0 0-20 15,0 0-11-15,0 0-16 0,0 0-9 16,0 0-10-16,0 0-7 0,-4 18-16 16,4-11-5-16,0 1-11 0,-2 4-3 0,2-4-6 15,0 4-9-15,-1 2 0 0,-1 0-6 0,2 0-5 0,-1 1-2 16,2 3-6-16,-1-5-5 0,2 0-2 0,-4-1-7 15,4 0 3-15,-2-2-2 0,0-1-2 16,0-2-3-16,0-1 2 0,0 3-2 0,0-5-5 16,-2 1 0-16,2-1-1 0,0-1-1 0,0-1 1 0,0-2-2 15,0 7-3-15,0-7-2 0,-1 2 1 0,1-2 0 16,0 0-4-16,-1 4-1 0,-4-4-6 0,5 0-4 16,-7 2 8-16,3 0-7 0,0-2-2 15,-3 0 4-15,1 0 0 0,1 1 3 0,-2 1-1 16,1-2-1-16,2 0 5 0,-3 0-4 0,1 1 6 15,0-1-7-15,1 1 7 0,2-1 3 0,3 0-3 0,-7 2 0 16,7-2 1-16,-4 2-1 0,4-2 3 0,-3 2 0 16,3-2 0-16,-2 3 0 0,2-3 13 0,0 0-11 15,0 3 1-15,0-3-6 0,0 0 7 0,5 4-2 16,-1-2 2-16,-1-1-1 0,1 0-1 0,2 2-2 16,-2-2-1-16,0 0-3 0,2 0 2 15,-2 0 1-15,0-1-2 0,2 2 1 0,-1-2 0 0,1 0 1 16,0 0-1-16,1 0 3 0,-3 0-4 0,0 0 1 15,0 2-3-15,-4-2 5 0,6 0 0 0,-6 0 0 16,0 0 1-16,7 0 0 0,-7 0 1 0,0 0 1 16,0 0 0-16,4-2 2 0,-4 2-2 0,0 0-7 15,0 0-10-15,3-1-15 0,-3 1-14 0,0 0-14 0,1-4-19 16,-1 4-11-16,0 0-17 0,0 0-9 0,0-6-27 16,0 6-12-16,0-4-11 0,0 4-15 0,-1-2-113 15,1 2-320-15,-1-6 142 16</inkml:trace>
  <inkml:trace contextRef="#ctx0" brushRef="#br1" timeOffset="664401.1651">3685 10425 152 0,'0'0'267'0,"0"-3"-19"0,0 3-18 16,0 0-23-16,0-6-19 0,0 6-22 0,0 0-18 0,0 0-17 15,0 0-16-15,0 0-9 0,0 0-11 0,0 0-11 16,0 0-14-16,0 0-18 0,-3 13-10 0,2-6-29 16,-2-1-21-16,3 2-26 0,-3 0-21 0,2 1-29 15,-1 0-33-15,1-1-21 0,-1 1-24 0,1 1-124 16,-2-1-311-16,2 0 138 0</inkml:trace>
  <inkml:trace contextRef="#ctx0" brushRef="#br1" timeOffset="664663.9908">3840 10349 239 0,'1'-7'338'0,"2"2"-20"0,0 0-20 0,-2 1-16 0,1 1-18 0,-1 1-37 16,-1 2-28-16,4-6-10 0,0 5-24 16,-4 1-17-16,13 7-8 0,-6 0-17 0,3 3-10 15,-3 1-11-15,6 6-17 0,-3 5-3 16,-1 1-4-16,0 4-11 0,1 9-5 0,-2 0-6 16,-4 0-23-16,-1 0-10 0,-3 1-9 0,-1-1-22 0,-5-3-20 15,2-7-24-15,-3-1-28 0,0 0-30 0,-2-1-23 16,-2-1-30-16,0-1-34 0,1-4-45 0,-4 1-197 15,4-2-475-15,3-6 209 0</inkml:trace>
  <inkml:trace contextRef="#ctx0" brushRef="#br1" timeOffset="666344.0231">4193 10375 89 0,'0'-7'284'0,"3"0"-12"0,-3 2 0 0,3 0-13 16,-3 1-18-16,1-2-12 0,-1 2-17 0,0 0-16 15,0 0-10-15,0 1-11 0,0 3-27 0,0-3-20 16,3 0-9-16,-3 3-15 0,0 0-16 16,0 0-9-16,0 0-7 0,0 0-4 0,0 0-12 0,0 0-6 15,0 0 1-15,-3 9-11 0,3 0-5 0,-1-1 1 16,-2 2 0-16,6 2-12 0,-2 3 2 0,-2-2 0 16,1 1-5-16,-3 2 23 0,3 4-1 0,0-5-8 15,0 0 1-15,0-3-7 0,0 3-1 0,0-4-6 16,0-2-10-16,0 0 8 0,0 0-10 0,0-2 2 15,-3-1 1-15,3 0-2 0,-3-1-4 0,3-1 4 16,0-1-5-16,0 0 3 0,0-3-1 16,0 4 5-16,0-2-1 0,0-2 2 0,0 0 0 0,0 2-4 15,0-2 3-15,0 0-2 0,0 0 0 0,0 0-7 0,-1-11 5 16,1 5-4-16,1 2 0 16,-1-3-2-16,3 2-4 0,0-2 0 0,1 1-3 15,-4 1 7-15,3 1-11 0,1-1 8 0,3 1-6 16,-4 0 0-16,4 1-2 0,-3 0 4 0,1 2 0 15,0-1-1-15,1 2 5 0,2-1-8 0,-3 2 3 0,3-1-8 16,-4 3 2-16,2 0-1 0,2 0-7 0,-5 1-4 16,1 2-2-16,-2-2-6 0,-1 5-1 0,-1 0-5 15,0-2-5-15,-3 5-5 0,-1 1-7 0,-1-2-3 16,-2 2-1-16,-2-1 0 0,-1-1 3 0,0 0 1 0,-1-2 2 16,1-1 7-16,0 1 6 0,-1-5 4 0,4 2 6 15,0-2 6-15,-3-3-15 16,3 0 10-16,-1 0 11 0,1-2 3 0,-2 0 4 15,5 0 12-15,0-1 11 0,-2 0 16 0,3-1-10 16,-1 0-3-16,1 0 5 0,0 2-5 0,3 1 1 0,-2-2-5 0,0 0-1 16,2 2-1-16,0 0-2 0,-3-4-1 0,3 4-1 15,0 0-2-15,0 0-2 0,0 0 1 0,0 0 2 16,0 0 0-16,0 0-1 0,0 0 0 16,0 0 1-16,0 0 3 0,13 4 4 0,-9-4-4 0,-1 2-6 15,1-1 7-15,-1 0-5 0,3 0 3 0,-2 1 0 16,2-2 0-16,-1 2 1 0,0 0-4 15,0 0 2-15,4-1 0 0,-1-1-1 0,-1 0 0 16,3 0-3-16,-2-1 1 0,2-1 3 0,-1-1-3 16,-1 0-1-16,6 2 1 0,-4-3 0 0,1-3 2 15,-1 2 2-15,0-1-5 0,-2-1 2 0,-2 1-2 16,5-5 1-16,-3 2 2 0,-1-2 1 0,-1 2 9 0,0-3 7 16,-2-1-1-16,2 0 15 0,-2 1 1 15,-1 0 9-15,1 4 7 0,-4 0-4 16,3-1-8-16,-2 2 2 0,2 0 5 0,-3-1 6 15,0 3-7-15,0 1 7 0,0 4-9 0,0-5-5 16,0 5-6-16,0-5 5 0,2 1-11 0,-2 4-11 16,0 0-5-16,0 0 4 0,0 0 0 0,0 0-8 0,0 0 4 15,0 0-9-15,-3 11 2 0,1-6-2 0,1 2 4 16,-2 1-5-16,3 1-1 0,0-1-7 0,0 1-4 16,0 0-6-16,0 1-9 0,0-1 4 15,0 0-4-15,0-3-8 0,0 4-6 0,0-1-5 16,3-3 3-16,0-1-2 0,-2-1-7 0,2 2-5 15,-2-3 2-15,2 0 8 0,2-1 4 0,0-2 3 0,0 0-1 16,-5 0-1-16,11-1 5 0,-4-2 4 0,1-1 4 16,-1 1 5-16,0-2 3 0,0-2 1 0,-1 2 11 15,-1-2 15-15,0 1 8 0,-1-2 11 16,-1 3 7-16,0-2 2 0,0 1 2 0,-1-1 2 0,-2 3 14 0,0-1 7 16,3 1 10-16,-3 1-19 15,1-1-5-15,-1 4-9 0,1-2 3 0,-1-1-5 16,0 3-11-16,2-2-5 0,-2 2 0 0,0 0-7 15,0 0 3-15,0 0-4 0,0 0-5 0,0 10-14 16,0-4-16-16,0 0-7 0,2 4-11 0,-1-3-3 16,2 1-3-16,-2 2-10 0,3-3-12 0,0 5-1 0,1-3-11 15,-1-3 4-15,3 2-2 0,0-3 0 0,3 0 5 16,0 0 5-16,0-1-2 0,3-1 5 16,2-2 4-16,-1-1 10 0,-1-2-1 0,0-2 11 15,1-2 4-15,-2-1 17 0,-1-2 7 0,-1 0 13 16,0-2 21-16,-2 0 8 0,1-2 14 0,-2 1 3 0,0-7 7 15,-3 0 5-15,2 1 6 0,-2 0 2 0,-2-3 11 16,-1 0-3-16,1 1 2 0,-2 0-9 0,1 2-3 16,-1 2 18-16,-3 3-1 0,2 0 8 0,-1 1-18 15,0 3-1-15,0 2-13 0,1 1-9 0,-1 2-10 16,-1 1-9-16,1 0 3 0,-3 1-6 0,1 2-4 16,4 0-10-16,-11 6 1 0,5-1-9 0,-1 3-6 15,0 4-15-15,1 1-7 0,0 4-9 0,1-1-5 16,1 3-1-16,1 2-4 0,0 1-4 15,1 1-6-15,1 2-6 0,1-3-6 0,1 2-3 16,-1-1-9-16,1-3-10 0,0 2-9 0,2-2-8 16,-3 1-11-16,1-2-4 0,0-5-21 0,0-1-24 0,1 0-23 15,0-4-17-15,1 0-21 0,-2 0-157 0,0-3-412 16,0-2 182-16</inkml:trace>
  <inkml:trace contextRef="#ctx0" brushRef="#br1" timeOffset="666539.4502">4659 10516 106 0,'-2'-4'186'0,"2"4"-14"0,0-3-13 0,0 3-19 16,0-4-17-16,0 4-13 0,5-1-16 0,-3 0-20 15,1-1-15-15,2 1-16 0,0-2-17 0,2 2-20 0,2-1-32 16,0-1-19-16,-1 0-24 0,3 2-19 0,-5-1-91 15,3 1-193-15,-4 0 85 0</inkml:trace>
  <inkml:trace contextRef="#ctx0" brushRef="#br1" timeOffset="666960.6322">4827 10435 81 0,'2'-2'209'0,"-2"2"-3"0,3-3 0 0,-3 3-10 15,4-1-6-15,-4 1-9 0,2-3-13 0,-2 3-10 16,0 0-16-16,3-1-17 0,-3 1-8 0,0 0-20 15,0 0-9-15,0 0-8 0,4 4-7 0,-1-1-5 16,-2 1-7-16,2-1-8 0,-4 3-4 0,2 0-4 16,2 1-6-16,-2 2-1 0,1 0-5 0,-1 0-8 15,-1 0 0-15,2 0-13 0,-2 0 1 0,-2 0-5 0,1-1-3 16,1 1-3-16,-2 1-2 0,1-5 2 0,1 1-4 16,-1-1 4-16,1-3-1 0,-2 2 4 0,2 0 1 15,-1-2 4-15,1-2 5 0,-3 3 2 16,3-3 0-16,0 0-3 0,0 0 4 0,0 0 1 0,0-13 0 15,0 8 9-15,0-4 1 0,0 0 7 0,4-4-5 16,-1 4 0-16,0-2 1 0,1-2-3 16,3 0-1-16,-4 5 6 0,0-5 4 0,1 3-2 0,0 3-5 15,1-2-3-15,0 1-4 0,0 4-3 0,-2-2-4 16,-1 3-3-16,3-1 1 0,-3 2-5 0,-2 2-2 0,8 0-1 16,-8 0-1-16,7 4 2 0,-1 1-2 0,-1 1-4 15,-2 3 1-15,3 1 11 0,-1 2-14 0,-2 1-5 16,-1-1-10-16,-2 3-4 15,2-1-12-15,-1 1-11 0,0-3-17 0,0 2-12 0,-2 0-17 16,1 0-12-16,-1-3-18 0,0 2-27 16,-1-4-21-16,2 0-19 0,1 0-24 0,-1-4-167 15,0 1-405-15,0-3 180 0</inkml:trace>
  <inkml:trace contextRef="#ctx0" brushRef="#br1" timeOffset="667276.9282">5033 10503 210 0,'1'-2'282'16,"-1"-1"-10"-16,0 3-17 0,0-2-14 0,0 2-19 16,0-4-19-16,0 4-24 0,0 0-19 0,0 0-16 0,0 0-15 15,0 0-11-15,0 0-8 0,-3 9-19 16,3-4-7-16,-1 1-6 0,1 1-7 0,-2 0-7 0,2 2-10 16,2-1-11-16,-1 0-22 0,-1 2-15 0,6-2-14 15,-3-1-14-15,1 0-12 0,0-1-3 0,1 1 0 16,-1-4-1-16,1-2 1 0,1 1 1 0,0-1 5 15,0-4 7-15,-1 3 5 0,0-3 10 0,0-1 13 0,0 1 21 16,-2-2 14 0,1-1 6-16,-1-2 1 0,0 1 2 0,-2-2 17 0,0 2-2 15,-1-3 4-15,-1 2-11 0,0 0-7 0,-1 1-3 16,1 2-1-16,-2-1-6 0,0 2-5 0,0 0-14 16,-1-1-4-16,0 2-16 0,0 2-27 0,0-2-27 0,0 0-29 15,4 3-34-15,0 0-40 0,0 0-33 0,-10 2-43 16,10-2-193-16,0 0-460 0,0 0 203 0</inkml:trace>
  <inkml:trace contextRef="#ctx0" brushRef="#br1" timeOffset="667520.7786">5238 10345 192 0,'4'-7'345'0,"-1"-1"-1"0,-2 3-1 15,1 1-5-15,-1-1-11 0,0-1-13 0,1 4-11 16,-2-2-19-16,1 1-24 0,-1 2-27 0,0 1-25 15,0 0-23-15,1-6-13 0,-1 6-28 0,0 0-20 16,0 0-10-16,0 0-13 0,0 0-9 0,1 10-11 16,-2-2-10-16,0 0-9 0,1 6-15 0,0 1-12 15,-2 5-21-15,3 4-31 0,-1-3-11 0,-2 3-20 16,-1 2-28-16,2-2-11 0,-2 3-25 0,0-3-18 0,0 0-11 16,0-2-21-16,2-3-25 0,-2 1-22 15,0-6-24-15,2-5-33 0,1-1-241 0,-2 1-548 16,1-1 243-16</inkml:trace>
  <inkml:trace contextRef="#ctx0" brushRef="#br1" timeOffset="667709.9994">5175 10496 300 0,'0'0'302'0,"-2"-2"-13"0,2 2-32 15,0 0-29-15,6-7-26 0,1 1-23 16,3 2-30-16,3-2-36 0,5 0-39 0,3-1-46 16,0 0-52-16,-1 2-54 0,4-3-61 0,-3 5-175 15,-1-3-339-15,-5 2 150 0</inkml:trace>
  <inkml:trace contextRef="#ctx0" brushRef="#br1" timeOffset="669185.595">5551 10339 49 0,'0'-5'218'0,"0"-1"2"0,3-1-6 0,-3 2-6 0,2 1-13 15,0-4-12-15,-2 4-5 0,3-2-1 0,-3 2-4 16,1 1-8-16,0 0-10 0,-1 0-13 0,0 3-6 0,2-3-13 15,-2 3-10-15,0-4-12 0,0 4-16 16,1-2-4-16,-1 2-7 0,0 0-10 0,0 0 0 16,0 0-4-16,-1 10 0 0,1-5-7 0,-3 0-2 15,2 4-5-15,-2 0-4 0,0 4-4 0,-1 1-1 0,0 0 0 16,1 2-4-16,-3 4 1 0,-1-1 3 0,3 1-16 16,0 0-6-16,1-1 2 0,0 0 27 0,-1 0-3 15,2 0-4-15,1-4-5 0,1-1 10 0,-1 0-5 16,2-2-11-16,2-1-8 0,-2-2 1 0,-1-2-7 15,2 1-2-15,-1-3 1 0,2 0-13 0,-2-1-10 16,2 0-11-16,0 0-17 0,-3-3-3 0,3 1 7 0,1-2-14 16,-4 0-13-16,10-2-14 0,0-1-9 15,1-3-11-15,3 1 5 0,-1-1-18 0,-2-3-2 16,1 0 2-16,4-5 12 0,-5 3 9 0,5-6 9 0,-5 7 11 16,2-7 9-16,-2 2 29 0,-1 3 4 15,-3 1 21-15,0 1 25 0,-1-1 21 0,-2 0 22 16,0 4 8-16,-3 0 4 0,2 1 21 0,0 0 4 15,-2 0 12-15,1 5 6 0,-2-2-10 0,1-2-6 16,-1 5 3-16,2-5-17 0,-2 3-19 0,0 2-13 0,0 0 1 16,0 0-9-16,0 0-4 0,0 0-10 15,-2 15-2-15,4-8 6 0,-4 1-4 16,1 2-5-16,1 3-2 0,-2 1-12 0,2 0 5 16,-1 0-4-16,0 0 0 0,1 2-16 0,-3-1 1 15,3 0-5-15,-2-1-7 0,2 0-4 0,-1-3 0 16,1-2-12-16,-1 0-5 0,2-1 8 0,-5-1-2 15,2-3 4-15,1 1 6 0,1-1 3 0,0-2 0 16,-1 0 3-16,1-2 2 0,0 0 0 0,0 0 4 16,0 0-1-16,-5-10 2 0,4 5 2 0,1-4-1 15,0-2-1-15,0 0 5 0,1-1-2 0,1-3-1 0,1 0 0 16,1-3 1-16,-1-4 1 0,1 1-5 0,3 0 5 16,0 0-5-16,0-3 0 0,1 1 2 0,1 0-7 15,2 1 1-15,2 2 0 0,-2 1-1 0,0 1-3 0,-2 7 3 16,2 0 0-16,-1 2 4 0,0 2-4 0,0-1 3 15,-2 3-5-15,-2 1 2 16,-2 4 2-16,3 0-1 0,-1 1 1 0,-4 2 1 16,0 0-5-16,2 4 2 0,-1-1-6 0,-3 2-2 15,0 3-8-15,-3 3-8 0,-1-1 2 0,0 2-7 16,-5 3-8-16,1-1 1 0,1-5-5 0,-3-1-6 0,3 1 3 16,0 1 5-16,-3-2 6 0,3-4 1 0,0-1 3 15,0-1 6-15,1 0 7 0,-1 1 5 0,1-4 9 16,1 0 7-16,1-1 0 0,-2 0 5 0,2-1 8 15,4 0 6-15,-6 0 9 0,6 0 0 16,-6-2 5-16,6 2 3 0,-4-1-6 0,4 1 3 0,0 0-9 16,-4-1-2-16,4 1-2 0,0 0-3 0,0 0 1 15,0 0 0-15,8 7 1 0,-2-3-4 0,-2 1-2 16,2 2 5-16,2 3-5 0,1 1-3 0,2-2-1 16,-2 1 3-16,0 0 1 0,1 2-4 0,0-1 1 15,0-1 3-15,0 0-9 0,0 1-6 0,-2 0-16 0,2-2-10 16,0 1-19-16,-4-2-18 15,-1-3-21-15,2 3-23 0,-1 0-24 0,-1-2-26 16,1 1-28-16,1-1-35 0,-3 0-157 0,-1-2-415 16,1-1 184-16</inkml:trace>
  <inkml:trace contextRef="#ctx0" brushRef="#br1" timeOffset="669458.0323">6090 10333 20 0,'0'-8'350'0,"0"3"-14"0,0 1-22 0,0 0-31 16,0 1-21-16,0 3-31 0,-1-6-26 0,-1 4-22 15,2 2-13-15,0 0-18 0,0 0-17 16,0 0-9-16,-1 15-16 0,-2-6-10 0,3 3-11 16,2 0-8-16,-4 2-5 0,-1 6-9 0,3-6-6 0,-1 1-3 15,1 3-15-15,1 2-14 0,-1-2-11 16,0 1-9-16,0-3-20 0,3 2-6 0,-3-2-17 15,2-3-13-15,0 2-17 0,1-1-20 0,0-4-22 16,-2-2-31-16,2 0-15 0,0-1-18 0,3-2-5 0,-1-3-28 16,2 0-182-16,0-2-417 0,3-2 185 0</inkml:trace>
  <inkml:trace contextRef="#ctx0" brushRef="#br1" timeOffset="669777.012">6287 10453 219 0,'3'-9'286'0,"-3"1"-9"0,0-2 2 0,0 7-2 0,0-3-5 0,-1 1-13 15,1 2-14-15,-2-2-17 0,2 5-18 0,0-5-28 16,0 5-13-16,-4-3-28 0,4 3-12 0,0 0-11 16,0 0-14-16,-6 7-3 0,6-3-12 0,-4 2-12 15,1 4-16-15,3-3-6 0,-2 3-6 0,0 0-11 16,-1 1-13-16,3 0-19 0,3 1-6 16,-3-2-18-16,2-1-18 0,0 0-5 0,3 0-16 15,0-2-5-15,0 0 9 0,0-4-1 0,2 2 9 16,-3 0-2-16,3-5 4 0,-1 0 7 0,1 0 2 15,-3 0 7-15,3-3 4 0,-1-1 11 0,0-2 13 16,-1 0 15-16,2 0 6 0,-2-2 10 0,-1-4 9 0,0 1 7 16,-1-1 6-16,-2 0-2 15,-1 0 0-15,0-3 2 0,-1 3-3 0,-1-1-12 0,0 0-2 16,-1 3 7-16,-1 1-5 0,-1 1-10 0,1 1 10 16,1 3-19-16,-2 0-28 0,-4 2-26 0,2 1-35 15,0 1-37-15,0 2-51 0,0 1-55 0,-1 1-59 0,3 1-250 16,0 1-563-16,3-1 250 0</inkml:trace>
  <inkml:trace contextRef="#ctx0" brushRef="#br1" timeOffset="670014.149">6542 10271 3206 0,'0'-5'130'0,"1"1"47"15,0 0-50-15,-1 0-44 0,0 0-11 0,-1 1-16 16,1 3-13-16,0-3-11 0,0 3-1 0,0 0 1 16,0 0 3-16,0 0 9 0,12 11-2 0,-5-3 8 0,0 4-29 15,2 5 11 1,-3 3-8-16,0 2-12 0,-2 3-17 0,-4 3-38 16,0 7-36-16,-3 1-42 0,-5-1-57 0,-2-2-84 0,-2 3-80 15,0-12-195-15,-2 0-581 0,0-2 257 0</inkml:trace>
  <inkml:trace contextRef="#ctx0" brushRef="#br1" timeOffset="670889.8633">6090 10259 126 0,'0'0'127'0,"2"-3"0"0,-2 3-4 0,0 0-1 0,-2-4-1 15,2 4-2-15,0 0-2 0,0 0-4 0,2-3-6 16,-2 3 3-16,0 0-6 0,0 0-6 0,0 0-1 16,0 0-4-16,0 0-4 0,0 0-9 15,-2-3 0-15,2 3-6 0,0 0-3 0,0 0-5 16,0 0-3-16,0 0-5 0,0 0-3 16,0 0-4-16,0 0 12 0,0 0 2 0,0 0-14 0,0 0-1 15,0 0-7-15,0 0-1 0,0 0 1 0,0 0 0 16,0 0-4-16,0 0-1 0,-4 8 1 0,3-6 7 15,-2 2-5-15,1-1-5 0,1 3 0 0,-2-2 2 16,0 1 2-16,0 2 3 0,-1 0-4 0,0 4 4 16,1 5-6-16,-4-3 7 0,3 7-2 0,-2-2-2 15,-1 3 5-15,3-2-6 0,0 1-3 0,1 1-4 16,-1 0-1-16,-2-2 0 0,6-1-3 0,0 1-5 16,0-4 0-16,3-2 1 0,1 3-2 0,-1-4-1 15,4 1 2-15,0 0 1 0,0-2-7 0,-1-4-3 16,-1 0 3-16,2-1-1 0,3 0-3 0,-3-2 4 15,3-1-3-15,0 0-4 0,1-3-1 0,-2 2 2 0,-1-2-2 16,2-2 2-16,-1 2-2 0,-1-3-6 0,0 3 6 16,-2-1-4-16,-2 0-3 0,-1-1 4 0,1 2-1 15,-1-3-2-15,-3 3-7 0,7-1-9 0,-7 1-14 16,3-2-13-16,-3 2-22 16,0 0-24-16,0 0-29 0,-3-5-36 0,3 5-37 0,0 0-66 15,0 0-46-15,-7-1-166 0,7 1-504 0,-3-1 222 16</inkml:trace>
  <inkml:trace contextRef="#ctx0" brushRef="#br1" timeOffset="672216.1396">2203 11158 19 0,'0'-3'209'0,"0"0"-7"0,-4-1-2 16,3 3 0-16,-1-2-14 0,2 3-9 15,-4-4-13-15,4 4-12 0,-1-4-11 0,1 4-10 0,-3-1-12 16,3 1-9-16,-6-3-9 0,6 3-7 0,-4 0-10 16,4 0-4-16,0 0-7 0,-8 3-7 0,3 1-7 15,1-1-2-15,-3 2 23 0,2 2 0 0,-3-1-2 16,0 3-5-16,-2 2 1 0,2-2-6 0,-2 4-6 16,1-2-3-16,1 1-11 0,-1-1-3 0,1 1-5 15,2 1-2-15,2-1-2 0,-1 0-6 16,2-3 2-16,1 3-5 0,2-3 0 0,0 4-7 0,3-4 4 15,1-1-7-15,3 0-3 0,3-1-13 0,3 0-11 16,-2-1-20-16,3-3-12 0,2 0-13 0,-1-1-34 16,1-2-28-16,5 0-29 0,-1-4-51 0,-1-1-48 15,1-2-200-15,-9 2-481 16,3-2 213-16</inkml:trace>
  <inkml:trace contextRef="#ctx0" brushRef="#br1" timeOffset="672737.8672">2275 10944 18 0,'-1'-6'270'0,"1"6"-16"0,0 0-20 15,-3-3-26-15,3 3-23 0,0 0-17 0,0 0-19 16,0 0-10-16,0 0-10 0,0 0-11 0,4 12-9 15,-1-6-10-15,-2-1-8 0,4 1-9 0,0 2-12 0,0 2-6 16,2 1-7-16,1 0-6 0,1 0-3 0,3 0-7 16,-2-2-1-16,1 3-9 0,1-3-7 0,0 2-12 15,2 2-9-15,-1-2-6 0,-2-1-7 0,0-2-5 16,2 1 4-16,-4 0-3 0,-2-2-1 0,0-1-1 16,-2-1 5-16,0 0-1 15,-1-2 4-15,-2 0 0 0,1 0 12 0,-1 0 8 16,-1 0 11-16,0 0 5 0,-1-3 6 0,1 3 0 0,-1 1 6 15,-1-1 6-15,-1 1-2 0,0 1-4 0,-1-1 3 16,-2 2-6-16,3 2 2 0,-6 3 4 16,1 1-4-16,-6 4 0 0,3 5-6 0,-1 1 0 15,0 3 1-15,-5 7-3 0,2 1-2 0,0-1 0 16,-1 3-9-16,1 0 2 0,2 0 0 0,-3-2-5 16,5-12-1-16,2-1-3 0,-2 0-1 0,4-2-1 15,2-3-1-15,-3-3-1 0,1 1 2 0,2-4-3 16,1-1-1-16,2-1 0 0,-2-2-2 0,0 1 5 0,0-3-4 15,2 1 4-15,1-1-1 0,0 1 1 0,0-4 1 16,-3 3-2-16,3-2 9 0,0-1-17 0,0 0-9 16,0 0-18-16,0 0-29 0,0 0-19 0,0 0-14 15,-7-8-31-15,7 6-25 0,0 2-38 0,0-7-43 16,0 2-218-16,-3 1-481 0,3-2 213 0</inkml:trace>
  <inkml:trace contextRef="#ctx0" brushRef="#br1" timeOffset="677825.0533">2983 11238 5 0,'1'-2'68'0,"1"-2"-4"0,-1 2 0 0,0-2-14 0,1 1 12 16,-1 0-1-16,0 1 4 0,0-2 7 0,0 0 4 16,-1 4-1-16,0-4 1 0,1 1 3 0,-1 3-4 15,1-3-3-15,-1-1-3 0,0 4-2 16,1-3-10-16,0-1 2 0,-1 1 6 15,1 0 2-15,0 0-1 0,0 0 8 0,0-1 1 0,0 0-2 16,1 2-14-16,-1-2 5 0,0 0-13 0,1 0 3 16,-1 0-9-16,0-2 1 0,1 3 15 0,0 0 6 15,0-1-4-15,1 1-4 0,0 0-5 0,-1-1-7 16,-2 2 6-16,0 2-6 0,2-5 2 0,1 5-4 16,-3-4-3-16,0 4-3 0,0 0-7 0,0 0-3 15,2-2-4-15,-2 2-3 0,0 0-1 0,0 0-6 16,0 0-1-16,0 0 0 0,0 0 1 0,0 0 4 0,0 0-2 15,-2 12 8-15,-1-5-6 0,0 1-7 0,2 0 6 16,-2 4-4-16,0 1 2 0,0 0 3 0,-2 2-1 16,2 3 0-16,0 2-1 0,-3 2-2 15,1-1 0-15,0 1 1 0,1-3 1 0,1 2-4 0,-3-3 1 16,2 2-1-16,1-6-7 0,0 7 7 16,2-7-3-16,-1-1 3 0,1-4-3 0,-1 0-1 15,3-1-3-15,0 1 0 0,0-2 4 16,0-2-1-16,0 0 2 0,0-1-2 0,-1 2 3 15,2-5 2-15,0 1-6 0,0 0 5 0,0 0 0 0,0 2 1 0,1-3-1 16,-3-1-1-16,10 0 2 0,-2-3-1 0,1 1-2 16,0 0 0-16,2 1 3 0,-2-1 4 15,2 0-9-15,2-4-2 0,-2 3-3 0,-1 0 5 16,1-2-2-16,-1 2 0 0,0-1 7 0,-1 1-12 16,-2 1 1-16,-2-1 0 0,0 0 0 0,-1 2-2 0,1 0-2 15,-2-1 3-15,0 1-2 0,-3 1-1 0,4-2-4 16,-4 2-10-16,0 0-7 0,0 0-16 0,5 0-18 15,-5 0-14-15,0 0-26 0,0 0-13 0,0 0-27 16,0 0-10-16,0 0-23 0,0 0-12 0,6 0-11 16,-6 0-13-16,0 0-129 0,0 0-363 15,0 0 161-15</inkml:trace>
  <inkml:trace contextRef="#ctx0" brushRef="#br1" timeOffset="678548.6976">3216 11193 236 0,'0'-8'222'16,"1"1"-5"-16,-1 2-6 0,2 1-13 0,-1 0-23 0,-1 1-20 15,1 0-17-15,-1 3-21 0,2-3-4 0,-2 3-18 0,0 0-5 16,4 7-8-16,-1-2-6 0,0 2-4 0,1 0-1 16,-1 2-15-16,1 3-1 15,0-1-7-15,1 2-4 0,-4 0-2 0,3 1-7 16,-4 0-2-16,3-1 3 0,-3 0-8 0,3 2-3 0,-3-3-4 15,-3 1-1-15,3-2-4 0,-1 0-1 0,-1 0 1 16,2-4-4-16,-1 1 1 0,-2 0 3 0,3-4-3 16,0-1 0-16,0 2-8 0,-1-2 6 0,1 0 1 15,-2-1-1-15,2-2 4 0,0 4-1 0,0-4-1 16,0 0 1-16,0 0 1 0,0 0 5 0,0 0-5 0,0 0 6 16,-4-9-9-16,4 6-4 0,0-3 4 0,0 3-1 15,0-5-7-15,0 1 9 0,0-1-6 0,0 1 2 16,1-2-2-16,1-4-2 0,-1 1-2 0,1-1 0 15,2-1-1-15,-3-5-3 0,2 1-1 0,0-3-5 16,1 3-2-16,2-2-10 16,-2 1-2-16,3 1 2 0,-2 4 3 0,2-3-1 15,-1 4 3-15,1 1 3 0,2 1-4 0,-2 2 5 0,-2 3-2 16,1-1 0-16,0 1 1 0,1 1 2 0,1 2 0 16,-2 1 2-16,1 1 0 0,1 1 0 0,-1 0 0 15,0 2-1-15,0 0 2 0,-1 0-1 0,1 1-1 16,-1 2 2-16,-2 2-2 0,2 0 4 0,-2 0-1 0,-2 2 0 15,-4 4-2-15,2-1-8 0,0 3 0 0,-5-2 0 16,-3 5-3-16,1-3-3 0,-1-3 0 0,-4 4-4 16,1-2-2-16,-3 1 6 15,4-4-1-15,-4-1 6 0,3-1-1 0,-1 0 0 16,0-2 2-16,0 0 5 0,0-1 1 0,3-3-6 16,0-1 10-16,0 0 2 0,4 0 2 0,-1-1 12 0,3 1 7 15,-1-1 5-15,4-1 3 0,-7 1 2 0,5 1-3 16,2-2-6-16,0 0 1 0,-4 2-5 0,4-2-2 0,0 0 2 15,0 0 2-15,0 0-8 0,0 0-4 0,10 2 1 16,-6 0 1-16,2-1-2 0,1 2-1 0,0 0 2 16,2 0 2-16,-1 3 1 15,2 0 0-15,-3-3-1 0,3 4 0 0,-1 0-2 16,3 0-1-16,-3 1 0 0,3 1-2 0,-2-2 1 16,1 1-1-16,-1 2 5 0,1 1-2 0,-2-2-4 0,2 2-2 15,-4-1-14-15,3 2-11 0,-3-2-14 0,0 3-11 16,-2-5-24-16,2 6-25 0,-1-3-22 0,0 1-22 15,-1-2-26-15,0-1-17 0,-1 0-133 0,-1 0-344 16,-2-3 152-16</inkml:trace>
  <inkml:trace contextRef="#ctx0" brushRef="#br1" timeOffset="678827.8714">3592 11182 68 0,'3'-8'261'0,"-3"0"-10"0,0 4-14 0,0-2-19 16,2 2-24-16,-2 0-21 0,0 1-18 0,0 3-21 0,2-1-11 15,-2 1-12-15,0 0-8 16,0 8-12-16,3-2-9 0,-6 4-1 0,3 2-12 16,0 1-1-16,-4 0-12 0,4 2-7 0,-3 0-3 15,3 3-6-15,-3 0-1 0,2-2-9 0,-2 2 2 16,3 1-7-16,0-5-4 0,0-2-16 0,0 2-13 0,0 0-13 15,0-3-19-15,0-2-17 0,3 1-12 0,1-1-16 16,-1-2-16-16,1-1-22 0,3-2-5 16,0 1-22-16,1-4-5 0,2-1-12 0,3-3-110 15,-3 0-299-15,1-2 133 0</inkml:trace>
  <inkml:trace contextRef="#ctx0" brushRef="#br1" timeOffset="679161.5632">3783 11268 38 0,'2'-12'221'0,"-1"3"12"0,1 1 0 16,-1 0-13-16,-1 2-11 15,0 1-8-15,1 1-11 0,-1 2-20 0,0-2-25 16,0 4-12-16,0-4-10 0,0 4-18 0,0 0-6 0,0 0-12 16,-8 8-6-16,5-1-5 0,-1-1-10 15,0 3-7-15,2 4-12 0,-1-1 1 0,1 0-3 0,-1 2-4 16,3-3 3-16,0 2-14 0,0-2-4 0,0-1-9 16,0-2-14-16,4 0-3 0,0 0-5 0,1-3-10 15,-1 3 3-15,1-4-5 0,1 0-4 0,0-2-5 16,1 0-5-16,0-2 6 0,1-2 2 0,-1 0 5 15,0-2 2-15,0-1 13 0,0 0 2 0,0-2 5 0,-1-1 13 16,1-2 0-16,-4 1 3 0,1-1 4 16,-1 0 0-16,-3-3 3 0,0 2 6 0,0 0-2 15,0 4-4-15,-3-3 5 16,3 2-5-16,-4 2-10 0,-2-1 3 0,3 3-8 16,-1 1-2-16,-3-1-15 0,2 2-18 0,-4 2-15 0,2 2-25 0,-1-4-29 15,-2 5-28-15,1 1-31 0,1 0-26 0,-1-1-35 16,2 1-161-16,-1 2-405 0,5-3 179 0</inkml:trace>
  <inkml:trace contextRef="#ctx0" brushRef="#br1" timeOffset="679391.9361">3948 11078 40 0,'3'-2'269'15,"-2"-1"-19"-15,2 3-15 0,-3 0-11 0,7-1-10 16,-7 1-11-16,13 3-19 0,-5 0-11 0,5 3-23 16,-3 1-7-16,4 3-9 0,0 3-11 0,3 2-7 15,-4 3-13-15,-1 3-5 0,-2 0-14 0,-3 2-7 16,-1 3-6-16,-3 8-3 0,-5 3-12 0,-2-11-9 0,-3 9-25 16,-6 0-26-16,2-9-35 0,-6 6-39 0,0-9-52 15,3 0-57-15,-3-2-254 0,3-1-478 0,-4-4 211 16</inkml:trace>
  <inkml:trace contextRef="#ctx0" brushRef="#br1" timeOffset="681629.1954">4333 11085 12 0,'2'-8'210'0,"1"-4"-8"0,0 3-7 15,-2 3 3-15,0-1-2 0,1 2-8 0,-2 0-10 16,3 1-16-16,-3 1-18 0,0-1-16 0,1 1-15 16,-1 3-17-16,3-2-7 0,-3 2-8 0,0 0-3 15,0 0-3-15,3 9-12 0,0-6 2 0,-3 6-4 16,1-3-2-16,-1 5-14 0,0 1 1 0,0 2-1 15,0 1 1-15,-1-1-13 0,-2 5-5 0,3-1 2 16,-3 2-3-16,3-5-3 0,-3-1 1 0,3 0-4 0,-1-1-8 16,-2 0 4-16,3 0-1 0,-2-2 1 15,1-2-5-15,0 0-1 0,1-6 0 0,-3 4-5 16,3-2 4-16,0-2-3 0,0 3 4 0,0-5-1 16,3 2-2-16,-3 0 1 0,0-3-3 0,0 0 4 15,0 0-2-15,0 0-5 0,10-9 4 0,-6 5 0 0,0-2 0 16,2-3 0-16,2 1 1 0,-2 2 1 0,3-5 2 15,-2 2-7-15,3 0 4 0,-1 2 0 0,1-1-1 16,-3 3-6-16,2 0 1 0,-1 1-1 0,0 0 1 16,0 1-1-16,1 1-4 0,-1 0 0 0,0 2 3 15,-2 2-6-15,0 0 4 0,0 1-10 0,-1 1 2 0,0 1 1 16,-1 1 0-16,-1 1-4 16,-2 1 5-16,-2 1-15 0,-2 3 1 0,0 0-8 15,-1 0-3-15,-5 0-1 0,1 1 5 0,-1-3-2 16,0 2 4-16,-1-1 7 0,-1-2-3 0,1-2 2 15,2-1 5-15,-1 1 3 0,2-4-3 0,-1 1 6 0,1 0-1 0,1-1 6 16,2-2 1-16,-2 0 5 0,3 0 6 0,-2-1 6 16,5 0 4-16,-9-2-3 15,5 1-1-15,1-1 10 0,0 0-1 0,-1-1 8 16,1 1-3-16,2 0 1 0,1 2-3 0,-3-3 4 16,0 0-10-16,3 3-3 0,-3-1-1 0,3 1-4 15,0 0-5-15,0 0-4 0,-1-3 7 0,1 3-5 16,0 0 1-16,0 0 2 0,0 0 0 0,7 7-6 15,-7-6 1-15,4 1-1 0,-1 1 3 0,-3 0-4 16,3 0 2-16,1-1 2 0,-1 1-1 0,1-1-1 16,-1 1 0-16,0-2-1 0,1 4 4 0,0-4-1 15,-1 0-6-15,3 0-3 0,-2-1-1 0,5 1 2 0,-1-1-5 16,1-1 1-16,0 0-2 0,4-1-2 0,-3 0-1 16,4-4 0-16,-3 1 5 0,3-1-3 0,-3-1 5 15,2 1-4-15,-2-4 6 0,2 1-2 0,-3-1 16 16,1-1-6-16,-1 0 2 0,-1-1 3 0,-1-1 4 15,-1 2 7-15,0-4 14 0,-2 3 2 0,1-1 15 16,-3 2-7-16,-1 2 5 0,0 2-6 0,-2-2 6 16,2 2 5-16,-1 1 4 0,0 3-3 0,-1-1-3 0,0 1 0 15,0 0-12-15,0 3-2 0,1-5-9 0,-1 5-9 16,0 0 0-16,0-2-4 0,0 2-1 0,0 0-3 16,0 0-1-16,-2 9 4 15,1-4-5-15,0 1 1 0,-1 1 0 0,0 2-8 16,0 0 0-16,0-1-3 0,2 2-1 0,-1-1 8 0,1 1-9 15,0-2 0-15,1 4-16 0,-1-3 3 0,2-2-4 16,0 1-6-16,1-1-7 0,0-1 1 0,0-1-2 16,-1-1 0-16,2 0 1 0,1-1-3 0,2-2-7 15,-2 1 3-15,3 0 6 0,0-4 2 0,-1 0 1 0,2 1 10 16,-2-3-3-16,1-2-1 16,1 3 3-16,-2-3 11 0,0-1 2 0,-1 0 9 0,-1-1 10 15,-2 3 19-15,2-3-7 0,-1 0 8 0,-1 1 2 16,0-2 6-16,-1 3-4 0,0-1 13 0,-1 2-7 15,0 1 5-15,-1 0-8 0,1 2 0 0,0 0-9 16,-1 2-7-16,1-5-3 0,-1 5-4 0,0 0-2 16,0 0-4-16,0 0-3 0,0 0 14 0,-3 10-16 15,2-3-10-15,-2 1-10 0,2 2-7 16,0 0-5-16,-1-2-2 0,2 3 1 0,0-3-12 16,1 3-7-16,-1-1 1 0,2-3-5 0,1 0-7 15,1-1 5-15,-1 1-6 0,3-1-2 0,-1-2-7 16,2 0-5-16,1-3 8 0,0 0 0 0,0 0 7 15,1-3-3-15,2-1 5 0,1-1 4 0,2-2 2 16,-1-2 7-16,0 0 7 0,-1-1 9 0,3-4 13 0,-5 1 6 16,4-4 11-16,-3 0 4 0,0-2 8 0,-2 2 12 15,-2-3 9-15,-1 0 14 0,1-2 14 0,-3 1-3 16,0 2 7-16,-1-2 3 0,0 2 10 16,0 5-3-16,-2 0-2 0,1 3 17 0,-4 4-5 15,1-3-11-15,1 5-5 0,-3-2-8 0,4 2-8 0,-3-1-8 16,2 5-8-16,-3-4-2 0,3 4-1 0,-6 0-6 15,6 0-4-15,-6 6-5 0,1 1-3 0,-1 3-1 16,0 3-3-16,1-2-17 0,1 3-6 0,1 4-3 16,-1 2-12-16,1 0-10 0,1 2 1 0,0 0-21 15,0-1-16-15,1 1-12 0,-1 0-14 0,1 0-18 16,0-1-19-16,0-2-10 0,0 3-22 16,-1-4-20-16,2-5-24 0,0-1-25 0,-2 0-175 15,3-4-441-15,-1 0 195 0</inkml:trace>
  <inkml:trace contextRef="#ctx0" brushRef="#br1" timeOffset="681805.2226">4929 11247 186 0,'-3'-3'168'16,"3"3"-24"-16,0 0-17 0,0 0-14 0,0 0-25 15,0 0-42-15,15 0-17 0,-8 0-27 0,2-3-44 16,1 3-31-16,3-2-59 0,0-1-142 0,1-1 63 0</inkml:trace>
  <inkml:trace contextRef="#ctx0" brushRef="#br1" timeOffset="682596.9648">5143 11206 180 0,'2'-3'200'16,"-1"-3"-7"-16,1 2 2 0,0 0-17 0,1-1-17 0,2 1-11 0,-1 1-19 15,1-2-6-15,0 2-13 0,2 0-8 0,-1 1-12 16,2 0-9-16,-2 2-7 15,2-2-10-15,-1 4-5 0,-1-1-6 0,4 1-5 16,-6 2-5-16,4 1-2 0,-3 1-6 0,0 0 3 16,-1 2-7-16,-1 4-5 0,-1-3-4 0,0 2-3 15,-1 0-1-15,-2 1-2 0,-1 0-2 0,-1 0-1 0,1 0 0 16,-2-1-3-16,-1-4 0 0,2 2-2 16,0-2-1-16,-1 1 2 0,0-3 0 0,1-1-1 15,0 0 1-15,2-1-1 0,-2 0 4 0,3-3 6 0,-3 2-6 16,3-2 2-16,0 0 16 0,0 0 2 0,-7-7-6 15,7 3-4-15,0-2-3 0,1-2 0 0,1 0-1 16,2-1-6-16,0-3 1 0,2-1-1 0,-2 0-5 16,5-5 2-16,-2 3-2 0,0 3-1 0,1 1 0 15,2-1 1-15,-1 2-1 0,1 0-4 0,-3 3 2 16,3-1-1-16,0-1 1 0,-3 5-4 16,0-1 2-16,2 2 2 0,-4 1-10 0,1 2 4 15,0-2-3-15,-1 4 1 0,1-2 2 0,0 5 1 0,0 0 0 16,-1-1 0-16,0 5-3 0,-3-1 4 0,2 0-5 15,-1 4-1-15,0 0-8 0,-2 1-16 16,-1-1-6-16,-1 1-22 0,1 0-11 0,-2-1-20 16,0 1-21-16,0-1-26 0,1-2-24 0,-2 1-19 0,1-2-33 15,0 0-118-15,-1-2-353 0,6-2 157 0</inkml:trace>
  <inkml:trace contextRef="#ctx0" brushRef="#br1" timeOffset="682910.3188">5497 11225 84 0,'0'-3'274'0,"-1"0"-24"0,1 3-19 15,0-3-24-15,0 3-19 0,0 0-23 0,-2-2-16 16,2 2-9-16,0 0-18 0,0 0-8 0,0 9-11 16,-1-5-7-16,1 1-12 0,3 0-5 0,-2 1-12 0,2 1 4 15,0-1-16-15,1 0-12 0,-1 1-17 16,3-2-11-16,-1 1-16 0,4-5-7 0,-1 5-12 15,-1-3-6-15,-1 0-4 0,4-2-3 0,-2 1 3 0,-2-4 4 16,3 1 5-16,-3 0 9 0,0-4 15 0,-2 3 7 16,0-2 11-16,-2 1 13 0,0-2 6 0,0 1-1 15,-2-4 2-15,0 4-3 0,-3-1 1 0,2 0-5 16,-5-1 0-16,0 0-1 0,-2 1-3 0,1 0-6 16,-2 1-4-16,0 1-3 0,2-1-1 15,-3 3-13-15,3 0-22 0,1-1-24 0,2 1-33 0,4 1-37 16,-7 0-44-16,7 0-28 0,0 0-38 0,0 0-113 15,0 0-364-15,0 0 161 0</inkml:trace>
  <inkml:trace contextRef="#ctx0" brushRef="#br1" timeOffset="683137.711">5748 11056 2195 0,'7'-12'65'0,"-4"-1"83"0,1 5-14 15,-1-4-9-15,-2 6 4 0,2-1-6 0,-3 2-12 16,0 0-11-16,3 2-13 0,-3 3-6 0,0-5-7 15,0 5-20-15,1-4-3 0,-1 4-2 0,0 0-8 16,0 0 4-16,3 8-17 0,-2-1-1 16,1 2 3-16,-2 3-8 0,0 7 1 0,0 1 1 15,1 0-2-15,-1 0-20 0,-1 3-11 0,2 2-13 0,-1-2-12 16,0 1-17-16,-1 0-17 0,-1-2-18 16,1 0-27-16,-3 1-17 0,1-4-35 0,0-4-20 0,2-1-28 0,-2-2-27 15,0 0-173-15,2-5-446 16,-1 0 197-16</inkml:trace>
  <inkml:trace contextRef="#ctx0" brushRef="#br1" timeOffset="683313.6019">5710 11202 8 0,'0'-4'264'16,"0"2"-29"-16,0 2-25 0,0-5-22 0,3 3-31 15,1 0-24-15,4-1-46 0,2 1-37 0,4 0-43 16,2 0-48-16,5-2-61 0,-4 1-98 0,4 0-215 16,-4 0 95-16</inkml:trace>
  <inkml:trace contextRef="#ctx0" brushRef="#br1" timeOffset="683969.3781">6218 11107 169 0,'0'-7'238'0,"0"0"-4"0,-2 1-8 15,-1-1-18-15,1 3-11 0,-2-1-3 0,1 1-19 16,0-1-19-16,-1 3-11 0,-3-3-15 0,0 3-15 16,3 1-7-16,-6 0-7 0,4 1-11 0,-1 1-14 15,-4 0-4-15,4 1-1 0,-1 2-9 0,1 1-4 0,-2 0-8 16,3 1-4-16,2 0-25 0,0 0 0 0,0 3-3 15,1-1-2-15,3 1 1 0,0 3-4 0,4-3-2 16,-1 2-1-16,4 0-4 0,0 1 0 0,0-2-6 16,3 1-8-16,-2-2 2 15,2 2-1-15,0-4-1 0,6 2 3 0,-8-2-5 0,1 0 2 0,-2-2 0 16,1 2 2-16,-1-2-1 0,-3-1-3 0,2 0 3 16,-2 0 0-16,0-2 4 0,-2 1 2 0,-1 2 4 15,1-2 2-15,-2 1 2 0,-2 0 0 16,1 1-2-16,-5-1 4 0,2 1 0 0,-4 1-5 15,-4 0 9-15,0-2-11 0,-1 2 1 0,-1-1-1 16,1 0 2-16,3-2-10 0,0 0-2 0,3 2-14 16,0-4-15-16,2 1-16 0,-1-1-21 0,3 0-29 15,-1 1-22-15,4-2-41 0,0 0-34 0,-3-6-173 16,3 2-405-16,3 0 179 0</inkml:trace>
  <inkml:trace contextRef="#ctx0" brushRef="#br1" timeOffset="684820.7988">6392 11030 193 0,'4'-3'294'16,"0"-1"-16"-16,-1 1-14 0,0 0-24 15,-1 1-27-15,0 1-23 0,-2 1-18 16,0 0-20-16,0 0-12 0,6 3-5 0,-5 3-13 16,0 1-12-16,-1 6-9 0,0-4-10 0,-2 5-11 15,0 5-10-15,-2-1-5 0,2 3-8 0,0-3-3 0,-3 3-8 0,4-1-5 16,-3-1-1-16,2-3-5 15,0-3-7-15,1 0-4 0,1 0-2 0,0-1-3 16,-1-3-3-16,1-2-9 0,2 1-6 0,0-5-1 16,1 3-8-16,0-3-10 0,3-2-11 0,3 0-21 0,0-1-5 15,6-2-13-15,-2-1-4 0,1-3 3 0,6-1 4 16,0-2 6-16,-3-1 5 0,-1-3 2 0,0 1 12 16,-2-3 4-16,-4 4 15 0,1-1 18 0,0 1 12 15,-3-1 10-15,1 0 15 0,-2 2 11 0,-3 1 33 16,-1 1 16-16,0 1-5 0,0 1 3 0,-2 1 0 0,2 1-1 15,-3 0-8-15,1 3-9 0,-1-3-9 0,0 4-3 16,0 0-12-16,0 0-4 0,0 0-3 0,-4 8-10 16,1-1 0-16,-1 2-2 0,3 1-6 0,-2 4 0 15,0 0-3-15,-1-1 1 0,1 1-1 0,0 2-12 16,-1 2-14-16,1-3-6 0,3 0 1 16,-5-1-9-16,3-1-9 0,-1-2-11 0,1-1 2 15,0-2 1-15,1 0-1 0,0-4 1 0,0 1 0 16,0-2 8-16,0 1 15 0,-1-1-6 0,2 0 4 15,0-3 3-15,-1 3 0 0,1-3 1 0,0 0 4 16,0 0-2-16,-4-9 0 0,2 5 1 0,1-4 6 16,0 1-3-16,1-2 2 0,0 1-1 0,2-1-1 15,-1-5 2-15,2 3 0 0,0-5 0 0,-1 2-2 16,2-8 0-16,0 3 2 0,0 2-5 0,3-3-6 16,-1-2-6-16,1 0-3 0,1 1-2 0,2 1 2 15,0-2 0-15,1 3 7 0,-1 2-4 16,3-2 5-16,-3 9-2 0,0-2 3 0,0 5 1 15,-3 0-4-15,1 4 6 0,-1-3 0 0,1 6-1 0,0 0-1 16,-2 0-1-16,0 2 3 0,-1 2 4 0,1 1 0 16,-2 2 1-16,1 0 1 0,-4 2-2 0,0 1 1 15,1 3-2-15,-4-1-6 0,1 0-4 0,0 0-4 16,-2 2-2-16,-4-3-3 0,0 2 0 0,-2-3 2 16,1 3-4-16,-2-4 4 0,1 2 0 0,-1-2-3 0,2-3 8 15,0-2 2-15,-1 0 3 0,0 0 2 0,2-1 5 16,0-1 1-16,1-1 7 15,-1-1 0-15,3 2 10 0,-1-2 7 0,5 0 6 16,-7 1 9-16,7-1 0 0,0 0-2 0,-5 1-5 16,2 0-1-16,0 1-9 0,3-2 4 0,3 4 0 0,-3 1 3 0,4-1-1 15,0 3 0-15,2 0-2 0,1 2 0 0,0-2-3 16,3 4-1-16,-1-1-3 0,1 0 0 0,-1 1-3 16,1-1 3-16,0-1 2 0,-1 0 0 15,1 0-7-15,1-1-3 0,1 0-2 0,-4-3-8 0,1 1-11 16,-2-1-10-16,3 0-18 15,-3 0-13-15,0-2-18 0,2 2-16 0,-1-2-22 0,-1 0-25 16,2-1-39-16,-1-1-9 0,1-1-39 16,0-1-129-16,0 1-383 0,-1-3 170 0</inkml:trace>
  <inkml:trace contextRef="#ctx0" brushRef="#br1" timeOffset="685087.6602">7042 11026 266 0,'0'-9'298'16,"1"2"-9"-16,-2 2-12 0,1 0-20 0,-1 2-21 16,1-1-22-16,-3 0-22 0,2 3-24 0,1 1-15 15,-4-3-17-15,4 3-12 0,0 0-17 0,-12 6-4 16,8 0-9-16,-2 1-10 0,-1 4-8 0,0 0-8 16,1 2-3-16,-2 4-12 0,4-2-4 0,-1 5-2 15,4 0-8-15,-2 1 4 0,0 0-15 0,0 0-14 16,2-1-12-16,1-1-9 0,1-5-10 0,2 0-15 15,0 1-16-15,0-2-5 0,3-2-15 0,-1 0-10 16,4-2-16-16,-2-2-19 0,4 0-26 0,2-2-24 16,2-3-36-16,1-1-48 0,0-1-124 0,5-4-402 15,1 0 179-15</inkml:trace>
  <inkml:trace contextRef="#ctx0" brushRef="#br1" timeOffset="685552.2818">7374 11064 214 0,'2'-8'318'15,"-1"3"-23"-15,1 0-17 0,-2 2-18 0,0 0-21 16,0-1-26-16,0 4-17 0,0-5-24 0,0 5-2 16,0 0-9-16,0 0-6 0,-7 12-33 0,5-5 7 15,0-1-7-15,1 6-24 0,0 0-5 0,-1 1-16 16,1 1-8-16,0 1-5 16,1 3-3-16,0-3-15 0,-2-1-6 0,2 6-9 15,0-6-7-15,0-1-4 0,-1-1-17 0,1 0-1 16,-1-2 0-16,2-2-6 0,-2-1 0 0,2 0-1 15,-1-1 1-15,0-1-1 0,0-1-1 0,0 0 2 16,0-1 3-16,1-1-3 0,-1 2 11 0,0-4-8 0,-1 3-1 16,1-3-2-16,-3 2 2 0,3-2 4 0,0 0 0 15,0 0-2-15,0 0-2 0,-11-3 2 0,11 3-1 16,-4-2-2-16,0 0 2 0,4 2 1 0,-9-2 0 16,5 2-3-16,-3 0 3 0,1 0 1 15,6 0-2-15,-11 0 1 0,5 0 2 0,2 2-1 16,-2-2-2-16,3 2 1 0,-1 0-1 0,0-1 2 0,1 1-6 0,3-2 5 15,-4 0-1-15,1 2-1 0,3-2 0 0,-4 2 2 16,4-2-5-16,-1 2 2 16,1-2-1-16,0 0 4 0,0 0-3 0,0 0 2 15,6 5 0-15,-2-5 3 0,1 0 7 0,-5 0-12 16,10 0 3-16,-5 0-3 0,1 0-4 0,3-1 6 16,-4 0-5-16,4 1 2 0,-5-2 0 0,3 2-3 0,-1-1 0 0,-2-1-1 15,2 2-3-15,-1-3-11 16,-2 2-8-16,1-1-9 0,0 1-11 0,-4 1-9 15,6-3-21-15,-4 2-24 0,-2 1-28 0,4-2-49 16,-4 0-58-16,0 2-198 0,0-6-472 0,0 6 209 16</inkml:trace>
  <inkml:trace contextRef="#ctx0" brushRef="#br1" timeOffset="685791.7482">7365 11009 129 0,'0'0'295'0,"-2"-3"-16"0,2 3-22 15,-1-3-23-15,1 3-21 0,-2-3-17 0,2 3-23 16,0 0-21-16,0 0-11 0,0 0-22 16,0 0-9-16,0 0-18 0,0 0-27 0,0 0-34 15,-2 9-37-15,1-3-20 0,-1-1-29 0,-1 3-36 0,2-1-37 16,-1 1-34-16,1 1-175 0,-3-1-364 0,2 0 162 15</inkml:trace>
  <inkml:trace contextRef="#ctx0" brushRef="#br1" timeOffset="686008.8302">7634 10917 225 0,'4'-2'287'16,"-4"2"-26"-16,0 0-10 0,8 4-14 0,-2 4-4 16,4 2-29-16,-6 0-24 0,4 5-18 0,-2 4-19 15,0 3-10-15,-5 1-11 0,2 3-15 0,-5 9-11 16,0-8-11-16,-5 11-20 0,-2-3-26 0,1-9-38 16,-8 10-41-16,-2 0-54 0,-3-3-72 0,-3-1-78 15,-10 0-138-15,-1 0-412 0,-3-3 182 16</inkml:trace>
  <inkml:trace contextRef="#ctx0" brushRef="#br1" timeOffset="687323.5719">2230 12125 66 0,'-5'-7'252'0,"0"1"-27"0,-2 1-17 0,0-2-2 16,4 5-16-16,-6-1-20 0,2 1-16 16,-1-1-9-16,1 2-18 0,-1 2-8 0,-2 1-13 0,3-1-9 15,-1 2-9-15,-1 3-6 0,2 1-3 0,0-2-8 16,0 3-6-16,1-3-4 0,2 4-13 0,0-1 3 15,1 4-8-15,0-3-3 0,2-2-6 0,1 2-2 16,0-2-4-16,1 0-11 0,2 0-4 0,3-4-9 16,-5 3-13-16,8-2-9 0,-2-1 4 0,1-3-9 15,-1 0-3-15,3-1-2 0,1-4 0 16,2 0-4-16,-2-2 3 0,1-2 8 0,-1-1 3 16,1-6 9-16,-2 0 8 0,2-3 11 0,-7 1 10 0,2-1 0 15,0 0 3-15,-7 1 9 0,3-1 6 0,-3-2 4 16,1 3 2-16,1-1 11 0,-4 5-3 0,2 2 21 15,-1-3-6-15,1 6-4 0,0 0-4 0,-3 2 3 16,2 1-7-16,1 1-8 0,-2 1-8 0,2 0-10 16,-1 1 7-16,1 0-7 15,0 3-3-15,0 0-2 0,0 0-5 0,0 0 2 16,0 0-8-16,-3 14-7 0,3-8 7 0,0 2-5 0,0 4-6 16,0 0 4-16,0 4-1 0,0 1-5 15,0 5-3-15,0-1-7 0,-3 1-7 0,2 1-8 0,1 1-9 16,-3 0-2-16,0-2-21 0,3-1-19 0,-4-2-9 0,4 1-19 15,-3-6-20-15,3 6-16 0,-2-8-36 0,0 1-31 16,6-3-31-16,-4-2-141 0,0-4-410 0,3-1 181 16</inkml:trace>
  <inkml:trace contextRef="#ctx0" brushRef="#br1" timeOffset="687676.6185">2341 11770 266 0,'-1'-9'249'0,"1"1"-22"0,-1 3-23 16,0 1-24-16,1-1-25 0,0 3-12 0,0 2-21 15,0 0-9-15,0 0-10 0,0 0-9 0,5 9-10 16,-4 0-10-16,3-2-5 0,-1 6-9 0,3 0-5 16,2-1-5-16,2 7-7 0,2-2-9 0,1 4 1 15,3-4-11-15,-2 3-4 0,3 1-7 0,-1-2-6 16,1 2 3-16,1-2-9 0,-1 3-4 0,0-4 5 15,-3 3-2-15,1 0 2 0,-4-1-3 16,-1-1 2-16,-3 1-1 0,-4 1 7 0,-4-3 1 0,-2 2 3 16,-3-3 2-16,-2 4 1 0,-4-3 8 0,-2 1-2 15,0-3 7-15,-3 0 4 0,-2-1 2 0,2 0-2 16,0-2 4-16,-3-1-6 0,3 0 2 0,6-7-6 16,-2 3-2-16,6-4-3 0,-2 2-12 0,2-3-25 15,3-2-31-15,-1 3-34 0,1-2-35 0,2 0-37 16,0 0-31-16,1 1-29 0,1-3-121 0,3 3-362 15,-3-3 160-15</inkml:trace>
  <inkml:trace contextRef="#ctx0" brushRef="#br1" timeOffset="688433.3342">3137 12028 163 0,'1'-4'209'0,"0"-2"7"0,-1 1-13 0,-1 1-11 0,0 0-4 16,-2-1-16-16,1 1-18 0,-2 1-16 0,1-1 3 16,0 2-10-16,-4-1-14 0,1 2-11 0,3-2-10 15,-4 0-9-15,3 3-4 0,-2 0-6 0,-2 1-6 16,-1 3-4-16,1-3-6 16,-1 2-9-16,3-2-6 0,1 5-2 0,1-2-10 15,-2 1 1-15,2 2-5 0,-1-2-1 0,4 5-3 16,-2-2-1-16,2 0-3 0,1 5 1 0,0-1-4 15,1 2-2-15,3-1-4 0,1-1 0 0,3 6-5 0,-2-3 3 16,4 1-5-16,-3-4 1 0,3 5 26 16,-3-5-11-16,0 3-2 0,-3-2-5 0,2-1 3 15,0-1-5-15,-3-3-3 0,-1 2-2 0,1-2 0 16,0 0-1-16,-3 0-2 0,0-1 3 0,-3-1-5 0,0 1 1 16,-1-1 2-16,-2 1 1 0,-1-2-10 15,-1 1 7-15,-2-1 1 0,-2 0 0 0,4 0-8 16,-2-3-8-16,-3 2-12 0,3-4-13 0,0 1-25 15,0-2-22-15,1-1-26 0,1 0-23 0,2-3-47 0,2 1-38 16,0-1-28-16,0-2-128 0,1-2-402 0,2-5 178 16</inkml:trace>
  <inkml:trace contextRef="#ctx0" brushRef="#br1" timeOffset="689305.5395">3223 11975 246 0,'4'-1'269'0,"-1"0"-24"0,-3 1-18 0,0 0-21 0,0 0-19 16,6 4-4-16,-5-1-23 0,-1 3-11 0,0 1-14 16,0 0-15-16,0 4-13 0,0 2-12 0,3 1-7 15,-3 4-9-15,0 1-8 0,1 1-3 16,-1-1-10-16,2-4-5 0,-2 5-7 0,0-2-6 16,1 1-2-16,-4-1-6 0,3-4-4 0,-1 1 1 15,1-2-6-15,-1-1 2 0,-1-2-8 0,2-2 0 16,-1 0-3-16,2-1 2 0,-2 1-6 0,2-4 2 15,-1 0-3-15,2-2-5 0,0 1-3 0,1 0-10 16,3-1 2-16,1-2-21 0,0 0-7 0,6-4-20 0,1-1-12 16,0 0-16-16,7-3-1 0,-3-2-5 15,2 1 0-15,-1-4 12 0,0 0-3 16,-2 1 13-16,-1-3 10 0,-1-3 16 0,-3 4 14 0,0-2 17 16,-4 4 29-16,0-1 32 0,-1 0 11 0,-2 1 31 15,-2-1 3-15,1 5 6 0,-4 0 12 0,1 2 10 16,-1-2 8-16,0 4-1 0,0-1-8 0,0 5-15 15,0-4-8-15,0 4-31 0,-1-4 11 0,1 4-12 16,0 0-6-16,0 0-10 0,0 0-2 0,0 0-8 16,-2 14 1-16,1-6-2 0,1 5-7 0,-1 1 1 0,2 1-17 15,0 0-8-15,-1 4-13 0,2-4-1 0,-2 3-4 16,0-3-2-16,0-1-20 16,0 1-4-16,0-1-12 0,1 0-3 0,-2-1-3 15,2-4 3-15,-1-2 1 0,-1 1 4 0,1-2 4 16,1 0 12-16,-1-4 0 0,-1 2 12 0,1-4 0 15,0 2-1-15,0-2 4 0,0 0 5 0,0 0-3 0,0 0 6 16,-2-11-3-16,4 4 0 0,-2-1 2 0,0-1 3 16,1-4-3-16,1 1 6 0,-1-1-1 0,0-2-6 15,4-4 6-15,-4 1-1 0,-1-1 4 16,3 0-4-16,1-3 4 0,2-3-9 0,-1 3-2 16,1-1-3-16,1 2 4 0,0 0-4 0,3 4-1 15,-3-1 1-15,3 7-4 0,-3 0 2 0,3 1-1 16,-3 5 5-16,0 0-6 0,0 2 3 0,-2 1-3 15,1 2 5-15,-6 0-4 0,11 2 4 0,-6 3 1 0,-1-2-2 16,-1 3 3-16,1 3-2 0,-1-3 0 0,-2 6-2 16,0-1 0-16,-2 2-9 0,0 1 0 0,-1-1-1 15,-3 0-5-15,-1 4 2 0,-2-1-2 0,2-4-1 16,-1 1 10-16,-2-3-5 0,1 0 4 0,2-1 0 16,-2-2 2-16,1 0 3 15,3-1 3-15,-3-3 0 0,1 1 2 0,-1-3 3 0,3 2 2 16,-2-2 9-16,2 1 9 0,4-2 5 0,-9 0 4 15,7 0 7-15,2 0 5 0,0 0 0 0,-8 0-3 16,8 0-5-16,0 0 0 0,0 0-2 0,0 0-8 16,-4 1 2-16,4-1-7 0,0 0-1 0,6 6 2 15,-2-2 2-15,2 0-5 0,-1 2 3 0,1 1-2 16,1-1-4-16,3 3 2 0,0-1-4 16,0 3-1-16,0-1 5 0,-2 2-3 0,2-2-2 0,0 1-6 15,0 0-8-15,-3-1-14 0,2 1-21 0,0-1-13 16,-2 2-21-16,0-2-17 0,0 2-25 0,-1-2-17 15,1-3-33-15,-3 0-10 0,3-1-22 0,0 0-147 16,-4-2-379-16,4-2 167 0</inkml:trace>
  <inkml:trace contextRef="#ctx0" brushRef="#br1" timeOffset="689566.4316">3903 12021 232 0,'0'-10'331'0,"0"1"0"0,0 3-6 0,0 0-29 0,-1 2-27 16,-2 0-35-16,3-1-10 0,0 5-25 0,-3-4-24 0,3 4-15 16,0 0-17-16,0 0-5 0,0 0-35 15,-17 11 3-15,10-5-12 0,0 4-1 0,-1 2-13 16,1 1-7-16,0 6-8 0,0 1-6 0,2 0-1 16,1 1-3-16,1-1-8 0,2 2-7 0,-1-1-1 15,4 2-20-15,1-2-8 0,-1 3-16 0,4-4-20 16,-3 2-15-16,4-3-17 0,-1 2-24 0,2-2-14 15,-1-6-28-15,0 0-21 0,3-2-25 0,-3 0-11 16,3-3-58-16,1-4-39 0,-1 0-151 0,3-2-463 16,-1-5 205-16</inkml:trace>
  <inkml:trace contextRef="#ctx0" brushRef="#br1" timeOffset="690080.8883">4186 12074 2640 0,'4'-20'108'0,"-4"6"37"0,0 2 49 0,0 2-13 0,0 3-21 15,0-2-32-15,0 5-15 0,0-1-25 16,0-1-3-16,0 5-19 0,0 1-10 16,0-7-5-16,0 7-8 0,0 0-7 0,0 0 3 0,0 0-5 15,0 0-2-15,0 0 1 0,-1 21-5 16,-2-10-13-16,0 2 4 0,1 6-12 0,0 2-1 16,-1-1-8-16,-1 1-9 0,1-1-4 0,-1-1-8 0,4 2-3 15,-3-2-11-15,-1 1 3 0,0-6-3 16,2-2 3-16,0-1-3 0,0 1 5 0,-1-5-3 15,3 1 4-15,-1-2 0 0,-2 1 8 0,2-3 4 16,-1 0 3-16,2-1 1 0,0 0 4 0,0-3 2 0,-2 4 5 16,0-3 11-16,2-1 7 0,-1 3 0 0,1-3-16 15,0 0 16-15,0 0 5 0,-6-7-11 0,6 7 13 16,-4-3 15-16,1 0 3 0,3 3-2 0,-3-3-4 16,0 3-1-16,1-3-7 0,2 3-3 0,-7-3-2 15,5 3-9-15,2 0 2 0,0 0 2 0,-8-1-12 16,8 1 6-16,-7 0-9 0,7 0 14 0,0 0-11 0,-7 1 1 15,7-1-5-15,-5 2 2 0,5-2 0 16,-2 2 2-16,2-2 0 0,-2 5-12 0,2-4 4 16,0-1 2-16,0 5-3 0,0-5-2 0,3 4-3 15,-2-1-1-15,2-1-3 0,0 0 2 0,0-1 0 16,1 0-2-16,0 1-7 0,-1-2-1 0,3 1 0 16,-1-1-9-16,-2 1-2 0,-3-1 5 0,13-1-8 15,-8 0-8-15,1-1 4 0,3 0 0 16,-1 0-1-16,-1-3-2 0,2 1 1 0,-2 1-3 15,0-1 0-15,-2-1-8 0,2 2-5 0,0-2-26 16,0 1-7-16,0-1-14 0,-1 1-20 0,-2 1-18 0,0-1-30 16,-1 0-21-16,0 1-27 0,1 0-166 0,-4 3-421 15,6-9 186-15</inkml:trace>
  <inkml:trace contextRef="#ctx0" brushRef="#br1" timeOffset="690317.6734">4231 11999 23 0,'-3'-5'316'15,"2"1"-12"-15,-2 0-11 0,0 2-18 0,3 2-26 16,-4-5-15-16,4 5-40 0,-3-2-13 0,3 2-26 16,0 0-17-16,-4-3-11 0,4 3-21 0,0 0-3 15,0 0-6-15,0 0-20 0,-7 10-1 0,7-7-6 16,0 0-19-16,-3 3-14 0,3-2-30 0,0 4-20 15,-4 0-25-15,4 0-25 0,-3 0-25 0,3 0-33 16,-3 5-43-16,3-4-43 0,-4 0-197 0,1-1-437 16,3 0 194-16</inkml:trace>
  <inkml:trace contextRef="#ctx0" brushRef="#br1" timeOffset="690552.2602">4396 11919 2920 0,'4'-7'151'0,"2"-1"70"0,-2 1-38 16,0 3-48-16,-2-2-40 0,-1 3-25 0,2 1-24 15,-2-2-4-15,-1 4-9 0,0 0 14 0,0 0 2 16,14 8-4-16,-8-3-5 0,1 6 1 0,-1 2-1 0,3 7-9 16,-3 1 2-16,1 1 4 0,-3 4-14 0,-1 1-16 15,-7 11-20-15,4-2-21 0,-4-1-24 0,-3 3-35 16,-3-5-41-16,-3 2-49 15,-2-2-61-15,2-9-60 0,-5 6-234 0,4-8-582 16,-2-3 257-16</inkml:trace>
  <inkml:trace contextRef="#ctx0" brushRef="#br1" timeOffset="702808.5954">4788 12014 118 0,'2'-8'129'0,"0"1"5"0,0 1 6 0,-1-1-12 0,3-2 5 15,-3 3 5-15,0 1-12 0,0 1-2 0,0-2-13 16,-1 0 1-16,0 2 7 0,1 2 2 0,0-2-3 0,-1 1-7 16,0 0-6-16,2 0-9 0,-2 3-6 0,0 0-8 15,0-4-4-15,0 4-4 0,0 0-11 0,1-3-4 16,-1 3 24-16,0 0-15 0,-1-4-3 0,1 4-7 15,0 0-12-15,0 0 0 0,0 0-8 0,0 0-5 16,0 0-3-16,0 0 1 16,4 11-6-16,-4-4 3 0,3-1-2 0,-3 3-4 15,1 3 6-15,-1 0 0 0,1 4 1 0,0 3-3 16,0 0-2-16,-2 2 1 0,1 0 1 0,-2 4-5 0,1-2-5 0,1 0 4 16,-4-2-7-16,3-2 1 0,-1 0 3 0,2-5-5 15,-2-1-1-15,0 0-1 0,1-3 3 0,0 0-7 16,1-3 4-16,0 1 0 0,0-4-5 0,1 1 3 15,-1-2 2-15,0 1-1 16,0-4 4-16,-1 3 1 0,1-3 10 0,1 3-4 16,-1-3-3-16,0 0-1 0,0 0-3 0,5-10 0 15,-3 4-3-15,0 2-2 0,1-4 2 0,2 1-3 16,0 0 6-16,-2-2-8 0,1-4 1 0,3 2 2 16,-3-2-2-16,3 4-3 0,2-3-3 0,-1 2 8 0,-2-1-7 15,0 3 1-15,1-3-3 0,4 4 2 16,-4 0-3-16,4 0 0 0,-5 2-2 0,1 1 0 0,0 1 2 15,-1 3-12-15,-1 0 11 16,-5 0-3-16,13 5-1 0,-8-3-10 0,1 4 14 0,-1 1 0 16,-1 2-8-16,1-2 3 0,-2 2-4 0,-2 3-9 15,1 1 1-15,-2 1-7 0,0-2-5 0,-2 1-1 16,-1-1 1-16,2 3 2 0,-5-3-1 0,1 0 1 16,-1 0 2-16,-1-2-2 0,1 1 1 0,1-4 1 15,-2 0 0-15,1 1 0 0,0-2 9 0,-3-2-3 16,3 1 4-16,-1-1-1 0,-1-3 3 0,0 4 3 15,0-5 0-15,3 1 5 0,-4-1 2 16,5 0 1-16,-3-1-1 0,1 1 6 0,2 0 0 0,0-3 3 16,-1 3 3-16,2-3-2 0,3 3 0 0,-5-3 1 15,3 0 10-15,2 3-1 0,-3-3 5 0,3 3-4 16,-2-1-1-16,2 1-3 0,0 0-1 0,-3-3-3 16,3 3-1-16,0 0-4 0,0 0 1 0,0 0 0 15,0 0 0-15,0 0-1 0,0 0 1 0,0 0-1 16,0 0 2-16,11 8-1 0,-8-6 0 0,1-2 0 15,1 3 5-15,5 0-3 0,-3 1-2 0,0-4 0 16,1 4 4-16,-1-2-3 0,1-1 0 0,1 2-3 16,1-3 1-16,0 0-4 0,0-2 1 0,3 1-5 15,0 0 5-15,-1-3-3 0,0-2 0 0,1 3 3 16,0-3-5-16,-2-2 4 0,-1 1-2 0,3-1 6 16,-3-2-2-16,0 2 6 0,-1-4-6 0,0 1 11 15,-1-2-1-15,0-3 2 0,0-1-1 0,-3 3-2 16,-3 0 12-16,1-2 23 0,2-2-4 15,-4 3 3-15,1 2-6 0,-2 0 9 0,0 0 2 16,0 4-6-16,1-2-3 0,-1 4 4 0,0 1-4 16,-1 1-3-16,1-1 1 0,0 1-4 0,0 5-9 15,-1-5-5-15,1 3 1 0,0 2-20 0,0 0 19 16,0 0-6-16,0 0-5 0,0 0 0 0,0 0 1 16,0 0-4-16,0 0-11 0,0 16 11 0,0-6 4 15,-1-1-6-15,1 0 3 0,0 4-4 0,0-1 3 0,1 1-5 16,-1 0 2-16,-1 2 0 0,1-1-13 15,0-3 8-15,-1 2-2 0,3 2 4 0,-2-2-3 16,-1 0-13-16,2-1-4 0,1 0-4 0,-1-2 3 16,3-4-4-16,-1 2-14 0,-2-2-2 0,1-1 6 15,0-1-4-15,2-1 9 0,0-1 0 0,2 1-2 16,-1-3-1-16,1-1 3 0,2-2 3 0,1 0-3 0,-2-3 1 16,3-2 7-16,0-1 1 0,0-1 5 0,0 0 4 15,-2-2-1-15,0 0 11 0,-2-2 4 0,1 0 5 16,-1 1 21-16,0-1-1 0,-2 0 10 0,1 1 7 15,-3-1-1-15,1 0 3 16,0 1 17-16,-2 2 11 0,0 4-11 0,0-2 17 0,-1 4-24 16,0-3-5-16,1 3-11 0,-1 2 1 0,0 3-10 15,-1-6-5-15,1 6-12 0,0 0 5 0,0 0 1 16,0 0-2-16,0 0-11 0,-3 14 5 0,2-5-2 0,-1 2 8 16,1 2-16-16,1 1-6 0,0-1-5 15,-1 0 1-15,2 2-5 0,-2 0-16 0,1 4-7 0,0-4-6 16,2-2-5-16,0 0 2 0,2-1-16 0,0-2-7 15,1-1-3-15,1-2 9 0,-1-2-4 0,2 1 6 16,-1-5 3-16,2 2 2 0,1-5 2 16,-1 1 3-16,1-3-1 0,2-2 9 0,-1-3 9 15,0 0 6-15,-3-3 2 0,0-1 10 0,5-5 12 16,-4 1 14-16,0-1 2 0,0 0 4 0,-3-1 14 16,2-2-1-16,-4-2-1 0,1 1 14 0,-1 1-3 15,-1 0-4-15,1 0 9 0,-1 1 1 0,-2 1 9 16,0 5 4-16,-2 3 5 0,1 1 1 0,-1 2-12 15,1 2-5-15,0 0-5 0,-2 3-8 0,3 0-4 16,-3 0-6-16,2 2 1 0,1 1 1 0,0 0-10 16,-9 3 1-16,5 1-8 0,0 3 5 0,1 0-1 15,-1 2-2-15,-2 3-7 0,3 1 6 0,-1 1-6 16,2 0-15-16,1 0 11 0,0 8 1 0,-3 0-12 16,6 0-4-16,-3 2-16 0,1-1-1 0,-2-1-19 15,1-2-10-15,1 0-9 0,-1 0-14 0,1-4-18 16,1 2-18-16,-1-5-19 0,-1-2-26 0,1 2-39 15,1-6-34-15,0 2-221 0,-1-5-497 0,0 1 220 16</inkml:trace>
  <inkml:trace contextRef="#ctx0" brushRef="#br1" timeOffset="702996.8822">5418 12176 65 0,'0'0'130'0,"9"-2"-11"0,-3 2-16 0,-1-3-16 0,4 3-32 16,-1-1-11-16,2 0-29 0,-2-1-22 0,2 0-20 0,-1 0-20 16,-1-1-43-16,-2 0-97 0,2 0 44 0</inkml:trace>
  <inkml:trace contextRef="#ctx0" brushRef="#br1" timeOffset="703457.7818">5620 12102 78 0,'4'-3'243'0,"-4"3"-12"0,3-4-6 16,0 1-13-16,-3 3-16 0,4-5-12 0,-4 5-18 15,5 0-8-15,-5 0-5 0,0 0-16 0,10 2-16 0,-10-2-10 16,7 6-9-16,-1-2-6 0,0 2-15 0,-2 2-6 15,0 0-9-15,-1 4-1 0,0-3-9 16,1 2-2-16,-4 1-8 0,0 2-8 0,0-2 3 0,0 2-7 16,0 2-2-16,-4-3-8 15,1 2 2-15,0-4-8 0,-3 3 3 0,2-6-6 16,3 0-9-16,-2-1-1 0,-1-1-2 0,4-2 1 16,-2 0 3-16,1-1 1 0,0 0 1 0,1-3-3 0,0 3 4 15,0-3-3-15,0 0 0 0,0 0-2 0,-2-12 1 16,4 4 1-16,0 1-4 0,0-5 3 0,2 0 6 15,-1 1-2-15,0-4 4 0,2-3-5 0,1 5-1 0,1-1-1 16,-4-1-2-16,4 3 1 16,3-5 3-16,-1 0-4 0,0 7-6 0,-1-2 5 15,1 2-2-15,-1 1-2 0,1 2 3 0,-2 0-3 16,0 4 1-16,-3 0-4 0,5 1-1 0,-5 0-2 0,3 5 2 16,-3 0 0-16,3-1 0 0,0 4 6 0,-4 3-5 15,4 4 0-15,-3-1 1 0,-1 1-7 0,0 1 3 16,-3-1-13-16,1 1-9 0,-2 2-12 0,1-2-8 15,-2 6-14-15,1-6-20 0,1-2-23 0,-4 3-18 16,1-2-26-16,3-1-30 0,0-1-23 0,0-3-168 16,-1 0-399-16,1-4 177 0</inkml:trace>
  <inkml:trace contextRef="#ctx0" brushRef="#br1" timeOffset="703784.4519">5931 12172 2 0,'0'-3'287'0,"0"-1"-11"0,0 0-10 16,0 1-14-16,0 1-23 0,0 2-25 0,0-4-22 16,0 4-15-16,0 0-11 0,0 0-17 0,0 0-15 15,-1 13-9-15,-1-7-14 0,-1 6-5 0,2 0-15 16,-2 2 0-16,2-1-12 0,-2 1-4 0,2-1-14 16,-1 0-2-16,5 0-18 0,-3 0-10 0,1-4-15 15,2 1-20-15,1-2-3 0,1 0-9 0,-1-2-13 16,3 1-1-16,-3-6-6 15,2 2 4-15,2-2-4 0,-1-2 7 0,-1-2 11 16,1-1-5-16,0-2 4 0,0 0 24 0,0-4 9 0,-3-1 3 16,3 0 12-16,-4-3 9 0,0 2 8 0,1-1 15 0,-2-1-1 15,-4 1 0-15,2 1-2 0,-4 3-2 16,4-1-5-16,-4-1-4 0,1 2-5 0,-3 2-2 16,5 2-5-16,-5-1-3 0,3 3-21 0,-1 1-21 15,0 0-19-15,-2 1-30 0,6 1-31 0,0 0-28 16,-12 4-36-16,7-2-31 0,4 2-31 0,-2 0-146 0,0-1-403 15,3-3 178-15</inkml:trace>
  <inkml:trace contextRef="#ctx0" brushRef="#br1" timeOffset="704085.0109">6130 11931 9 0,'5'-12'321'0,"-1"2"-12"0,2 1-23 0,-2 2-26 15,-4 1-6-15,3 2-23 0,1-1-35 0,-1 2-6 16,-3 3-19-16,6-1-9 0,-6 1-12 0,4 10-12 16,-4-3-14-16,0 4-11 0,3 3-5 15,-2 5-15-15,-5 2-4 0,4-3-12 0,-3 6-1 16,2-1-13-16,-2 3-4 0,0-2-13 0,0 3 2 16,3-1-3-16,-4-1-4 0,4-3-9 0,-3 1-7 15,3 0-2-15,0-3-1 0,0-1-5 0,0-4-8 16,0-2-10-16,3-1 2 0,-3 0-9 0,0-3-14 0,3-2-16 15,-2-1-12-15,-1 0-8 0,3-4-13 0,0 2-12 16,1-3-29-16,-4-1-20 0,0 0-51 16,16-6-29-16,-8 1-50 0,-1-2-164 0,0-2-462 15,3-2 204-15</inkml:trace>
  <inkml:trace contextRef="#ctx0" brushRef="#br1" timeOffset="704249.3301">6194 12158 185 0,'0'0'228'0,"0"0"-14"0,-7 1-22 15,7-1-19-15,0 0-19 0,0 0-28 0,0 0-16 16,0 0-31-16,0 0-33 0,0 0-50 16,0 0-58-16,20-8-51 0,-9 4-109 0,2-5-240 15,0 1 107-15</inkml:trace>
  <inkml:trace contextRef="#ctx0" brushRef="#br1" timeOffset="705575.3183">6535 11957 109 0,'2'-7'217'0,"0"1"-14"0,0-1-15 0,0 1 0 15,-1 2-2-15,0 1-1 0,-1-2-19 16,0 2-14-16,2 2-16 0,-1-2-18 0,-1 3-12 16,0 0-9-16,0 0-13 0,0 0 1 0,0 0-17 15,0 0 3-15,0 0-9 0,5 8 0 0,-4-3-7 16,1 2-3-16,0-1-7 0,0 3 0 0,-1 0-2 0,1 5-3 16,-2 0-1-16,0 1 5 0,0 7-7 0,0 1 5 15,-2 2-4-15,-3-1-3 0,1 1-1 0,-3 1 4 0,1 8-8 16,1-9 28-16,-4 1-10 0,5-2 3 15,-1-3-7-15,-1 1-5 0,2-2-6 0,2-2 2 16,-1-5-8-16,3-1 0 0,0-1-6 0,2-2-11 16,-1 0 8-16,2-2-1 0,1-2-12 15,2 0 4-15,1-3-12 0,3-1-3 0,1-3-9 0,0-1-11 16,5-3 0-16,-2 0 5 0,3-6 1 0,1 0 1 16,-4-3 3-16,0 0 2 0,0 1-1 0,-1-2 7 15,-3-1 5-15,-3 5 3 0,2-5 11 0,-2-1 10 16,-1 4 3-16,-1 0 14 0,-1-1 1 0,0 3 8 15,-1 0 2-15,-1 1 4 0,-1 2-5 0,0 2 7 16,-1-2 2-16,0 3-1 0,0 1-8 0,0 0-2 16,0 5-7-16,-1-6 6 0,1 6-17 0,0 0-1 15,0 0-8-15,0 0 3 0,0 0-14 0,-5 15 11 0,1-6 1 16,4 3-9-16,-2 0 1 16,1 3 7-16,0-1-8 0,0 5 0 0,-2 0-4 15,1 1 2-15,-1-1 4 0,0-4-4 0,1-2-4 16,0 6-6-16,0-6-1 0,-1 0-3 0,3 0 2 15,-3-6 1-15,3 2 2 0,-1-4-6 0,1-1-14 0,-1 1 16 16,1-2 5-16,-1 0-15 0,1-3 20 0,0 3 1 16,0-3-3-16,0 0 2 15,0 0 0-15,0-14-5 0,1 6 1 0,0-1 0 0,2-2-3 16,1-3-1-16,-2-4 1 0,1 2 6 0,3-2-7 16,-1-2 3-16,2 0-1 0,-3-2-3 0,1 2 1 15,1-1 3-15,1 0 0 0,1-2 2 0,1 1 12 16,-1 0-20-16,0 3 8 0,1 0-2 0,-1 6 2 15,-1 2-7-15,2 0 4 0,-2 2-1 0,-1 4-7 0,-1-1 5 16,-2 1-6-16,3 5 14 0,-2-2-20 16,-4 2 8-16,0 0 1 0,0 0 3 0,16 4-5 0,-13 3 2 15,3 0 2-15,1 2-12 0,-1 2 12 0,1 2 4 16,0 4-13-16,-1 4 15 16,-1 1-7-16,-1-1 1 0,-1 3 5 0,0 0-3 0,-1-3-5 15,-1 5 0-15,3-2-6 0,-3-1-13 0,3-1-4 16,-2-2-9-16,1-1-11 0,1-5-17 0,-3-2-17 15,1 1-14-15,1-4-19 0,-2-2-18 0,0 0-16 16,1-3-24-16,1 0-26 0,-3-2-16 0,0 1-22 16,0-3-179-16,0 0-453 0,0 0 202 0</inkml:trace>
  <inkml:trace contextRef="#ctx0" brushRef="#br1" timeOffset="706598.5">6767 12249 81 0,'0'0'140'0,"0"0"-11"0,0 0-15 0,0 0-3 0,0 0-16 15,17 0-8-15,-7 0-8 0,0 0-7 0,3-3-6 16,2 0-3-16,1-1-18 0,0 1 2 16,6-8-10-16,-2 4-5 0,0-3 3 0,0-2-4 0,0 1 13 15,-2 1 5-15,-1-2 10 0,-2-2 1 0,-1-2 18 16,-2-1 18-16,-3 5 5 0,0 1 9 0,-1-2 7 15,-2 2 11-15,-2 3 20 0,-2-1-4 16,0 1-7-16,0 1 5 0,-1-1-9 0,-1 4 3 16,0-2-5-16,0 1-10 0,0 5-11 0,-1-5-11 15,0 2-17-15,1 3-9 0,0 0-9 0,0 0-4 16,0 0-3-16,0 0-5 0,0 0-10 0,-4 12-4 16,5-2-3-16,-2 0 0 0,1 4-7 0,-1-1 1 15,3 6 1-15,-1 2-5 0,1 1-10 0,-1-2 9 16,2 2-4-16,-2-2-8 0,3 2 4 0,-2-1-1 0,-2-3-9 15,0 2 2-15,1-7-5 0,1 1 6 0,2 0-4 16,-4-1-3-16,4-1-1 0,-1-3 4 0,0-2-6 16,0 0-5-16,-2-1-1 15,3-4 8-15,2 3-16 0,-2-3-8 0,5-2-11 16,2-2-24-16,3-1-8 0,1-3-11 0,0 1-6 16,4-6-24-16,0 1-1 0,-1 0-4 0,0-1-1 0,-2-1-7 15,-5 2 1-15,0-1 10 0,-2 2 2 0,1-3 10 16,-4-1 9-16,-1 1 14 0,-2-1 11 0,1 0 14 15,-2-2 17-15,-2 3 4 0,1-1 12 0,-1-2 15 16,0 2 22-16,0 0 25 0,-1 1 16 0,-1 5 4 16,1-2 8-16,1 3 12 0,-3 2 7 0,2-1-3 15,-1 2-3-15,2 3-20 0,-1-6 5 0,1 6-6 16,-2-5-12-16,2 5 0 0,0 0-4 0,0 0-6 0,0 0-1 16,-4 17-8-16,4-9-5 0,0 5-3 0,0-1 0 15,2 1-2-15,0 1-2 16,-1-1-4-16,0 2-3 0,0 3 1 0,-1-3-2 15,0 3-5-15,0-4 0 0,0-1-5 0,0-1 4 16,3 1-9-16,-4-4-3 0,1-2 3 0,0 1-2 16,-2 0-4-16,2-3 0 0,-1 0-2 0,0-1 4 0,0 0 1 15,0-1 2-15,0-1 1 0,1-2 5 0,-3 1-5 16,3-1 0-16,0 0 0 0,-3-6 2 0,0 3 1 16,2-2 7-16,-1 0-3 0,-1-2-11 0,2-3 6 15,1-2-3-15,0-1 4 0,1 0-4 16,1-9-5-16,2 6 8 0,-1-6 0 0,0 2-3 15,3-2-2-15,2-2-8 0,-4 1 4 0,6-1-8 16,0 0-15-16,0 3 21 0,2 1-6 0,1 1 2 16,-1 0 2-16,1 5 0 0,-6 3 1 15,0 2 0-15,0 2-1 0,2 2 2 0,-1 2 0 16,-5 2-1-16,7-1 4 0,-10 2-4 0,7 3 2 0,-3 0 3 16,-1 2 0-16,0 0-4 0,-3 4 4 0,0 2-7 15,-3-4-18-15,0 8 1 0,-1-1 0 0,-3 4-8 16,-3 1-7-16,0-2-3 0,-1 0-5 0,-1-2 3 15,3-3-7-15,-1-1 2 0,0 0 3 0,0-1 4 16,2-3 7-16,1 2 3 0,0-4 3 0,0 0 9 16,2-2 4-16,0-1 11 0,1-1 9 0,4-1 10 15,-7 2 5-15,7-2 6 0,-3 1 9 0,3-1-2 0,0 0-1 16,-6 2-2-16,6-2-3 0,0 0-1 0,0 0 3 16,0 0 0-16,7 7 2 0,-1-6 0 15,-2 4 3-15,4-1-3 0,-3 1-5 16,2 2 2-16,2 1-8 0,0 2 3 0,1 1-2 15,0-2-1-15,-2 2-4 0,2 0 2 0,-2 0-1 0,2 0-6 16,0 0-6-16,-3 1-14 0,2 0-20 0,-2 0-18 16,0-2-17-16,0 0-23 0,-3 0-31 0,3 2-26 0,-1-5-49 15,-2 0-27-15,2 0-174 0,-2-3-432 16,3-2 191-16</inkml:trace>
  <inkml:trace contextRef="#ctx0" brushRef="#br1" timeOffset="706905.9441">7695 12006 341 0,'-1'-7'331'0,"-2"1"-10"0,3-1-14 16,-1 4-19-16,-1-2-32 0,2 5-38 0,-2-5-11 15,2 5-26-15,-2-3-17 0,2 3-13 0,0 0-20 16,0 0-10-16,-11 14-13 0,7-5-17 15,-1 2-8-15,0 3 0 0,-2 3-12 0,3 4-6 0,-2-1-5 16,3 3-7-16,2 0 4 0,-3 1-15 16,1-2-3-16,3 1-6 0,-3 1-8 0,3 0-2 15,0 0-8-15,0-3-14 0,0 0-7 0,0-2-15 16,3-4-3-16,0-2-16 0,2 0-13 0,1-4-17 0,1 0-17 16,0-2-16-16,0-2-24 0,3-3-46 0,4-2-23 15,3-2-39-15,2-3-221 0,1-4-493 0,1-5 219 16</inkml:trace>
  <inkml:trace contextRef="#ctx0" brushRef="#br1" timeOffset="707322.7804">8000 12012 109 0,'1'-12'321'0,"1"5"-5"16,-2 1-16-16,1 3-21 0,-1-3-26 0,0 3-22 16,0 3-30-16,0-4-23 0,0 4-21 0,0 0-13 0,0 0-9 15,0 0-14-15,0 0-7 0,-3 15-20 16,3-7-3-16,-1 4-12 0,-2 0-2 0,3 1-17 15,0 5 0-15,0 3-5 0,0 0-9 0,-3 0 0 0,2-2-2 16,-4 0-15-16,4 0 4 0,0-1-11 16,-2-2-2-16,0-3-5 0,3 0 1 0,0-2-3 15,0 3-3-15,-3-5-3 0,3-1-11 16,0-1-13-16,-1-1 3 0,-2 0-3 0,3-3 6 0,0 0 2 16,0 1 5-16,0-1-4 0,0-3 6 0,0 2-3 15,0-2 5-15,-3 3 2 0,3-3-2 0,0 0-3 16,0 0 2-16,0 0-1 0,-10-1 6 0,10 1-2 15,-4-4 12-15,0 4-1 0,4 0-5 0,-6-4 0 0,3 2-1 16,2 1-1-16,1 1 3 16,-8-1-6-16,8 1 2 0,-5-1-2 0,5 1 0 15,0 0 0-15,0 0-4 0,-7 0 1 0,7 0 0 16,0 0 2-16,-4 3 2 0,4-3-3 0,0 3 4 16,0-3-4-16,1 4 3 0,-1-4-1 0,5 3-6 15,-4 1 1-15,3-4-4 0,2 2-8 0,1-2-11 0,-3 0-3 16,2 0-7-16,1 0-6 0,0-1-10 15,4 1-9-15,-5-1-5 0,4-2-13 16,-2 0-28-16,-1 1-25 0,0-1-28 0,0-1-37 0,0 0-54 16,-1 0-157-16,1-3-440 0,0 0 195 0</inkml:trace>
  <inkml:trace contextRef="#ctx0" brushRef="#br1" timeOffset="707513.782">8010 12004 174 0,'-3'-2'265'0,"3"2"-25"0,0 0-13 0,0 0-13 0,-13 4-23 15,9-1-21-15,1 1-16 16,-1 2-15-16,1 0-16 0,3 3-24 0,-1 0-27 16,-1 2-31-16,1 0-38 0,-2 3-26 0,3-2-42 15,3-1-39-15,-2-1-38 0,1-1-155 0,-1-1-321 16,-1-3 142-16</inkml:trace>
  <inkml:trace contextRef="#ctx0" brushRef="#br1" timeOffset="707767.6606">8231 11902 242 0,'0'0'366'16,"5"-2"-16"-16,-5 2-17 0,7 2-26 0,-7-2-20 16,13 5-21-16,-6 0-16 0,4 3-34 0,-1 4-23 15,0 2-10-15,1 4-29 0,-4 2-13 0,-1 2-4 16,-2 5-23-16,-4 9-11 0,-3 2-20 0,-2-3-40 16,-2 3-34-16,-6 0-41 0,0 4-49 0,-3-2-58 15,-3-2-75-15,-1 1-82 0,-5-4-207 0,1-2-544 16,-5-4 241-16</inkml:trace>
  <inkml:trace contextRef="#ctx0" brushRef="#br1" timeOffset="709985.039">6100 10396 82 0,'0'0'106'0,"0"0"-14"0,0 0-6 0,0 0-1 16,3-3-18-16,-3 3-3 0,0 0-4 16,1-3-1-16,-1 3 2 0,0 0-15 0,0 0 18 0,2-3-20 0,-2 3 0 15,0 0 1-15,0 0-6 0,1-3-1 16,-1 3-5-16,0-3-2 0,0 3 5 0,0 0-9 15,-1-3 3-15,1 3-2 0,1-3-4 0,-1 3 1 16,0 0-4-16,0-3-1 0,0 3-3 0,0 0 4 16,0 0-10-16,0 0-4 0,0 0 8 0,0 0-5 0,0 0-4 15,0 0-5-15,0 0 9 0,0 0 11 16,0 0-2-16,1 8-2 0,-1-8 6 0,-1 7-10 0,0-6 4 16,-1 4-1-16,-1 0-1 0,2 0-1 0,-2 2 3 0,0-1 0 15,2 3-5-15,-2-5 0 16,0 5-4-16,1-1 5 0,0 0-6 0,-1 1 3 15,2-1 0-15,-2 1 0 0,2-1-2 0,-1 1 9 16,1 1-5-16,-1-2 0 0,2 0-5 0,0 1 4 16,0-2-2-16,0 1-6 0,0-2-1 0,0 1 0 0,2-2-16 15,-1-1-8-15,-1 1-23 0,2 0-20 0,-1-3-15 16,2 1-19-16,-3 1-25 0,0-4-103 0,0 2-246 16,0-2 110-16</inkml:trace>
  <inkml:trace contextRef="#ctx0" brushRef="#br1" timeOffset="710334.6878">6069 10429 56 0,'-1'4'123'0,"-1"1"-12"0,2-1-7 0,-1 2-9 0,-1 0-8 15,1 3-13-15,1-2-6 16,-1 1-6-16,1 1-9 0,-2 0-2 0,2 0-20 0,2 0-22 16,0 2-23-16,1-1-26 0,0-2-46 0,1-1-45 15,-1-1-142-15,3 1 64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30T13:19:37.635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9819 3480 96 0,'0'0'127'0,"-1"-4"-14"0,1 1-5 0,0 3-2 0,0-6-10 16,0 3-8-16,0 3 6 16,0-4-7-16,0 4-3 0,0-5-11 0,0 5 0 15,0-3-5-15,0 0 0 0,1 0-7 0,-1 0 0 16,0 3 1-16,0-3-9 0,0 3-5 0,0-2 3 0,2-2-4 15,-2 4-8-15,0 0 0 0,0 0-3 16,0-5-1-16,1 3-1 0,-1 2 2 0,0 0-4 0,-1-4-1 16,1 4 7-16,0-4-9 0,0 4-2 0,0-3-6 15,0 3 0-15,0 0-1 0,0 0 1 0,1-4-3 16,-1 4-1-16,0 0-2 0,-1-3-3 0,1 3 0 0,0 0-2 16,0 0-4-16,0 0-6 15,1-4 1-15,-1 4 0 0,0 0 1 0,0 0-5 0,0 0 1 16,0 0-1-16,-1 11 2 0,1-7 0 15,-2 2 4-15,1 3-6 0,1 5 4 0,0 1-2 0,-3 5 5 16,3 3 8-16,-2 1 0 16,1 3-2-16,0 6 4 0,-1 3 2 0,1-9-8 0,-2 7 2 0,2-7 0 15,-1 9 0-15,2-10-3 0,-1 0-2 0,-2-1 0 16,3 2-1-16,-4-4 1 0,4 0 1 16,0-1 0-16,-3-2 0 0,3-6-4 0,0 1 4 0,-1-3-3 0,1-1 2 15,-2-3-1-15,2 0-2 16,0-1 1-16,-1 0-1 0,1-2 2 0,0-1-2 0,1-1 3 15,-1 1-5-15,0-1-3 0,0-1-3 16,0-2-4-16,0 3-3 0,0-3 0 0,0 0-9 0,2 4-1 16,-2-4-11-16,0 0-6 0,0 2-14 15,0-2-12-15,0 0-15 0,0 0-4 0,0 0-20 0,0 0-63 16,0 0-111-16,0 0-302 0,2-11 134 0</inkml:trace>
  <inkml:trace contextRef="#ctx0" brushRef="#br0" timeOffset="1379.0645">9808 3350 9 0,'0'0'158'0,"-2"-3"-14"0,2 3-10 0,0-3-18 16,0 3-9-16,2-5-11 0,-1 3-7 0,-1 2-8 15,4-2-5-15,-1 1-8 0,-3 1-10 0,6-3-3 16,-2 3-8-16,2 0-5 0,-1-1-1 0,4 0-3 0,-3 0-9 16,1 1-2-16,1 0 2 15,-1-1 1-15,3 0-2 0,0 1-2 0,1 1-4 0,-1-2 0 16,0 1-1-16,1-2-7 0,-1 2 2 15,4 0 5-15,0-2 2 0,0 1-1 0,0-2-9 0,0 2 3 16,2 0-3-16,-2-1-1 0,10 1 1 16,-3 1-7-16,-1-4 4 0,2 2-2 0,-1 2 1 0,2-1-6 15,-1 0-2-15,2-2-4 0,-1 1-8 0,1 2 0 0,-3-2-3 16,3 0 6-16,-2 1 0 16,2 0 1-16,-2-1 2 0,3 1 21 0,0 1 8 0,3-2 9 15,10-1-8-15,3-1-5 0,-3 0-4 16,4 2 0-16,-3 1 2 0,1-1-5 0,1 1 0 15,-2-2-5-15,-10 2-1 0,10 0-3 0,0 0-1 16,0 0-1-16,-10 2-4 0,11-2 4 0,-11 2 2 0,-1-3-4 16,-1 2-3-16,3-1-3 0,-1 1 1 0,-2-1 0 0,-1 1 3 15,0 0-6-15,0 0 4 0,-2 1 0 16,0-2-4-16,-1-1 2 0,1 1 2 0,-3-2-6 0,2 2-2 16,0 0 1-16,-1 0 0 15,0 1 6-15,0 0-4 0,-1 0 0 0,-6-2 3 0,8 1 3 0,-2 1-5 16,-1-1 2-16,-4 1 2 0,1-1-2 0,5 1 0 0,-1-2 5 15,1 0 0-15,-1 2-1 16,2-1-6-16,-2-1 2 0,1 3 1 16,1-2 2-16,0 2-2 0,-1-1 1 0,1 1-3 0,-1 0 1 15,5-1 2-15,0 0-4 0,-2 2-1 0,6 0 9 0,7-1-4 16,-11 0-2-16,14-1 0 0,-3 1 0 16,0-1 1-16,1 0 2 0,-9 0 1 0,9-1 1 0,3 1-1 15,-2 0-2-15,-2 0 0 0,0 0-5 16,-9 0 8-16,12 1 1 0,-3-1 0 0,-1 0-2 0,1-1 4 15,1 1-4-15,-9-1 3 16,11 1 3-16,0-1-4 0,-3 1 0 0,-9 0-1 0,11-1-2 16,-1 0 0-16,1-1 4 0,-1 2 6 0,0-1-1 0,-1 1-2 15,-10 1 8-15,11-2-9 0,0 0-2 16,-11 1 2-16,11-1 1 0,-10 0 5 0,10-1-6 0,-11 2-1 16,1-1-1-16,0-1 2 0,1 2-1 15,-1 0 1-15,12 0-2 0,-13 0 9 16,10 0-3-16,-10 0-7 0,2 0 1 0,-1 0-3 0,0 0 2 15,0 2 2-15,-1-2-3 0,1 0-4 0,-3 1 1 16,4-1 4-16,-2 0 3 0,2 0-3 0,-2 2 2 16,0-2-1-16,-1 0-4 0,1 1 6 0,-1 1-3 15,-2-1-1-15,2-1 2 0,-2 0-1 0,1 2 0 16,-3-1-3-16,0-1-1 0,-2 1 5 0,2-1-4 0,-8 1 6 16,2-1 0-16,-3-1-1 0,2 2-1 0,-2-2 0 15,1 1 2-15,-2-1 1 0,-2 1-4 16,-1 0 3-16,1-1 5 0,-1 1-1 0,3 0 6 0,-3 0 4 15,-2-2-3-15,3 2 1 0,2 0-2 0,-3-1-4 16,1 0 4-16,0 0-4 0,-1 0 2 0,0-1 3 16,0 2-5-16,4-1 2 0,-4 1 3 0,0 0-11 15,-2-2 9-15,2 2-4 0,0 0-1 16,-2 0 1-16,2-1-1 0,-3 1 1 0,2 0 1 0,-1 0 0 16,3 0 8-16,-3 0-3 15,1-1-2-15,-2 1-4 0,3 0 5 0,1 0 0 0,-5 0-1 0,4 0 6 16,-2-2-3-16,-1 2 6 0,1 2 7 15,-3-4-2-15,2 2 4 0,-2 0 2 0,1 0-2 0,-1-1 5 16,0 1 2-16,-5 0-1 0,7 0 4 16,-7 0 1-16,6-2-1 0,-6 2-3 0,4 0-2 0,0 0-3 15,-4 0-1-15,5-2-2 0,-5 2-5 0,4-2-1 16,-4 2-5-16,5-2 0 0,-5 2-1 16,5 0-4-16,-5 0-1 0,5 0-4 0,-2-2 0 0,-3 2 0 15,7 0-3-15,-3-1 1 0,-4 1-1 16,7 1-3-16,-7-1-1 0,6 1 0 0,-6-1-2 15,5 1 2-15,-5-1-1 0,6 0 0 0,-3 2 1 16,0-1 2-16,-3-1-4 0,4 5 4 0,-1-2-6 0,-2 1 2 16,2-1-1-16,0 1 1 0,-2 2 3 0,2 0-7 0,-1 2 5 15,-1 3-1-15,2 1 3 0,-2 1 1 16,2 7 1-16,-3 0-2 0,2 2 4 0,0 1 1 0,0 4 1 16,-1-1 2-16,1-1-1 15,-1 2 4-15,2 10-7 0,-2-2-2 0,4-1 3 0,-4-7-2 16,0-1-1-16,2-1 0 0,-1-1 0 15,0 3 1-15,0-2-3 0,1-1 0 0,-2-1 1 0,1-1-2 16,-1 0-3-16,0 0 4 0,2-3-2 16,-2 0-5-16,-2-1 3 0,2 2 3 0,0-6-3 0,-1-1-1 15,1 0 0-15,0-2 0 0,-1-1 2 0,1-2-3 16,0-1-7-16,-1 0-13 0,1-2-18 16,-1-1-18-16,1 1-25 0,-1-2-29 0,1 0-29 0,-1-1-29 0,1 3-56 15,-1-5-115-15,-2 3-371 16,2-3 164-16</inkml:trace>
  <inkml:trace contextRef="#ctx0" brushRef="#br0" timeOffset="2969.8539">9853 4056 92 0,'-6'0'132'15,"6"0"-3"-15,-7-1-2 0,3-1-5 0,4 2 2 0,-7-1-16 16,4 1-6-16,3 0-8 0,-5-2-9 16,5 2-8-16,-5-1-5 0,5 1-6 0,0 0-10 0,-5 0-2 15,5 0-5-15,0 0-5 0,0 0-12 0,0 0 2 16,-6 1-4-16,6-1-6 0,0 0 2 15,0 0-4-15,-1 3 0 0,1-3-5 0,0 0-3 0,0 0-1 16,-2 3 1-16,2-3-2 0,0 0-3 16,0 0 5-16,3 4-6 0,-2-2-2 0,2 0 0 0,-1 0 1 15,2 0 2-15,-1-1 3 0,1 2 4 0,2-2-3 0,-1 3-5 16,2-1 2-16,2-1-4 0,1 0 7 16,-1 0 0-16,4 0-2 0,1 1-1 15,0-1-3-15,9 0 1 0,-3 0 1 0,2-1 1 0,3 0 0 16,2 1-3-16,-1-3 4 0,3 2 1 15,1-3-3-15,-1 1 2 0,9 0-7 0,0 1 1 16,3-2 0-16,-1 2 6 0,0-2-6 0,1 2 1 16,0-2 0-16,-3-1 1 0,0-1-3 0,4 2-4 0,-1 0 2 15,3 1-1-15,0-1 1 0,-1 0-1 0,2 0 2 16,2 0 6-16,0 0-2 0,0 2-6 0,3-1 0 0,-1-1 0 16,1 1-3-16,19 0 6 0,-25 1-3 15,4-1 3-15,1 0-2 0,0-1-1 0,-2 2 0 0,2 0 5 16,0 2-8-16,-2-4 1 0,1 2-1 15,-4 3 2-15,2 0-3 0,-1-1 0 0,0-2 3 0,0 0 0 16,-1 1 0-16,-3 1-6 16,1 0 8-16,-1-2-7 0,2 2 3 0,1-2-1 0,0 2-3 15,-2-2 1-15,3 1 3 0,0 0-3 0,0 0 4 0,0-1-3 0,-4 0-1 16,4 1 2-16,-4 0-1 16,1-1 4-16,-1 0-1 0,-3 0 3 0,0 0 1 0,4-2-3 15,-1 2 4-15,-3-2-3 0,0-1 2 16,-8 3-5-16,10-2 3 0,1 2 0 0,-2-1-3 0,2 0 0 15,-1-1 1-15,0 4-3 0,-1-1 6 16,-1 0-3-16,-9-1-2 0,9 2 3 0,2-2-3 0,-2 4 2 16,1-3-1-16,2 0 4 0,-1 2-3 0,1 0 1 15,0 1 2-15,2-1-3 0,0 0-3 0,1 0 2 16,1 1 1-16,-1 0-8 0,1 1 6 16,-4-3 4-16,3 0-6 0,-5 1 3 0,-8 0-1 15,9 0-2-15,-11-2 8 0,1 2 0 0,-2 1-3 0,0-1 2 16,3-1 1-16,-4-1-3 0,1 1 7 15,0-1 3-15,-4-1-3 0,3 1 2 0,-2 1 4 0,-1 0-10 16,-1-4 9-16,-1 2 4 0,-1 2-5 16,-4-4 0-16,0 4-8 0,-1-2 7 0,-2 0 0 0,0 0-2 15,-2 1 6-15,-2-2-6 0,0 1 6 0,0 1-3 0,-1-2 4 16,0 1 1-16,-2 0 2 16,3 0-4-16,0 0 1 0,-3-2 1 0,3 2-5 0,-2-2-2 0,-2 2 1 15,4 0-5-15,-4 0 2 16,3-1 0-16,-2 1-3 0,1 0-6 0,-3 0 8 0,-1 0-1 15,-4 0-2-15,10-1 1 0,-6 0 0 0,-4 1-5 0,8 0 0 0,-8 0 4 16,5 0 0-16,-1-1-4 16,-4 1 5-16,0 0-2 0,9 1 1 0,-9-1 1 15,6-1-4-15,-6 1 1 0,0 0 4 0,6 0-2 16,-6 0 3-16,0 0-2 0,0 0-1 0,0 0 10 0,3-1-3 16,-3 1 6-16,0 0-2 0,0 0 0 15,7-1 0-15,-7 1 0 0,0 0 0 0,0 0-5 0,0 0 3 16,0 0 0-16,0 0 1 15,0 0 0-15,0 0 1 0,0 0 0 0,0 0 4 0,0 0-2 0,0 0 1 16,3-1-5-16,-3 1 2 16,0 0-2-16,0 0-5 0,0 0 3 0,0 0-1 0,0 0-3 15,0 0 0-15,0 0 0 0,0 0-4 0,0 0 2 16,7 2-2-16,-3-2 2 0,3 1 0 0,0-1 2 16,2 2-1-16,-1-2-4 0,2 1-1 0,1-1 3 0,2 0-2 15,-3 1-3-15,0-1 0 0,1 0-1 16,-1 0-3-16,1 0 6 0,-2 0 0 15,1 0-1-15,-1-1 0 0,-2 2-2 0,-4-1 0 16,2 0 5-16,0 0 4 0,-5 0 1 0,7-1 1 0,-7 1 0 0,4-1-1 16,-4 1 1-16,0 0-6 0,3-1-9 0,-3 1-10 15,0 0-19-15,0 0-11 0,0 0-28 16,-10-4-24-16,6 4-29 0,-1-1-43 0,5 1-207 0,-12-2-408 16,4 1 182-16</inkml:trace>
  <inkml:trace contextRef="#ctx0" brushRef="#br0" timeOffset="11558.9096">9854 4304 88 0,'2'-4'126'16,"-4"1"-3"-16,2-1-2 0,0 1 7 0,0-1-13 0,0 0-5 15,-1 2-9-15,2-1-14 0,-1 3-6 0,2-6-4 0,-2 2-9 16,0 1 2-16,0 3-5 0,0-4-4 15,0 4-9-15,0-4 1 0,0 4-12 0,0 0 0 16,0-3-8-16,0 3 0 0,0 0-10 0,0 0-3 0,0 0 3 0,0 0-6 16,0 0 0-16,0 0 2 15,0 0-6-15,0 0-4 0,0 0 0 0,3 11-1 16,-3-8 1-16,0 3 5 0,1-1-6 0,-2 4-5 16,2-2 0-16,-1 4 10 0,0 2-10 0,-1 1 1 15,-1 5-3-15,1 0 5 0,-3 1-1 0,1 1 2 16,-2 3-1-16,1 0-4 0,-1 11-1 0,0-1 7 0,0 0-3 15,-2 0 2-15,2-7-4 16,0 9-2-16,-1 1 3 0,2 1 1 0,0-4-6 0,0 1-8 0,-2-1-2 16,2 3 13-16,-2-4-12 0,2-7-2 0,0 9 2 0,-2-8-7 15,3-2-4-15,-1 1 2 16,0 0-3-16,1-1 8 0,0-2-11 0,-1-1 8 0,1-1-7 16,-1 0-8-16,2-6 4 0,1-1-8 15,-3 0-16-15,2-1-3 0,1-1-5 0,-2-2-10 0,3-2-14 16,-3 0-29-16,2 0-89 0,1-3-218 15,-2-2 96-15</inkml:trace>
  <inkml:trace contextRef="#ctx0" brushRef="#br0" timeOffset="12412.0433">9988 4104 22 0,'-3'2'89'16,"3"-2"-4"-16,-5-2-22 0,5 2 7 15,0 0-1-15,-7 0 0 0,7 0-9 0,0 0-7 16,-5-1-5-16,5 1-8 0,0 0-5 0,0 0 0 16,0 0-5-16,0 0 1 0,-5 1-3 0,5-1 0 0,0 0-4 15,0 0 0-15,-2 3 5 0,2-3-12 0,0 0 5 0,0 0-3 16,0 0-2-16,-1 2 0 0,1-2-5 16,0 0-1-16,0 0 3 0,0 0 6 0,0 0 7 15,4 4-7-15,-4-4 5 0,7 1 1 16,-1-1-3-16,1 1-5 0,3 1-6 0,2-2 9 0,4 2-9 15,1-2-1-15,5 0 8 0,4 1 3 16,2 0-13-16,0-1-3 0,9 0 7 0,6 0-2 0,0 1-3 16,2-1-2-16,1 0-1 0,3 0 4 15,1 0-10-15,0 2 3 0,19-2 4 0,-24 0-2 0,1 0 2 16,0 0-9-16,-1-1-2 0,-1 0-4 0,-1 1 7 0,-2-2 7 16,0 2 1-16,4-1 13 0,1-1-3 15,1 2 4-15,22 0-7 0,-24 0 4 0,3 0-10 0,1 0 8 16,-1 3 0-16,0-3-7 0,0 2 1 0,3-2-4 15,-5 2 5-15,2-2-14 0,-3 3 5 0,-1-2 5 16,-4 1-1-16,-10 0-7 16,-3-1 4-16,2 0 0 0,-3 0 2 0,-5-1-5 15,-4 0 3-15,-3-1 6 0,0 0-10 0,-4 1-1 0,0-2 3 16,-2 1 0-16,-2 1 0 0,-1-2 1 0,0 1-5 16,-5 1-3-16,5-3-2 0,-5 3-7 0,3-1 5 0,-3 1-4 15,3-1-8-15,-3 1-11 0,0 0 3 16,1-3-10-16,-1 3-6 0,0 0-6 0,0 0-4 0,0 0-8 15,0 0-3-15,0 0-21 0,0 0-77 16,0 0-181-16,0 0 80 0</inkml:trace>
  <inkml:trace contextRef="#ctx0" brushRef="#br0" timeOffset="12839.5309">11567 4091 15 0,'0'0'116'0,"0"0"-14"16,0 0-2-16,0 0-18 0,13-1-2 0,-5 1-5 0,2 0-8 15,4 1-7-15,-1-2-8 0,3 2-7 16,7-1 0-16,-2 2-8 0,3-2-4 0,0 2 3 0,3 0-4 15,-2 0 0-15,3 0 14 0,10 0 11 16,4-1 13-16,1 1 1 0,5-1-4 0,22 1-2 0,-1 2-9 16,0-2-2-16,2 3-9 0,0-2 1 0,-2 1-10 15,3 0 2-15,3-1-11 0,-1 0 3 0,3-1-10 16,1-1-4-16,5-1-8 0,-2 0-3 0,3 2-7 0,0 0 2 16,-2 0-6-16,-4-4 2 15,-1 4-10-15,-4 0 9 0,-1-2-3 0,-4 1-6 0,-19 2 5 0,-1-2-7 16,-1 1-7-16,0-2-11 15,-3 0-18-15,-14 0 0 0,-1-2-12 0,-2 2-12 0,-3-1 6 16,-7 1 5-16,-3-1-1 0,0-1 6 16,-6 1-14-16,1-1-102 0,-5 0-189 0,3 1 83 0</inkml:trace>
  <inkml:trace contextRef="#ctx0" brushRef="#br0" timeOffset="13549.3857">13820 4133 14 0,'17'1'153'15,"4"0"-6"-15,4 0-1 0,2 0-9 0,1-1-17 0,12 1-4 0,-1 2-9 16,2-1-12-16,0-1-7 0,5-1-6 16,2 0-12-16,0 2-10 0,1-2-7 15,1 0-8-15,0 2-12 0,-2-2-5 0,0 2-8 0,1-3-6 0,-2 1-5 16,-1 1-1-16,0-2-7 0,-2 0-3 16,-3 1 3-16,0-2 0 0,-11 2-2 0,-1 0 1 0,-2-2 3 15,1 1-2-15,-6-2-6 0,1 2 4 16,-6-1-7-16,-3 1 26 0,1 0 2 0,-2 0 2 15,-4-1 2-15,-2 1 0 0,-1 1-7 16,-1-1 9-16,0 1-7 0,-5 0-1 0,8-2-1 0,-4 2-6 0,-4 0-4 16,9 2 0-16,-3-2 4 0,-2 2-2 0,3-1-1 0,0 1-4 15,2 0 3-15,-2 1 0 16,3 0-3-16,-1 0 2 0,-1 1-2 0,1-1-2 0,0 0 1 16,-1 1 3-16,1 0-6 0,0 0-6 15,-1-1 11-15,-1 1-3 0,0-2-3 0,1 2 0 16,-2-1-2-16,-3-1 4 0,2-1 0 0,-1 2 3 15,1 0-7-15,-2-3-12 0,1 2 18 0,-4-2-6 0,3 2 6 16,-3-2 0-16,4 2-5 0,-3-1 11 0,-1-1 5 0,3 4-4 16,-1-2-3-16,-2-2 1 15,1 3 6-15,0 1 3 0,1-1-6 0,-1 1 0 16,1 0-2-16,-1 0 0 0,2 1-2 0,0 2 9 16,0 0-5-16,-2-1-1 0,2 2-1 0,-2 0-1 0,2 1 1 0,0 4 2 15,1 0 5-15,-1 1-1 16,-3 1 9-16,3 4-6 0,-3 2-4 0,3 0-2 0,-5 3 0 15,2-2 2-15,0 5-1 0,0-1 2 16,-1 12-8-16,-5 1 1 0,2-2-1 0,-2 1-4 0,-1 3-1 16,-1 3-3-16,-2 0-1 0,-3-2-3 15,4 0 1-15,-3-3-8 0,2 1 0 0,-1-6-9 0,7-8 4 16,1 1 0-16,4-2 1 0,0 1 12 0,0-4 2 16,3 0 5-16,-1-1 3 0,-1-1 1 15,0-4 2-15,1-5-3 0,1 4-4 0,-1-2 6 0,1-3-5 16,-2-1 8-16,2 0-5 0,0-3-1 15,-4 0 1-15,1-2-4 0,2 0-14 0,-2 0-6 0,1-1-20 16,-2 1-18-16,1-2-26 0,-1-2-28 16,2 2-51-16,-2-2-121 0,0 0-305 0,0 0 135 0</inkml:trace>
  <inkml:trace contextRef="#ctx0" brushRef="#br0" timeOffset="14866.6882">9659 5229 105 0,'0'0'120'15,"-6"4"-1"-15,6-4-5 0,-4 0-9 0,4 0-4 16,-6 0-5-16,6 0-17 0,0 0-6 0,-4 2-7 15,4-2-8-15,0 0-3 0,0 0-1 16,0 3-4-16,0-3-13 0,0 0 14 0,0 0-6 0,3 5 1 16,-3-5 1-16,4 3-8 0,-1-2 1 0,1 1-5 15,2-1 1-15,-2 0-6 0,3 1-1 0,1-1-2 16,2 0 5-16,0 0-12 0,3 0 2 16,1 0 4-16,3 0-9 0,4-1-3 0,4 3-1 0,0-3 1 15,1 0 1-15,3 0 1 0,12 0-7 0,3 0 4 0,-2 0 2 16,5 0-4-16,-1 0 3 0,23 1-5 15,-22-1-1-15,3 1-1 0,22 0-5 0,-23 0 0 0,19-1 6 16,-19 0-5-16,20 3 6 16,-24-2-9-16,3-1 5 0,0 1 2 0,22-1 1 0,-22 0-6 15,0 0 3-15,21 0-2 0,-22 3-4 0,2-6 3 0,0 3-2 0,19 3 2 16,-23-6-1-16,2 3 0 16,0 0 1-16,3-1 2 0,-4-1-5 0,4 0 1 0,-1 1 0 15,-3-1 0-15,4 1 3 0,-3-3-4 16,1 2-1-16,-1 0 2 0,-2 1-6 0,0-1 5 0,-3 0-3 15,3 0 6-15,-1 2-10 0,-2 2 9 16,3-4 1-16,0 4-1 0,-1-2-2 0,1 3-2 0,0-2-1 16,0 2-6-16,0-2 6 0,0 2-5 0,0-1 0 0,-4-1 1 15,1 2 2-15,-1-3-9 0,-1 1 3 16,0-2 6-16,-1 2-3 0,1 0 2 0,-2 0 5 0,0-1 2 16,-8 1-3-16,9-3 0 15,2 4-3-15,-2-2 4 0,3 1 0 0,-2 2 2 0,1-1-4 0,-1-2 5 16,0 0-5-16,1 0 1 15,-13 2 0-15,15-2 2 0,-2 2 3 0,-1-2-6 0,-2 3 6 16,3 0-5-16,-2-2-8 0,-1 0 10 16,3-1-3-16,0 1 9 0,-1-1-6 0,-1 1-1 0,-9-2 6 15,11 1-9-15,-3 0 5 0,0 0 0 0,-9-1 3 0,1-1 4 16,1 2-3-16,7-6-2 0,1 6 6 16,-11-2-7-16,2 2 4 0,0-2 0 0,-1 2 5 15,9-2 2-15,0-1-1 0,-11 3 2 0,4-1-4 16,7 2 3-16,-7-3 4 0,-2 2-8 0,11-1 2 0,-2 3 0 15,-10-1 0-15,2-1 0 16,-4 0 0-16,1 3-3 0,1-3 10 0,-2 0-7 0,0 1 3 16,-3-1 4-16,-1 0 2 0,-2 0 3 0,1 0-1 15,-4 0 1-15,-3 0-3 0,3-4-1 0,-1 4 4 16,-1 0-3-16,-1-1 4 0,2-2-3 0,-1 2-1 0,-1 1-2 16,0-2 2-16,0 0 4 0,-1 2-3 15,1 0 4-15,-4-2-1 0,3 0 0 0,-3 0-4 0,0 2-1 16,-1-2-4-16,-1 1 2 0,0-1-2 15,0 1-1-15,-1 1-4 0,-2-1 0 0,0 1-2 16,0 0 1-16,-5 0-1 0,7-2 0 16,-7 2 0-16,6 2-2 0,-6-2-3 0,0 0-5 0,6-2-7 15,-6 2-6-15,3-1-7 0,-3 1-12 0,0 0-10 16,0 0-8-16,0 0-21 0,0 0-23 0,0 0-23 16,0 0-48-16,0 0-158 0,2-2-353 0,-2 2 156 0</inkml:trace>
  <inkml:trace contextRef="#ctx0" brushRef="#br0" timeOffset="16199.9745">16708 2019 94 0,'7'-7'232'15,"-2"1"-23"-15,3 1-20 0,-4-1-22 0,6 3-17 16,-3 1-12-16,1 2-14 0,-2 0-20 0,3 2-5 0,-2 1-15 0,4 4-5 15,-4 1-11-15,2 3-3 16,0 6-8-16,2 2 1 0,-3 2-10 0,-3 1-4 0,2 1-6 16,-7 0 1-16,2 0-5 0,-4 3 0 0,-1-2-1 0,-2-1-8 15,0-1 0-15,-1-1-3 0,0-9-3 0,0 2-3 16,4-5-2-16,-1-1 4 16,1-4-4-16,1 2 2 0,0-3-2 0,0 0 0 15,1-3-1-15,0 0-1 0,0 0-4 0,7-9 4 0,0 2-5 16,5-11 1-16,2 2 1 0,1-4-4 15,2-1 1-15,7-8 1 0,-3 0 5 0,1 0-9 16,1 3 0-16,-7 3-1 0,1 1 9 16,0 3 9-16,-2-2 6 0,2 3 3 0,-10 7 13 0,4 0 4 15,-5 4-8-15,-2 2-12 0,-1 1 3 0,-2 2-4 16,-1 2-4-16,0 0-1 0,-8 13-1 0,-2-3-1 16,-3 6-2-16,-1 3-4 0,-3 3 1 0,-5 5 2 0,6-5-4 15,5 2 0-15,0-1-2 0,3 3 2 16,1-1-3-16,5-2 1 0,4 0-9 0,3-2-12 0,4-1-20 15,5-3-11-15,4-3-15 0,4-1-21 16,2-3-26-16,3-4-25 0,13-2-36 0,-1-4-30 0,-10-2-164 16,9-7-389-16,-11 2 173 0</inkml:trace>
  <inkml:trace contextRef="#ctx0" brushRef="#br0" timeOffset="16640.5733">17351 2212 47 0,'0'0'201'16,"-8"1"-12"-16,8-1-20 0,0 0-9 0,0 0-17 0,0 0-8 15,0 0-8-15,0 0-10 0,0 0-15 0,24 0-8 0,-7 2-7 16,4-4-8-16,6 4-9 0,0-2-14 16,2 0-1-16,1-2-8 0,8-3-12 0,-10 4 0 0,2-2-10 15,-2-1-3-15,-3-1-8 0,-1 1-3 0,-3-2 0 16,-5 3 1-16,-5-1 0 0,-1 0-1 0,-3 1 4 15,-1-2-6-15,-4 2 6 16,-3-2-3-16,0-1-3 0,-5 1 13 0,2-2 9 0,-6 2 8 16,-1-2 4-16,-1 1 2 0,1 1 8 0,1-1-8 0,3 3 0 15,-1-1-4-15,2 3 0 0,1-1-5 16,2 0-6-16,-2 1-3 0,5 1-4 0,0 0 2 16,0 0-6-16,0 0 0 0,10 8-4 0,-1-4 3 15,2 3-3-15,2 0-4 0,5 6-1 0,2-2-6 0,-3 1 3 16,-1 1-8-16,1 0-1 15,-5-2-2-15,-1-1-1 0,-1 3-1 0,-7-1 1 0,-1 0 0 16,0 1 3-16,-5 0 3 0,-3-2-2 16,-2 2 3-16,-7 0-2 0,-2 0 0 0,-5-1 0 0,0-2-1 15,-1-1-10-15,-1-2 0 0,3-1-8 0,4-1-2 0,2-4-4 16,4 1-11-16,1-1-14 0,6-1-18 16,4 0-41-16,-6-6-60 0,6 6-21 0,10-10-152 0,1 0-371 15,7-2 164-15</inkml:trace>
  <inkml:trace contextRef="#ctx0" brushRef="#br0" timeOffset="17098.8813">18015 2082 73 0,'13'-7'275'0,"-5"1"1"0,-1 0-20 0,-1 0-13 0,-2 4-26 15,2 0-20-15,-2 0-19 16,-1-1-21-16,-3 3-18 0,0 0-2 0,0 0 1 0,0 0-14 0,-3 9-8 16,-1-3-13-16,1 1-7 15,0 2-12-15,-1 0-3 0,1 0-15 0,2 1-9 0,-1 0-7 0,2-1-5 16,3 0-15-16,3-2-4 0,1 2-14 15,0-2-8-15,3-3-7 0,5 0-6 0,-1-4 0 16,3 0-5-16,6-1-1 0,-2-4 1 16,0-2 0-16,0-1 3 0,-1 0 2 0,-2-2 10 0,-5 2 3 15,-2-1 13-15,0 2 10 0,-2-1 10 0,-2 3 7 0,-3 0 12 16,3 1-5-16,-4 1-9 0,1-1-6 16,-1 0-3-16,0 3-9 0,-3 1-8 0,0 0 6 0,0 0-12 15,3 7 0-15,-2-1 1 16,-2 4-1-16,-1 2 0 0,2 7-2 0,0-6-9 15,2 9-9-15,-2 1 12 0,1 2-23 0,3 1-9 16,-1 9-3-16,-2 2-15 0,5-3-17 0,0 4-11 0,-2 2-6 16,0-2-5-16,-1-1-6 0,1-2-6 0,-1 1 6 15,-3-9 2-15,0-3-4 0,-3-1 7 0,0-1 5 16,-1-1 6-16,-1 0 8 0,-1-9 11 0,0-1 5 0,-2 0 24 16,-1-1 19-16,2-5 25 15,0 0 12-15,-1-1 18 0,-1-3 9 0,1 0 11 0,-1-4-4 16,1 1 4-16,-2-3 6 0,-1-2 7 15,1-3 10-15,-4-4 0 0,4 2-5 0,0-5-6 0,3-2 4 0,2-2-20 16,0-1-11-16,5 1-19 16,3-1-29-16,0-1-27 0,8-1-27 0,2 4-29 0,1 0-43 15,3 2-52-15,8 2-42 0,-2-1-204 16,2 4-456-16,10 0 202 0</inkml:trace>
  <inkml:trace contextRef="#ctx0" brushRef="#br0" timeOffset="17718.9897">18874 2241 182 0,'0'-5'245'15,"0"5"-6"-15,0-5-19 0,0 2-21 0,0-2-16 0,0 1-33 16,0 0-9-16,2-3-14 0,2 1-10 0,-1-1-16 15,2-2-9-15,2 0-5 0,3-3-14 16,5-2-4-16,-2-2-5 0,3 1-8 0,-1 3-5 0,2-1-7 0,-2 0 6 16,-3 6-17-16,2 0 0 0,-6 3-7 0,2 0-1 0,0 1-2 15,-3-1-10-15,2 4 3 16,-1 0-2-16,0 2 1 0,-3 3-3 0,-1 3 3 0,-1 0-2 16,1 4-2-16,-2 0 0 0,1 7 0 15,-3-5-3-15,0 4 6 0,0 2-4 0,-3-1-1 16,3-1-1-16,-2-4 2 0,5 0-3 0,-2-1 3 15,1-1-2-15,0-2-3 0,1-2 1 0,3 0 0 0,0-2-1 16,0-2 10-16,2 1 2 0,4-4-5 16,-2-1-1-16,4-5 6 0,0 1 1 0,0-2-2 15,4-4 3-15,-2-4-1 0,1 1 4 0,-2-3 1 0,-1 1-1 16,-5 3-2-16,2-5-1 0,-5 5-4 16,-1 2-1-16,1 1-3 0,-5 0-8 0,2 2-11 0,-1 0-13 15,-4 2-21-15,-1 0-23 0,0 2-19 16,-4 1-26-16,-1 3-34 0,8-1-25 0,-18 4-35 15,10 2-182-15,-4 0-417 0,0 1 184 16</inkml:trace>
  <inkml:trace contextRef="#ctx0" brushRef="#br0" timeOffset="17948.9404">18964 2489 69 0,'0'0'292'16,"-5"2"-14"-16,5-2-14 15,-2 1-4-15,2-1-21 0,0 0-9 0,0 0-20 0,0 0-21 0,0 0-20 16,0 0-18-16,21-2-11 0,0 0-21 16,3-1-27-16,2-1-6 0,3 1-14 0,0-1-7 0,12 2-16 15,-1-1-11-15,-12 1-7 16,-1-2-4-16,-5 2-13 0,1-2-12 0,-7 1-2 0,-3 3-5 15,-4-1-7-15,-3-1-21 0,-2 1-33 16,-4 1-53-16,3-6-58 0,-6 3-60 0,-4 0-170 0,-6-4-440 0,-1 3 195 16</inkml:trace>
  <inkml:trace contextRef="#ctx0" brushRef="#br0" timeOffset="18732.223">19743 2179 216 0,'0'0'246'0,"-6"-4"-13"16,6 4-11-16,-2-1-13 0,2 1-32 0,0 0-11 0,0 0-16 16,0 0-1-16,0 0-22 0,-5-1-10 0,5 1-11 15,0 0-9-15,0 0-10 0,0 0-7 0,0 0-9 16,0 0-6-16,13-2-6 0,-4 2-9 15,2 0 0-15,6-2-7 0,4 1-5 0,1 1-3 0,1-2-6 16,1 2 0-16,0 0-6 0,0-1-1 16,0 2-3-16,1-2-1 0,-4-3-4 0,-4 3 3 15,0 1-3-15,-4-2 1 0,-5 2 2 0,-2-1-1 0,1 1 4 0,-2-1 4 16,0 1 3-16,-5 0 1 16,7-2 0-16,-7 2 8 0,4 0-13 0,-4 0-4 0,0 0-3 0,5 1 0 15,-5-1-4-15,0 0 1 0,5 2-4 16,-5-2 5-16,0 4-6 0,0 0 2 0,0 0-5 15,0 2 1-15,0 1 1 0,0 1-6 16,0 5 5-16,0-4-4 0,1 1-3 0,2 3-3 0,-3-1-12 16,0 1-3-16,1 0-4 0,-1-1-15 15,0-3-13-15,2 1-19 0,-2 2-17 0,-2 0-32 0,2-3-31 16,0-1-38-16,0 0-43 0,-1-4-163 16,1-1-425-16,0-3 188 0</inkml:trace>
  <inkml:trace contextRef="#ctx0" brushRef="#br0" timeOffset="19264.9046">20333 2126 2815 0,'0'-4'62'0,"3"-1"-34"16,-3 1 6-16,0 1-10 0,0-1-3 0,0 4 6 0,-3-3-16 15,3 0-4-15,0 3 1 0,0 0 4 16,0 0 13-16,0 0 6 0,-7 6-9 0,7-2 1 0,-3 1-3 15,2 3 0-15,1-1-5 16,1 2 7-16,2 0-15 0,0-1 0 0,1 2-10 0,3 2-7 0,2-2-5 16,-1-3-11-16,5 1-4 0,-1-4-5 15,1 0 4-15,4-2-2 0,6-2 4 0,-9 0-1 16,1-3 4-16,2-1 1 0,-3-5 5 16,0 2 8-16,-4-2 14 0,3-1 10 0,-5 1 9 0,1-1 20 15,-4 2 2-15,-2 0 2 0,1 2 0 0,-1-1 3 0,-3 3 0 16,3 0-4-16,-2 0-9 0,-1 1-5 15,2 1-6-15,-2 2-1 0,0 0 1 0,0 0-7 0,0 0 10 16,-6 13-14-16,3-4-2 0,-1 3 5 0,1 3-8 16,3 8-8-16,-3-1-7 0,3 4-11 0,0 0-13 15,2 9-2-15,-1 0-18 0,2 4-5 0,0 0 2 16,-3-1-8-16,4 0-7 0,-4 1-2 16,0 0-3-16,4-1-4 0,-4-2 2 0,-1-1-6 0,-2-8 4 15,2-1-4-15,-2-1 8 0,-1 2 12 16,-2-7 9-16,0 2 8 0,1-9 14 0,-2 0 7 0,0-3 22 15,1-1 19-15,2-3 8 16,-2 0 18-16,2-2 10 0,0-3 8 0,-2 0 0 0,6-1-3 16,-13-4 6-16,6-2 5 0,3 0 5 0,-3-7 0 15,0-5 2-15,4 0 1 0,-4-5-4 0,7 0-9 16,-1 0-1-16,1-3-10 0,1 0-13 0,2-1-9 16,4-10-23-16,2 2-22 0,-2 10-28 0,5-7-33 15,-2 9-22-15,4 1-30 0,6 5-32 0,-2 1-33 0,5 3-60 16,-1 1-149-16,2 2-435 15,3 1 192-15</inkml:trace>
  <inkml:trace contextRef="#ctx0" brushRef="#br0" timeOffset="19840.2654">20868 2333 124 0,'-4'-1'220'16,"4"1"-15"-16,0 0-4 0,-4-1-20 16,4 1-13-16,0 0-20 0,0 0-17 0,12-3-11 0,-3 3-11 15,6 0-10-15,7 0-12 0,4 0-1 0,1 0-16 0,1-3-5 16,2 3-15-16,10 0-16 0,1-3-8 16,-3 1-8-16,-1-3 0 0,1 0-13 0,-10 1-1 0,0 1 0 15,-1-2 0-15,-3 1 4 0,-3 1-5 16,-6-1-3-16,-2 2 19 0,-5-1 8 0,-2 2 2 0,-2 0-6 15,-2-2 1-15,-1-1 1 16,-3 1 3-16,-2-1 8 0,-2-1 2 0,-1 1 4 0,-2-1 6 16,1 1 2-16,1 1-9 0,0 0-1 0,2 2-6 15,1-1 1-15,0 0-5 0,1 0-6 0,3 2 2 16,-7-2-5-16,7 2-3 0,0 0-2 0,0 0-1 16,-1 5-2-16,1-5 4 0,7 4-5 0,0 2-1 15,-1-1-3-15,5 2-1 0,-1 0 1 0,0 4-2 16,1-3-1-16,-1 0-1 0,-2 2 2 15,-1-3 1-15,0 2 2 0,-3 0 8 0,-1-2-6 0,0-1 0 16,-2 3 0-16,-2-2-4 0,-2 1-2 16,-3 0-5-16,-4 0-6 0,-1-1-17 0,-4 0-17 0,-4 0-25 15,3-3-21-15,0 1-19 0,1-1-32 16,5-2-31-16,0 0-34 0,0-3-168 0,3-2-402 16,1 2 178-16</inkml:trace>
  <inkml:trace contextRef="#ctx0" brushRef="#br0" timeOffset="20310.5968">21656 2262 180 0,'0'0'254'16,"4"2"-7"-16,-4-2-8 0,0 0-13 0,0 0-10 0,0 0-16 0,0 0-16 16,0 0-10-16,0 0-22 15,0 0-10-15,5 2-18 0,-5-2-6 0,0 0-7 16,0 0-16-16,0 0-9 0,0 0-13 0,14-3-4 16,-6 1-4-16,3 1-9 0,1-1-5 0,2 0-5 0,1 2 1 15,1-2-17-15,4 0 1 0,-3 1-2 16,-1-1-7-16,-1 0 1 0,6-1 0 0,-1-1-5 0,-5 2-3 0,1-1 0 15,-3 0-1-15,-2 3-3 16,-1-3-1-16,-3 3 10 0,-2 0-13 0,0 0 4 0,-1 0-1 16,-4 0 9-16,8-1-1 0,-5-1 3 15,-3 2 0-15,0 0 0 0,0 0-4 0,0 0 1 16,7 0-2-16,-7 0-2 0,0 0-2 0,0 0-7 16,4 0-6-16,-4 0 8 0,0 0-5 0,0 0 0 15,0 0 2-15,3 6 2 0,-1-3-2 0,0 2 1 0,0 0-3 16,-2 1-2-16,1 3 2 0,1-2 3 15,-1 4-27-15,-1 2-2 0,0-4-13 0,0 4-2 0,0-2-19 16,0 1-21-16,0 0-19 16,-3 0-31-16,2-1-37 0,-1-2-45 0,0-1-37 0,-1-1-178 15,1-2-461-15,-2 1 205 0</inkml:trace>
  <inkml:trace contextRef="#ctx0" brushRef="#br0" timeOffset="20964.8824">22177 2208 171 0,'2'-5'268'0,"3"-3"-19"0,-1 2-26 0,0 2-19 0,2 0-19 0,2-3-16 16,-2 4-17-16,-1-2-13 15,4 1-17-15,-1 3-9 0,1-1-12 0,-1 0-12 0,2 1-9 16,4 1-4-16,-3 3-11 0,2-2-11 0,-3 2-3 16,3 2-3-16,-5 0-10 0,-1 3-6 0,3-1-6 0,-2 2-13 15,1 2-7-15,-6 1-4 0,-2 0-5 0,0-2-1 16,-1 0-5-16,-1 0 2 0,-5 1-4 16,1 1 1-16,2-4-1 0,-4 3 4 0,0-2-2 0,0-2-1 15,1-1 5-15,1-1 0 16,-1-1 1-16,3-1-3 0,-1 1 4 0,1-1 3 15,2-1 5-15,-2-1-2 0,3-1 2 0,0 0-3 16,0 0-1-16,0 0 2 0,8-7 3 0,-3 4 3 0,2-3-1 16,1 2-3-16,2-4 1 0,1 1 2 0,-1-2-2 15,1-2 1-15,2 1 3 0,-2 0 7 16,5-3 10-16,-5 2 4 0,3-3 1 0,0-1 6 0,-4 3 8 16,-3 1 16-16,3 2 0 0,-3-1 0 15,0 1 7-15,-1 3-3 0,-2-1-1 0,0 3 2 0,-1 0-11 16,0 0-4-16,-2 1-7 0,1 1-6 0,-2 2-2 15,1-2-9-15,-1 2-9 0,0 0 6 0,0 0-4 16,-17 7 2-16,10-1-5 0,-1-1-1 0,-1 1-2 0,2 4-6 16,-3 0 3-16,6-2-2 0,-2 4-2 0,2 0-2 15,4 1-3-15,3 0-12 0,1-1 5 0,2-1 1 16,2 1-3-16,6 1 4 0,3-2 2 16,3-2-2-16,3 0 2 0,0-5-3 0,1 2 3 0,0-3-2 15,3-3 10-15,-3 0 3 16,-3 0 16-16,0-3 5 0,-4-1 10 0,-1 1 0 0,-1-1 29 15,-4-2 1-15,-1 3 19 0,-3-3 3 16,2 2 2-16,-4-2-15 0,-2 0-10 0,-1 0-1 16,-2 1-15-16,0-1-20 0,-5 1-26 0,0 0-22 0,-7-1-23 15,-2 0-42-15,0 3-38 0,-3 2-42 0,2 2-47 16,-5 5-60-16,6-1-72 0,0 2-232 0,-3 2-615 16,3-1 272-16</inkml:trace>
  <inkml:trace contextRef="#ctx0" brushRef="#br0" timeOffset="39689.7429">4172 5947 52 0,'0'0'100'0,"-3"1"-2"16,3-1-16-16,0 0-2 0,0 0-10 0,0 0-6 15,0 0-2-15,0 0-7 0,0 0-10 0,0 0-6 0,0 0 0 0,0 0 2 16,0 0-12-16,17 0 1 0,-13 0-4 16,-4 0-11-16,10-1 9 0,-3 0-7 0,0 1 0 0,-1 0 10 15,0-2-12-15,-2 2 1 0,0 0-5 16,0-1 3-16,2 0-1 0,-6 1 1 0,6-3 6 0,-6 3 5 15,4 0 3-15,-4 0 0 0,0 0-5 16,0 0-10-16,0 0-12 0,0 0-12 0,0 0-16 0,0 0-29 16,0 0-3-16,-10-4-47 0,4 3-57 0,2 1-176 15,-2 0 79-15</inkml:trace>
  <inkml:trace contextRef="#ctx0" brushRef="#br0" timeOffset="54939.7964">10734 5526 24 0,'0'0'88'0,"0"0"-3"0,0 0 2 0,0 0-8 0,0 0-6 16,0 0-6-16,0 0 1 0,0 0-5 15,0 0-6-15,0 0-14 0,0 0 8 0,0 0-3 0,0 0 4 16,0 0 2-16,0 0-2 0,0 0 1 16,0 0 0-16,0 0 2 0,0 0-2 0,0 0-8 0,0 0 1 15,0 0 3-15,0 0-9 0,0 0 4 0,0 0-6 0,0 0-5 16,0 0 3-16,0 0-4 16,0 0 0-16,0 0-8 0,0 0-5 0,0 0 2 0,0 0 1 15,0 0-8-15,0 0-3 0,0 0 1 16,0 0 1-16,0 0-15 0,0 0 5 0,0 0-3 0,0 0-7 15,0 0-3-15,0 0-1 0,0 0-8 16,0 0-2-16,0 0-4 0,0 0-5 0,0 0-1 0,0 0-7 16,0 0-15-16,0 0-17 0,0 0-21 0,0 0-132 15,0 0-239-15,0 0 106 0</inkml:trace>
  <inkml:trace contextRef="#ctx0" brushRef="#br0" timeOffset="55399.4533">10773 5530 113 0,'-5'-1'148'0,"5"1"-7"15,0 0-3-15,0 0-9 0,0 0-10 0,0 0-9 0,0 0-10 0,-4-1-14 16,4 1 0-16,0 0-12 0,0 0-4 0,0 0-12 16,0 0-2-16,0 0-10 0,0 0-6 15,0 0 8-15,0 0-12 0,0 0-22 16,0 0 12-16,0 0-2 0,0 0-3 0,0 0-8 16,0 0 1-16,0 0-12 0,0 0-1 0,0 0-13 0,0 0-10 0,0 0-4 15,0 0-8-15,0 0-2 0,0 0-9 16,0 0-3-16,0 0-8 0,0 0-16 0,10-2-39 0,-10 2-98 15,2-5-226-15,-2 5 100 0</inkml:trace>
  <inkml:trace contextRef="#ctx0" brushRef="#br0" timeOffset="62550.653">3533 5578 87 0,'-2'-3'225'0,"2"3"-16"0,-1-3-14 0,1 3-11 16,0-3-8-16,-3 1-11 0,3 2-13 15,0-5-10-15,0 5-5 0,-1-3-10 0,1 3-8 0,0 0-10 0,0 0-8 16,0 0-11-16,-3-3 2 0,3 3-7 15,0 0-4-15,-2-1-4 0,2 1-6 0,0 0 0 16,0 0-7-16,0 0-5 0,0 0-2 16,0 0 1-16,0 0-5 0,0 0-3 0,0 0 4 0,-1-3-5 15,1 3-1-15,0 0 0 0,0 0-7 0,0 0-7 0,0 0-2 16,0 0-5-16,0 0-6 16,0 0 5-16,0 0-15 0,0 0-8 0,0 0-2 0,0 9-2 0,0-5 3 15,0 3 4-15,0 2-6 16,0 2-2-16,-1 4 3 0,1 5 0 0,-3 3-3 15,3 2 4-15,-2 10-1 0,1 1-1 0,1 1 0 16,0 1 1-16,-1 1-6 0,-2-2 0 0,-1 3 15 16,2-5 0-16,-2 2-3 0,2 0 5 0,-2-3-4 0,0-9-3 0,3 1 1 15,-4-1-7-15,3-1-3 0,-1-3 1 16,-1-2-2-16,1 3 2 0,0-6 1 0,1-3-4 0,0 1-7 16,0-6-17-16,0-1-18 0,1-1-11 15,2-2-17-15,-2 0-12 0,0 0-10 0,1-2-10 0,0 2-16 16,1-2-17-16,-1-2-27 15,0 0-27-15,0 0-191 0,0 0-419 0,0 0 186 0</inkml:trace>
  <inkml:trace contextRef="#ctx0" brushRef="#br0" timeOffset="65719.6167">3558 5481 128 0,'0'0'171'16,"0"0"-14"-16,0 0-20 16,0 0-11-16,0 0-14 0,0 0-8 0,0 0-14 0,0 0-4 0,0 0-16 15,0 0 4-15,0 0-8 0,0 0 0 16,0 0-7-16,0 0-4 0,10 7-2 0,-7-5-5 16,-2-1-4-16,-1-1-5 0,9 2 3 0,-5-1-3 0,0 1-7 15,-1 0 0-15,4-1 3 0,-4 1-5 16,2-1-1-16,1 1 2 0,0-1-1 0,1 2-1 15,3-3-4-15,-2 3 0 0,0-2-1 0,1 1 0 16,-1-2-2-16,2 2-2 0,-1-1-4 0,-2 0 1 16,3 1-1-16,-1-1 3 0,0-1-6 0,1 0 1 0,-3 4-2 0,4-3-1 15,-3-1-1-15,1 1 0 0,1-1 6 16,2 1 3-16,-2 0 20 0,6 0 12 0,5-1 2 0,1 0-3 16,4-1-5-16,2 1-3 15,10 1-8-15,-10-1-1 0,13-1-4 0,-13 0-2 16,3 1-4-16,9-2-2 0,-1 1-5 0,-11 1-5 15,13-4 0-15,-13 8-2 0,2-4-3 0,-2 0-1 0,-3 0 3 16,2 0-4-16,-2 0-1 0,-3 0 0 16,0 1 0-16,-7 0 1 0,1-1-1 0,-1 0 0 0,0 1-1 15,-3-1-1-15,2 2 1 0,0-2-1 0,-1 0-1 0,1 0-1 16,1 1 2-16,-3 0-4 0,5-2 6 16,0 0-3-16,3 2-1 0,-3 0 0 0,5-1 1 0,-5 1-1 15,0-1-2-15,-2 3 3 16,8-3 0-16,-8 2 0 0,0-2 0 0,-1 0-2 0,2 2 2 0,-3 0-2 15,2-1 1-15,-1-1 2 16,1 0-1-16,-3 0 1 0,3 0 0 0,-1 0 6 0,0 0-6 16,0 0-1-16,-1 0 1 0,1-1-2 0,0-1 4 0,-1 2 2 15,1-1-4-15,1 0 7 0,-1 1 2 16,0-4-1-16,3 1 0 0,3 1 0 0,-4 1-4 16,1 0 1-16,5 1-1 0,0-2 0 0,-5 2 1 15,4-5-1-15,0 5-3 0,1 0 4 0,0 0-4 0,2-2 0 16,-2 2 1-16,-1 0 0 15,2 0 0-15,1 0-2 0,-2 0-1 0,2-1 1 0,0 1-1 0,1 1 1 16,-1-2-2-16,2-1 2 16,1 2 1-16,-2-1-2 0,-1 1 3 0,0-3-3 0,0 2-1 15,0 1 1-15,0-2 3 0,-3 1-2 0,4-1 0 0,-1 2 0 16,-3-1 5-16,3 1-6 16,0-1 0-16,-4 1 0 0,4 0-1 0,-2 0 0 0,2 1 3 0,-3-1 0 15,2 0-1-15,-1 1 2 0,1-1-2 16,-1 2 0-16,1-1 0 0,2-1-5 15,-4 2 5-15,2-1-4 0,1-1 4 0,-3 0 3 16,0 1-3-16,2 0 0 0,-4-2 1 0,3-1 1 0,-3 0-3 16,-2 2 2-16,0 0-3 0,-3 0 0 0,3-1 2 0,1-1 1 15,2 2 2-15,-3-1 0 0,3 0-1 16,1 0 0-16,-1 1 2 0,2-1-1 0,-2 0-2 0,1 0 0 16,-6 0-1-16,9 0 5 0,-7 1-3 15,-1-1-2-15,6 1 1 0,-5-2 2 0,4 1-4 0,-1 0 0 16,1 0 5-16,1 0-2 0,2-1-2 15,0 1-1-15,1-2-2 0,1 0 5 0,1 2 1 0,-1 0-4 16,1-2 0-16,1-1 0 16,-1 2 0-16,0-1 0 0,0 1 1 0,0-2-1 0,1 2 2 0,-1 1 1 15,-2-1-2-15,0 0 2 0,2-2 3 16,-3 4-2-16,0-1 1 0,1-2-1 0,-3 3-3 16,1-1 2-16,0-1-1 0,0 1-2 0,-1-1 3 0,1 2-2 15,0-3 2-15,4 3-2 0,-4-3 2 16,-1 0-1-16,2 2-2 0,-1 0 2 0,1-1 1 0,0-1-1 15,1 1-1-15,-4-2 1 0,2 2-3 16,-1 1 6-16,3-3-2 0,-1 2 2 0,0 0-3 0,0-1-1 16,0 1 3-16,-1 1 1 0,1-1-2 0,1-1 1 15,-4 0 0-15,3 2 6 0,0-1-8 0,-3 1 0 16,3 0 1-16,0-2 0 0,0 3 1 0,0-3-2 16,1 1-2-16,-1 2 5 0,3-2 0 15,-2 0 2-15,1 2 1 0,-1-1 0 0,0 0-1 16,2-1 1-16,1 2-2 0,-1-1 3 0,3 1 0 15,-1 0-5-15,1 0 3 0,-1 0 0 0,-1 0 1 0,2 1-2 16,1-2 1-16,-3 1-3 0,0 1 0 16,0-1 1-16,2 0-2 0,10 0 2 0,-12 0-2 0,-1-1-2 15,2 1 1-15,-1 0 3 0,0 0-7 0,-1-2 4 16,2 0 1-16,1 0 0 0,-1 1-3 0,1-2 1 16,-1 1-1-16,9-1 2 0,-10 1-2 0,1 2 3 15,-1-3-3-15,2 1 7 0,0 2-3 16,-2-3-5-16,11 1-1 0,-9 2 4 0,8 0 7 0,-10 1-12 0,1-1 0 15,9-3 4-15,1 4 2 0,-8 0-5 16,7-2 3-16,1 1-1 0,0-1 0 16,-12-1-2-16,14 2 2 0,0-3 0 0,-3 2 1 0,3-1-2 15,-3 2 0-15,-9 0 4 0,1-1-4 0,8-1-2 16,3 0 4-16,-12 0 0 0,11 0-1 0,-12 1 0 0,13-1 0 16,-13 2-3-16,10-1 3 15,-10 0 1-15,0 1 1 0,2 1-5 0,-3-1 3 16,2 0-3-16,-1 1 2 0,-1-1 0 0,1 0-1 15,2 0 1-15,-2 0 6 0,2-1-5 0,-1 1 0 0,-1 0 0 16,10 0-1-16,-8 1-1 0,0-2 2 0,8 0-1 16,-10 1 1-16,-1 0 4 0,2 1-6 0,1-1 3 15,0-1 1-15,0 1-2 0,-1 0 1 0,1 0-3 0,0-2 2 16,-2 2-3-16,1-1 5 0,0 1-4 16,1-2 1-16,-1 1 1 0,-1 1 0 0,2-2-1 0,-1 2-1 15,-2 1 0-15,1-2 3 0,-1 0-2 16,1-1 8-16,-1 2-8 0,0-3-2 0,0 0 5 0,0 3 0 15,-1-3-3-15,2 1 2 16,0 0-2-16,0-1-1 0,0 3 4 0,2-2-2 0,8 0 0 0,2 0 0 16,-12 1 2-16,13-3-5 0,-12 0-1 15,9 2 4-15,-8 1 2 0,-1-3 1 0,9 1-3 16,2 1 0-16,-13 0 1 0,1 0 0 0,3-1-2 16,7-1 3-16,-10 2-1 0,3-1-4 0,-3 2-1 15,3-1 3-15,-1 1 2 0,-1-2-1 0,9 0 3 0,-8 1-3 16,-1 0-3-16,1-1 5 0,9-1 0 15,-9 3 3-15,-3 0-2 0,1-1 0 0,-1 1 3 0,2-2 2 16,-5 2-2-16,1-1 11 0,-1-1-11 0,0 3-4 0,3-3 3 16,-2 2 1-16,-1-1-1 0,0 1 0 15,0-2-5-15,0 2 6 0,1-3-4 16,-2 2 1-16,2 1 1 0,-1-1 2 0,3-1-4 16,-3 2 2-16,3 0 1 0,-2-2-4 0,3 2 6 0,-4-1-3 15,3-1-1-15,-1 3-2 0,0-1-3 0,0-1 4 16,-4 1-1-16,3 0-4 0,1-2 7 0,-2 1-3 15,0 0-2-15,2 4 6 0,-2-4-8 16,0 1 4-16,1 0 1 0,-1 0 1 0,3 1 5 16,-3-2-8-16,1 3 3 0,0-3-2 0,1 2 3 0,-1 0-1 0,4-3-3 15,-4 3 14-15,2-3-8 0,2 1-2 16,1 1 0-16,-3 0-1 0,-2 1 2 0,5 0-1 0,-2 1-3 16,1-2 0-16,1 1 3 15,1 0-2-15,7 0 2 0,1 0-2 0,-10 1 0 0,10-2-1 16,-11-2 0-16,12 6 1 0,-1-2-3 15,-1 0 1-15,6 1 3 0,-5-2-5 0,2 0 2 0,3 1-1 16,-2 1 1-16,0 0 1 0,-1-4-1 16,4 4 2-16,-3-4 0 0,-1 4 0 0,2-1 2 0,0-1-2 15,-1 2 1-15,-1-2-5 0,2-1 4 0,1 0-2 0,-1 1-2 16,-1 1 3-16,2 0 1 0,2 1-4 0,-3-3 1 16,0 2-2-16,2-1 3 0,2 1 0 0,-2-1 5 15,1 3-7-15,2-3 2 0,-3 2 3 16,2-4-6-16,3 4 6 0,18 1-6 0,-22-5 3 0,2 4-1 15,0-1 0-15,1-2 1 16,-1 2 5-16,3-2-4 0,-5-1 1 0,2 4-2 0,0-2 1 16,0 0 1-16,0-2 1 0,19 1-2 0,-20-1-2 0,-1 2 0 15,1 0 2-15,2 0-3 0,-1-2 2 16,0 1 3-16,1 0-4 0,-1 1 3 0,1 0-1 0,2 0 0 16,-2 1 1-16,19-4-4 0,-22 1 6 15,2 1 2-15,0-3-4 0,21 4 4 0,-27 0-3 0,4-1 2 16,4-1-5-16,-3 2 1 15,-1 2 1-15,1-6 2 0,3 4-2 0,-4-3 7 0,1 3-6 16,1 3 0-16,-1-6-1 0,0-1-2 0,1 3 3 0,0 0-7 0,0 0 2 16,-1-2 14-16,-1 0-11 15,2 0 0-15,-2 2-1 0,2-3 0 0,-1 4-1 16,2 0 2-16,2-3-5 0,16-2 2 0,-17 2 2 16,-1 2-2-16,0 0 2 0,23 0-2 0,-24 1 1 0,21 1 1 15,-20-2 0-15,1-1 0 0,17 0 8 16,-18 0-9-16,21 2-2 0,-2 0 4 0,-20-1-4 0,21 1 2 15,-19-2-3-15,17 4 5 0,-18-1-5 0,2-2 4 0,19 1 3 16,0 0-3-16,-20 0 0 16,25 1 2-16,-6-1-1 0,-19 0-4 0,24 0 1 0,-1 0 1 0,-25 2-2 15,22-4 6-15,-1 1 0 16,-21 1-5-16,23 1 4 0,-1-2-2 0,0 2-4 0,-20 1 2 16,20-2 0-16,-2-2 0 0,-22 4-1 15,22-5 5-15,-19 3 0 0,0-2-1 0,2 0-3 0,18 0 10 16,-24 2-12-16,3 1 6 0,-1-2-5 15,-2 1 4-15,-2 0-4 0,1 1-1 0,-5-2 5 0,-10 2 13 16,-3-1-17-16,2 0-1 0,-2 0 6 0,-4 0-2 0,0-1-3 16,-5 2 4-16,-2-1-1 0,-2-1 2 15,-2 1-2-15,-2 0 0 0,0 0 0 0,-1 0 2 16,-2 0-5-16,-2 0 3 0,0-2 0 16,-4 2 0-16,7 0-1 0,-7 0 3 0,6-1-2 0,-6 1 3 15,0 0 3-15,0 0 6 0,6 1-1 0,-6-1-1 16,3 2 6-16,-3-2 3 0,0 0-11 0,0 0 0 15,0 0 2-15,3 0-3 0,-3 0 3 16,0 0-8-16,0 0 5 0,2 2-3 0,-2-2-2 0,0 0 3 16,0 0-6-16,0 0 2 0,0 0-2 0,6 2 6 0,-6-2-8 15,3 2 4-15,-3-2 2 0,0 0-2 16,6 0 0-16,-6 0 1 0,4 0 1 0,-4 0-5 16,5 1 6-16,-5-1-5 0,0 0 5 15,8-1-3-15,-8 1 2 0,7 0 2 0,-7 0-7 0,7 1 7 0,-3-2 0 16,-4 1-5-16,9 0 5 15,-4 0-3-15,1 0 0 0,1 0-2 0,1 0 0 0,0 0 3 16,2-2 3-16,-2 0-3 0,2 1-1 16,0 0-1-16,-1 1 4 0,3-3-6 0,-2 0 5 0,4-1-2 15,-2 1 0-15,2 0 14 0,-1 1-5 0,-1-1-14 16,-2 0 3-16,0 2-2 0,-1 1-1 0,0-2-2 16,-2 0 7-16,-2 1-4 0,1-1 1 0,-2 0-2 15,2 1 3-15,-6 1-2 0,6-1 0 0,-6 1-3 16,5 0-4-16,-5 0 6 0,0 0-4 0,6-1 8 0,-6 1-10 15,0 0 5-15,4 0-3 16,-2 3 3-16,-1 2 1 0,-1-3 0 0,2 3-2 16,-1-1 2-16,0 1-1 0,1-1 5 0,-1 5-7 0,2-2 4 0,-2 4 1 15,1 1-2-15,-1 2 4 0,2 2-2 16,-3-2 0-16,4 3 4 0,-2 3-1 0,-2 0 1 0,1 0 1 16,-1 3-2-16,2 0 4 0,-4 2 0 15,2 0 7-15,-1 9 0 0,2 3 13 0,-4-2-18 0,-1 1 6 16,1 0-4-16,0 0 1 0,-4 1 0 15,0 1 1-15,2-2-2 0,-4-1 4 0,5-1-3 16,1-9 1-16,0 3-3 0,0-3-3 0,2 0 1 16,-1 1-1-16,4-2-1 0,-2 1 3 0,0-3 1 15,3-1-3-15,-2-1 8 0,2 0-7 0,0-5-5 0,0-1 2 16,-2-1 0-16,2-4-1 0,-2 4 7 16,2-4-15-16,-3-1 19 0,3 0-14 0,-3-3 4 15,1 1-1-15,2-2 0 0,-3-1 2 16,0 0-3-16,2 1 2 0,-1-4 0 0,-1 4-6 0,0-4 8 0,3 4-4 15,-3-4 4-15,1 2-2 0,-1-2 4 16,2 3 1-16,-2-3-4 0,0 0 5 0,0 0-1 0,0 0-4 16,0 0-4-16,0 0-12 0,0 0-15 0,0 0-21 15,0 0-23-15,0 0-31 0,0 0-27 0,0 0-35 16,-14-5-51-16,8 5-43 0,-4 0-268 0,-4 0-569 16,-6-2 251-16</inkml:trace>
  <inkml:trace contextRef="#ctx0" brushRef="#br0" timeOffset="68159.5845">3531 6471 197 0,'0'0'207'0,"-7"-4"-12"0,7 4-12 0,0 0-6 0,0 0-13 16,0 0-10-16,0 0-12 0,0 0-13 15,0 0-9-15,0 0-12 0,0 0-11 0,0 0-8 0,0 0-7 16,0 0-9-16,0 0-9 0,0 0-6 15,0 0-4-15,-1 4-4 0,1-4-3 0,0 0-5 0,0 0-5 16,8 3-1-16,-4-1-6 0,1-1 5 0,3 3-7 0,-1-2 0 16,2 1-3-16,2-2-1 0,3 1-2 15,2-1 0-15,0 2-2 0,4-3-1 0,3 3 2 0,-2-1-4 16,3-4 1-16,0 2 0 0,1 0-8 16,2 0 7-16,0-2 3 0,12 1 3 0,-11 1-1 0,17-4-3 15,-4 4 0-15,0-2-5 16,1 1 2-16,3 0-4 0,-4-1-1 0,4 0 0 0,3-1 0 15,-3 2-3-15,0-2-1 0,3 3 2 16,-3 0-3-16,1-2-1 0,1 0 0 0,-2 2 1 0,1 1-1 16,-1-1 0-16,-1 2-3 0,-1-1 3 0,-1-1-2 0,-1 2 1 15,1 0-2-15,-1 1 0 0,-1-1 4 16,1 2-3-16,-4-2 0 0,6-1-3 0,0-1-1 16,-1 3 6-16,6-3 1 0,-2 0 0 15,4 0-1-15,19-3 1 0,-21 3-3 0,0 0 2 0,21-1-4 0,-20 1 4 16,0-3 1-16,23 0-1 15,-23-1-2-15,20 2-5 0,-18 1 4 0,18-3-2 0,-23 3 4 16,5-3 1-16,-2 4-5 0,2 0 0 0,-3-2 5 0,1 0-5 16,1-2 2-16,-3 3 0 0,4 0 0 0,-1-1-2 0,18-2 1 0,-20 1 0 31,-2 0-2-31,1 0 2 0,4-1 0 0,17-3-1 0,-21 2 2 16,1 3-2-16,20-4 2 0,-19 2 4 0,-1-1-5 0,3-1 1 15,19 1-2-15,-22 3 0 16,3 0-1-16,-2-2 3 0,-1 1-2 0,21-3 6 0,-24 5-3 0,0-6-4 15,1 5 3-15,0-1-3 16,-3 0 0-16,4 3 1 0,-2-2 1 0,0 0-1 0,3 1-3 16,-3 1 1-16,1 0 1 0,2-2 1 0,-4 0 3 0,1-2-3 15,0 3 0-15,4-3 3 0,-1-1-1 0,20-1 2 16,-18 5-1-16,-2-1 3 0,21-2-2 0,-18 1 1 16,20 0 2-16,-24 2-4 0,22-3 2 15,-19-2 0-15,17 1 1 0,-19 4-2 0,25-4 3 0,-5 2-1 16,-18 3 1-16,21-4-2 15,-3 2-3-15,-20 1-2 0,20 0 4 0,1 0-2 0,-22-1-2 0,22-1 6 16,-20 1-1-16,23-2-5 0,-4 2 3 0,-19 0 0 16,24-1-2-16,-4 0 2 0,-1 3-3 0,-19-3 1 0,23-1-2 0,-2-1 3 15,-1 0-2-15,0 3 1 16,-1 0 0-16,2 1-1 0,-1-3 5 16,-21 2-7-16,25 2 2 0,-3-1 0 0,1 0 0 0,-23 1 2 15,20-2-2-15,0 3 1 16,2 0-2-16,-22-1-1 0,22 0 0 0,-2 0 2 0,2 0-1 0,-25 0 1 15,5 2-1-15,18-2 5 0,-21 2-3 0,23-2-2 0,-22-3-2 16,24 0 2-16,-3 3 3 0,0 0 2 16,-20-1-6-16,23-1 0 0,-24 0 0 0,27-2 9 0,-26 4-6 15,20-3 5-15,-1-1 1 16,-19 2 3-16,17-1-3 0,-17 3 5 0,1-2-5 0,-3 0 3 16,22-1 0-16,-26 1-1 0,2 2 0 15,3 0-2-15,1-2 1 0,-3 0-1 0,2 1 1 0,-3 1-4 16,3 0 0-16,1-3 3 0,19 1-2 15,-23 4-2-15,2-4-2 0,3 1 0 0,-2 1 4 0,0-2 0 16,1 2-2-16,-1-2 1 0,-1 2 1 0,1-2-1 0,-2-1 4 16,-2 3-7-16,1-2 1 0,-2 2-2 15,-2-2-2-15,0 2 4 0,-11 0-2 0,8-1-3 0,1 1 2 16,-11 0-1-16,2 1 2 16,-1-1 1-16,1 0-4 0,-2 0-3 0,13 1 4 0,-3-1-2 15,-8 0 0-15,9-2 8 0,-2 2-11 16,2-1 5-16,-1 2 2 0,-7-1-8 0,10-3 4 15,1 1 3-15,-1 2 1 0,-3-2-6 0,2 1 11 16,-1 0-6-16,0 2-1 0,-1-2 0 0,3 0 0 0,0 1 1 16,-1 0 2-16,0-2 0 0,1 2-3 0,-2-2 3 0,3-1 1 15,-2 3 1-15,3 0 1 16,-6-2-8-16,2 0 4 0,0 1 0 0,-10 0-3 0,9-1-2 0,3 2 0 16,0-1 1-16,-3-1 12 15,1 1-9-15,1-2-1 0,1 2 1 0,-1 0-3 0,0 1 5 0,2-1-2 16,1-1 1-16,-1 1-3 15,2 0 12-15,-3 1-9 0,1-2-5 0,-4 2 4 0,3-3-4 16,-3 3 7-16,4 0-1 0,-1-1-1 16,-2-1 1-16,-1 1-1 0,2 1-5 0,-1 0 5 0,0 0-2 15,2-2 1-15,0 1 2 0,3-1-1 0,-1 3 1 0,4-1-2 16,-5-3 3-16,2 3-3 16,2 0-1-16,-1-2 3 0,-1 2-4 0,3 0 6 0,-4 0-6 0,6 0 5 15,-2 0-1-15,-1 2-1 16,2-4 3-16,0 1-4 0,1 1 0 0,-1-1 1 0,-1 3 1 0,-1 0-4 15,2-2 3-15,3 0-1 16,-3 0 3-16,2 0 0 0,0 0-5 0,-1 0 4 0,1 2 0 16,18 0-2-16,-18-1 1 0,0-1 0 0,21-1 2 0,-25 2-2 15,3 1-2-15,22-1 2 0,-4 1 1 0,-23 1 1 16,3-2 1-16,2-1 0 0,23 2-1 0,-3 3 0 16,-21-4-4-16,19 2 4 0,-19-1-6 15,23 0 6-15,-21-1 3 0,22 5-5 0,-3-4 0 0,-1-1 5 16,1 2-6-16,-2 0-1 15,2-1 3-15,0 1 0 0,6 1-3 0,-26-3 3 0,26 1 2 0,-4 1 0 16,2-3 1-16,-2 2-5 16,2 4-3-16,-3-4 2 0,0 1 0 0,2-1 10 0,-26-1-8 15,26-1-2-15,-4 0 2 0,-19 6-1 0,20-4 0 0,-20-1 2 16,22 3-1-16,-22-2-1 0,20 0-3 16,-21 1 1-16,1-1 2 0,0 0 0 0,-1-2-3 15,0 4 5-15,-4-3 9 0,2-1-13 0,-5 2 1 16,1 0 1-16,-1-2-1 0,1 0-1 0,-4 2 0 0,-9-2 2 15,-1 0-1-15,1 0 0 16,9 1-2-16,-10 3 1 0,-1-3 1 0,0 1 5 0,-2-2-3 0,-1 1-3 16,-2-2 8-16,-6 2-7 0,1-1 5 0,-3 1-2 15,3 0 0-15,-1-1-1 0,-2 0-6 0,1 1 4 16,-1-1 4-16,-1 2-2 0,-3-4-5 0,3 2 5 0,0-1 0 16,-3 2 0-16,3-2 3 15,-2 1-6-15,-2 1 4 0,2-2 1 0,2 2-5 0,-1-1 7 16,-1 0 4-16,2-1-6 0,1 1 1 15,-3 0-4-15,2-1 2 0,1 1-1 0,-1 0 12 0,1-1-11 16,0 2 0-16,0-2-1 0,-4 1 4 0,2 0-1 16,-3 0 0-16,0 0-7 0,-1-1 7 0,0 1-1 15,-3-1 2-15,1 0 1 0,-1 1 2 0,-5 0 0 0,8 0-1 16,-6 2 3-16,-2-2 1 16,0 0 3-16,7-1 0 0,-7 1 1 0,0 0-4 0,0 0 2 0,5-1-1 15,-5 1-5-15,0 0-5 16,3-1-8-16,-3 1-17 0,0 0-16 0,0 0-23 0,0 0-31 15,0 0-39-15,-8-6-48 0,6 4-41 16,-3-1-254-16,0 2-513 0,-4-2 227 0</inkml:trace>
  <inkml:trace contextRef="#ctx0" brushRef="#br0" timeOffset="69670.0343">6004 6246 180 0,'0'0'171'0,"0"0"-4"0,0 0-10 0,0 0-5 16,0 0-7-16,0 0-11 0,-1 1-10 16,1-1-17-16,0 0-7 0,0 0-6 0,0 0-12 0,0 0-5 15,0 0-5-15,0 0-3 0,0 0-3 16,0 0-4-16,0 0-3 0,0 0-5 0,0 0-3 15,0 0-6-15,4 4-6 0,-4-4-2 16,4 3-4-16,-2-1 0 0,-2-2-5 0,4 0 4 0,3 2-4 0,-1-1 0 16,2-1-5-16,3 2-4 0,6-2 4 0,4-2-6 0,0 1-3 15,6 1-2-15,1-2-2 16,10-3 2-16,-7 3-1 0,10-1-4 16,0-1-2-16,-1 1-9 0,0 1-7 0,2-1-2 0,-1 2-6 15,0-1-6-15,-3-2-6 0,-7 3-3 0,-2-1-7 0,0 1 4 16,-1 0-4-16,-2 1 2 15,-2-2 0-15,-4 1 3 0,0 0-1 0,-5 0-6 0,-2 1 11 0,-4 0 7 16,-1 0-1-16,-4 0 4 0,2 0 5 16,-2 0 9-16,1 0 8 0,-5 0 11 0,5 0 8 15,-2 1 4-15,-3-1-1 0,0 0 1 0,0 0-3 16,0 0 0-16,0 0-9 0,0 0-3 0,0 0-7 16,0 0-8-16,0 0-17 0,0 0-16 0,0 0-26 0,-14-1-14 0,11 2-16 15,3-1-31-15,-10 0-22 16,2 1-113-16,-1 0-283 0,1 1 126 0</inkml:trace>
  <inkml:trace contextRef="#ctx0" brushRef="#br0" timeOffset="70018.9889">6092 6254 59 0,'-16'-1'235'0,"2"-1"-20"15,1 2-19-15,2 0-3 0,3 0-4 0,-1 0-5 0,2 0-10 16,0-2-5-16,3 2-14 0,4 0-13 16,-10 2-14-16,10-2-10 0,-7 0-14 0,7 0-7 0,0 0-9 15,-3 0-11-15,3 0-5 0,0 0-7 0,0 0-5 0,0 0-7 16,14 4-5-16,-4-3-5 0,7 1-1 16,5-2-6-16,4 0-3 0,2 1-3 0,3 1-4 0,14-2-1 15,0 0-2-15,0-2-2 0,3 4-3 16,-3-4-1-16,4 1 0 0,-1 1-1 0,2 0-3 0,-4 0-1 15,-2 0-4-15,-1 0 0 16,-4-2 0-16,-11 0 1 0,-1 2-6 0,-3-1-2 0,-1-1 1 0,1 0-4 16,-3 2 1-16,-5-1 1 0,-6-1-2 0,3 1 1 15,-4 0 3-15,-2 0-1 0,-1 0-3 16,-1 1-9-16,-1 0-7 0,-4 0-16 0,6-2-20 0,-6 2-35 16,0-3-41-16,0 3-36 0,0-4-51 15,-4 2-201-15,0 0-454 0,4 2 201 0</inkml:trace>
  <inkml:trace contextRef="#ctx0" brushRef="#br0" timeOffset="71019.3482">9563 6201 149 0,'0'0'239'0,"0"0"-14"0,0 0-13 16,0 0-9-16,0 0-8 0,0 0-13 0,0 0-10 15,0 0-14-15,0 0-18 0,0 0-19 0,0 0-6 16,0 0-11-16,0 0-14 0,0 0-5 0,0 0-5 0,7 5-9 16,-6-1-6-16,2 3-6 0,-3 0-7 15,3 0-1-15,-2 2-1 0,2 0-4 0,0 3-5 0,1 1-4 16,-1-2 0-16,0-2-7 15,0 0 0-15,1-2-3 0,-4 1-6 0,3-1-1 0,0 0-2 16,-2-3-1-16,2-1-1 0,-1 2-2 16,0-2 2-16,1 1-4 0,0-1 6 0,1-1 8 0,0 2 12 0,2-4 3 15,3 0-5-15,4-2 3 0,3 0-2 0,9-3-2 16,0-1 0-16,5-3-4 16,9-5-1-16,2 3 5 0,0-4-7 0,3 0-5 0,1-1 2 0,-2-1-10 15,1 2 3-15,1-1 0 0,-4 3-7 16,-4 2 6-16,-1 1-4 0,-9 3-4 0,-2 2 0 0,-1 0-2 15,-4 1 0-15,0 1-2 16,-6 0-3-16,-1 2 3 0,-4-1-3 0,1 1 0 16,-3 1-2-16,-4 0-11 0,4 0-9 0,-7 0-2 0,7 3-8 0,-7-2-5 0,4 2-10 15,-5 0-14-15,-2 2-20 16,-1-1-22-16,-2 1-34 0,-4 2-37 0,3-2-44 16,-5 3-72-16,1-3-146 0,1-1-471 0,-2 0 209 15</inkml:trace>
  <inkml:trace contextRef="#ctx0" brushRef="#br0" timeOffset="72689.732">12424 6217 7 0,'0'0'249'16,"0"0"-14"-16,0 0-18 0,0 0-13 15,0 0-13-15,0 0-11 0,0 0-20 0,0 0-15 0,0 0-18 16,0 0-12-16,0 0-14 15,0 0-12-15,0 0-8 0,0 0-10 0,0 0-6 0,3 7-6 16,-3-5-5-16,2 1-4 0,-1-1 1 0,2 3-5 16,-2 1-1-16,1-2-6 0,-1 1-1 0,-1 2-2 15,0-3-4-15,2 3 2 0,0-2-2 0,-2 3-4 16,0-3 1-16,2 3-4 0,-2 0-4 0,1-1 3 16,-1 1 1-16,0-2-6 0,0 3 1 0,0-3-4 15,2 2-1-15,-2-2-3 0,0-1 1 0,1 0-1 16,0 0 0-16,-1 0 2 0,0-4-3 0,0 3-3 0,0-4 1 15,2 3 0-15,-1 2 0 16,-1-5 5-16,0 1 7 0,0-1 10 0,0 0 9 0,0 4 8 16,0-4-1-16,0 0 0 0,11-4-6 0,-5 1 4 15,8-1-3-15,4-6-1 0,2 0-9 0,4-1 2 16,1-2 0-16,9-3-3 0,-6 5-1 0,10-8-1 0,-2 2-2 16,-2-1-8-16,1 1 0 0,-1-1-1 15,-8 6-10-15,0 1 7 0,-2 1-5 0,1-1 4 0,-2 4-3 16,-4-2-6-16,-4 4-2 0,-1 1 6 15,-4 1-7-15,0 0 1 0,-3 1 0 0,-1 1 2 0,-2-1-7 16,1 1 9-16,-1-2-10 0,0 3-2 0,-4 0-3 0,4-2-5 16,-4 2-3-16,0 0-5 15,0 0 2-15,0 0 1 0,8 1-1 0,-8-1 3 0,1 4-2 0,-1-4-18 16,0 0-8-16,1 3-14 16,-1-3-10-16,0 4-20 0,0-2-25 0,-2 2-29 0,1-1-29 0,1-3-30 15,-2 4-74-15,1-1-145 0,-1-1-454 16,2-2 202-16</inkml:trace>
  <inkml:trace contextRef="#ctx0" brushRef="#br0" timeOffset="74036.8375">15366 6168 226 0,'0'0'283'15,"2"-3"-28"-15,-2 3-26 0,0 0-24 16,0 0-20-16,0 0-20 0,0 0-20 0,0 0-15 0,0 0-13 16,1-1-15-16,-1 1-10 0,0 0-8 0,0 0-10 0,0 0-1 15,2 7-8-15,-1-3-4 0,0 1-6 16,0 0-5-16,0-1-3 0,0 2-7 0,0 1-3 0,0-1 0 16,1 3-3-16,-2-2-4 0,1 0 3 15,0 2-4-15,0 0 0 0,0 0-6 0,2-2-4 0,-3 0 0 16,1-1 1-16,2 1-3 0,-3 0 2 0,1-2-2 15,0 0 0-15,1-2-3 0,-2 1 0 16,0-2-5-16,2 2 1 0,-1-1 8 0,0-1-5 16,2-2 8-16,2 3 10 0,-1-3 2 0,4 0 1 0,4-1 6 15,2-3-7-15,10-3 6 0,3 1-4 16,1-1 10-16,10-4-13 0,3-5-4 0,0 3 1 16,-2 1 8-16,0-1-13 0,1 0-3 0,-5-1-2 0,2 1 1 15,-12 2 0-15,2-2 0 0,-2 3-4 16,-4 2 9-16,2-1-12 0,-5 0-2 0,-4 4 1 0,-1 0 10 15,-5 0-17-15,1 4 6 16,-2-3-14-16,-1 2 5 0,-1 0 7 0,-2 1-3 0,1-1-5 0,-1 1 2 16,-3 1 1-16,4-1 2 0,-4 1-2 15,0 0 1-15,6-2-1 0,-6 2-1 0,0 0-2 16,0 0-2-16,0 0-6 0,4 0-4 0,-4 0-11 16,0 0 1-16,0 0-9 0,0 0-7 0,0 0-16 15,3 3-18-15,-3-3-22 0,0 3-29 0,0-3-33 0,0 6-37 16,0-2-44-16,0-1-233 0,0-3-508 15,-3 5 226-15</inkml:trace>
  <inkml:trace contextRef="#ctx0" brushRef="#br0" timeOffset="75455.0341">19188 6108 228 0,'0'0'233'0,"0"0"-3"0,0 0-9 0,0 0-7 0,0 0-10 16,0 0-10-16,0 0-12 0,0 0-17 0,0 0-12 0,0 0-15 15,0 0-8-15,1 3-12 0,-1-3-16 0,0 0-3 0,0 0-15 16,0 0-3-16,0 0-4 15,0 0-16-15,0 0-9 0,0 0-8 0,2 2-5 16,-2-2-4-16,0 0-2 0,0 4-5 0,0-3 2 16,0 4-3-16,0-2-5 0,0 2-4 0,0 0 0 0,1 2 0 15,-1 1-4-15,2-3-1 0,-1 1-2 0,-1 0 2 0,2-1-2 16,-1 2-4-16,0 0 1 16,1 0-1-16,-1 0 9 0,-1-2-9 0,2 0 0 0,-1 1 0 0,1-1 0 15,-1 0-4-15,0 1 0 16,2-2 5-16,-1 1-1 0,0-1 1 0,-1-1 3 0,1 1 3 15,0-1 4-15,-1 0-1 0,0-1-4 0,0 1-1 16,-1-3 4-16,2 3-1 0,-1-2 0 0,-1-1-3 16,0 0 6-16,1 4-7 0,-1-4 19 15,0 0-10-15,1 2 3 0,-1-2 8 0,2 2-5 0,-2-2 4 16,0 0-2-16,8 0 4 0,-8 0-3 0,10-3-2 0,-2 1-1 16,2-1-8-16,4 0 7 0,2-1-5 15,6-3 1-15,3 1-2 0,4 0 1 0,8-9-3 16,4 3-1-16,0 2 1 0,3-4-5 0,2 3 1 0,2-3-4 15,-1 0 0-15,18-7-1 0,-22 11 2 0,0-1-6 16,-1 2 2-16,-1 0-1 0,-3 3 1 0,-12 4-9 16,1-2 4-16,0 1 5 0,-5 3-8 0,-2-2 1 0,-4 1 1 0,-2 1-2 15,-2 1 3 1,0-1 0-16,-4 0 2 0,1 1-4 0,-1 0 1 16,-1 0-2-16,-1 1 0 0,-2-2-1 0,3 0 3 0,-4 0 2 15,1 1-2-15,-4-1-2 0,6 1 3 16,-6-1-5-16,4 2 1 0,-4-2-2 0,0 0-2 0,4 0 2 15,-4 0-5-15,0 0 1 0,3 2-1 0,-3-2-4 0,0 0-7 16,0 0-4-16,0 0-20 16,3 0-11-16,-3 0-20 0,0 0-26 0,0 0-36 0,0 0-35 0,0 0-24 15,0 5-32-15,0-5-74 16,0 5-153-16,0-5-492 0,-6 2 219 0</inkml:trace>
  <inkml:trace contextRef="#ctx0" brushRef="#br0" timeOffset="77331.5575">986 7475 160 0,'0'0'265'15,"0"0"-27"-15,5-1-22 0,-5 1-11 0,0 0-17 0,0 0-13 16,0 0-16-16,0 0-17 15,0 0-18-15,0 0-14 0,0 0-9 0,0 0-11 0,5 5-8 16,-3-1-25-16,0 1-3 0,-2-1-5 0,2 4-5 0,-1 0 3 16,2 4-6-16,-1 0-3 15,0 1-4-15,0 2-6 0,4 3 1 0,-3-4-2 0,0 6-3 0,1-2-1 16,-2-3 0-16,1-1-1 0,-1 6 2 16,-1-5-5-16,2-1-2 0,-1 0 2 15,0-3-2-15,0 2 0 0,1-4-3 0,-1-3 3 0,-1 0-4 16,1-1 2-16,0-2-4 0,-1 1 2 0,0 0 16 0,-1-1 7 15,0-3 11-15,6 1 2 16,-6-1 2-16,0 0 1 0,15-7-2 0,-2-1-1 0,7-3-8 16,1-4-4-16,3 1-2 0,8-12-4 0,1 1-8 15,3-1 3-15,2-1-3 0,1-3 5 0,-1 0-19 16,12-9 1-16,-18 10 3 0,-2 4-7 0,1-1-6 0,-3 0 1 16,-7 8-6-16,-1 2-1 0,-2 1-3 15,-5 2-2-15,-2 3 2 0,-1 2-3 0,-3 3-5 0,-2 0-7 16,0 1-12-16,-1 3-10 15,-1-2-9-15,1 2-18 0,-1-2-22 0,-3 3-16 0,0 0-13 16,0 0-11-16,0 0-24 0,0 0-29 16,-14 13-49-16,4-6-145 0,-4 0-412 0,-3 5 183 0</inkml:trace>
  <inkml:trace contextRef="#ctx0" brushRef="#br0" timeOffset="77849.917">981 7572 238 0,'-5'-2'239'15,"3"0"-17"-15,2 2-15 0,0 0-13 0,-6 0-10 0,6 0-23 0,0 0-18 16,0 0-13-16,-4-2-19 15,4 2-12-15,0 0-11 0,0 0-7 0,0 5-8 0,2 0-10 16,-1-2-4-16,3 5-3 0,-1-1-5 0,0 0 5 0,1 2-11 16,-2 0-7-16,2 4 2 0,-1 0 2 0,0 0 1 15,0 0-3-15,-2 0 3 16,0 0 1-16,1 2-4 0,-1-1 3 0,-2-1-2 16,1 2-7-16,-2 4-3 0,1-6 1 0,0-1-1 15,0 0-3-15,-1-1-1 0,0-3 0 0,1 0-6 0,1-3-4 16,-2 0 3-16,2-2 2 0,0 2-6 0,0-3 2 15,-1 0 5-15,1-2 4 0,-1 5 7 16,2-3 8-16,-1-2 3 0,0 0 2 0,0 0-6 0,11-9-5 16,1 0-2-16,4-9-2 0,3 0-9 0,10-8 4 15,8-2-4-15,0-1-4 0,13-12-4 0,5 1 1 16,-4 0-7-16,3 2-6 0,-16 10-14 0,19-9-1 0,-2 3-6 16,-15 12-2-16,3 0 0 15,19-9-1-15,-23 14-4 0,-1 0 0 0,-1 5-1 16,1-2 4-16,-14 6 5 0,-2 0-1 0,-2 2 4 15,-6 0 9-15,-4 5-11 0,-3-2 5 0,0 0 1 0,-3 1 2 16,2 1-3-16,-5 1 0 0,5-2-8 16,-6 2 1-16,0 0-3 0,0 0-7 0,4 3-19 0,-4-3-24 15,0 0-21-15,-7 8-25 0,3-4-36 0,1-1-24 16,0 1-34-16,-4-1-200 0,0 0-443 16,2 2 196-16</inkml:trace>
  <inkml:trace contextRef="#ctx0" brushRef="#br0" timeOffset="78898.9711">1004 7474 140 0,'0'0'196'0,"-4"-5"-17"0,4 5-18 16,0 0-8-16,0 0-18 0,-2 0-11 15,2 0-14-15,0 0-12 0,0 0-12 0,0 0-6 16,0 0 3-16,0 0 6 0,3 10-10 0,-2-6-2 16,0 3-6-16,2-1-9 0,-2 3-14 0,2 3-6 0,-2 0 2 15,1 1-4-15,-1-1-2 0,0 1-5 0,-1 0 0 16,0 1 2-16,0-1-4 0,0 0-1 0,0-1-7 16,0 2-1-16,0-6-5 0,0 2 1 0,0-1 0 15,2-1-6-15,-1-1 7 0,-1-1-4 16,0-1 0-16,0-1-3 0,0 1 0 0,-1-4-2 0,2 3-2 15,-1-4 1-15,-1 4-1 0,2-1 2 16,-1-3 2-16,0 3 0 0,0-3 1 0,0 0-1 0,1 2 1 16,-1-2-4-16,0 0 2 0,0 0 2 0,0 0-1 15,0 0 2-15,0 4 0 0,0-4 4 16,3 1 5-16,-3-1 4 0,0 0 8 0,11-6-9 0,-3 4 0 16,-1-3 4-16,6 0-3 15,4-6 6-15,6 2 4 0,1-5 5 0,14-5-2 0,1-1-5 16,19-11 3-16,7-1-4 0,-4-1-5 0,3-3-5 15,1 0 4-15,-2-1-7 0,2 1 0 0,0 2-1 0,-2-1-6 16,-7 1 3-16,-13 12-14 0,0-2-3 0,-2 0-3 16,-3 2 1-16,-1 1 0 15,-5 3 13-15,-11 5-11 0,-1 2 0 0,-3 0-1 0,-6 2-2 16,0 3 3-16,-2 1-1 0,-3 0 4 0,-1 3 0 16,-1-1-5-16,1 0-8 0,-3 1-13 0,1 1-6 0,-3 1-8 15,0 0-17-15,0 0-23 0,0 0-31 16,0 0-30-16,-12 9-32 0,3-5-32 0,-2 4-209 0,-2-2-444 15,-1 3 196-15</inkml:trace>
  <inkml:trace contextRef="#ctx0" brushRef="#br0" timeOffset="79839.4107">1000 7584 177 0,'0'0'168'0,"-2"-1"-19"0,2 1-10 16,0 0-17-16,0 0-5 15,0 0-20-15,0 0-9 0,0 0-10 0,0 0-15 0,0 0-3 0,3 7-1 16,-2-3-8-16,0 1-3 0,0 0-11 15,1 3-1-15,1 1-12 0,0 0 8 0,-1-1-4 0,-1 4 0 16,2 1-4-16,0 1 4 0,-1 0 4 16,0-2-3-16,0 1-4 0,-2 1 2 0,2-2 6 15,-1 0-2-15,-1 1-5 0,0-1-2 0,0 0 2 0,0-5 2 16,1 3-4-16,-2-5-3 0,1 1 2 16,0-1 2-16,0 0-3 0,0-1-2 0,0-1 3 15,0 0-2-15,1 0 3 0,-1-3 0 0,1 3 8 16,-1-3 2-16,4 1 4 0,-4-1 2 0,12-5-2 0,0-3-3 15,2 0 0-15,10-5-4 0,8-6-1 16,3-1-1-16,1-2-4 0,-1-1 1 0,6-2-5 16,1 2-1-16,14-12-5 0,-19 13-6 0,4 0 0 15,-3-1-8-15,-2 0-6 0,1 2-1 0,-3 3-2 16,4 0 0-16,-7 0 2 0,-6 6-3 0,0 0-1 0,-1 2 0 16,-1 3-4-16,-2-3 2 0,-1 2-2 15,-6 1 5-15,0 3-1 0,-3-1-6 0,-1 3 7 0,-3-2-8 16,-3 3-5-16,2-1-8 15,-2 2-6-15,-1-1-8 0,0-1-10 0,-3 2-16 0,0 0-18 0,7-2-32 16,-7 2-21-16,0 0-170 0,0 0-336 0,0 0 149 16</inkml:trace>
  <inkml:trace contextRef="#ctx0" brushRef="#br0" timeOffset="176880.8566">8039 7795 38 0,'0'0'119'15,"0"0"-12"-15,0 0-7 0,0 0-11 16,0 0-7-16,0 0-6 0,0 0-9 0,0 0-3 0,0 0-19 0,0 0 3 15,0 0-9-15,0 0-4 0,0 0-3 0,0 0 11 16,-4 10-4-16,4-7-3 0,1 1 6 0,-1 1-3 16,0 0 2-16,2-1-7 0,-2 3 4 0,0 1 3 15,0-1 3-15,1 2-8 0,-2-2 6 16,2 2 2-16,-1-2-13 0,0 1-1 0,2 1 2 0,-4 0-1 16,2-2 2-16,0 2-1 0,0 0-2 0,0-3-8 15,0 2 2-15,-1-2 2 0,2 0-9 16,-1 0 1-16,0-2-8 0,-1 1 4 0,1-2 3 15,1 1-6-15,-1-1 5 0,0-3-4 0,0 4-5 0,0-4 1 16,0 3 0-16,0-3 3 0,0 3 0 0,0-3 1 0,0 0 2 16,0 0-3-16,0 0 5 0,0 0 3 15,0 3-1-15,0-3 1 0,0 0-4 16,0 0-1-16,0 0-1 0,0 0-5 0,0 0 0 16,0 0-2-16,0 0-11 0,0 0-12 0,0 0-12 0,0 3-22 15,0-3-24-15,0 0-21 0,0 0-63 0,0 0-117 0,0 0-298 16,-8-6 132-16</inkml:trace>
  <inkml:trace contextRef="#ctx0" brushRef="#br0" timeOffset="195919.5861">11970 7982 267 0,'4'-3'273'16,"0"-1"-12"-16,-1 0-14 0,0 1-15 0,-2 1-11 0,2 0-16 15,-3 2-8-15,3-4-14 0,-2 3-22 0,-1 1-12 16,0 0-21-16,3-2-13 0,-3 2-12 15,0 0-11-15,0 0-8 0,0 0-12 0,0 0-5 0,-4 9-8 16,1-2-3-16,0 2-4 0,2 4-6 0,-2 1-2 0,1 3-8 16,-2 4-5-16,4-1-3 15,-1 4-3-15,1-2-2 0,-2 0-3 0,2-1-12 0,-1 1 4 16,2 0-7-16,1-1 2 0,-2-2-7 16,1 1-1-16,1-1-12 0,-4-4-11 0,2 0-10 0,0-1-12 0,-1-2-18 15,-2 0-24-15,2 1-15 16,-1-2-26-16,-2-1-31 0,3-3-24 0,-1-1-33 0,-1 0-191 15,-1-5-442-15,1 1 196 0</inkml:trace>
  <inkml:trace contextRef="#ctx0" brushRef="#br0" timeOffset="196132.5781">11954 7946 118 0,'3'-9'230'0,"1"0"-24"0,-1 1-17 16,4-1-22-16,0-1-18 0,3 2-12 0,1-1-16 0,6-2-5 15,4 4-12-15,-8 1-8 0,4 0-11 0,-2 2-13 0,6 0-3 16,2-1-9-16,-2 3-7 0,-4 1-4 16,4 1-12-16,-4 0-20 0,0 1-20 0,-3 1-17 0,0 1-31 15,0 1-30-15,-3 3-18 0,-1-1-50 16,-4 1-130-16,-2 2-302 0,-1-3 134 0</inkml:trace>
  <inkml:trace contextRef="#ctx0" brushRef="#br0" timeOffset="204249.3619">11779 8265 127 0,'0'0'161'0,"-2"-1"-9"0,2 1 2 0,0 0-8 0,0 0-12 0,0 0-9 15,-3-2-12-15,3 2-16 0,0 0-8 16,0 0-11-16,8-6-5 0,-1 5-7 0,2-2-19 0,2 0 10 0,3-1-13 16,3 2-3-16,4-3 0 15,3 1-10-15,3-1-8 0,-2 0-6 0,1 1-6 0,3-2-2 16,2-1-1-16,-4 2-5 0,0 1-1 15,-3-1-1-15,-1 1 6 0,-1 0-3 0,-7 1 4 0,-1 0 2 16,0-1 3-16,-5 2 14 0,-1 2 6 0,-1-1 8 0,-4 0 7 16,3 0 13-16,-4-1 4 0,-2 2 6 15,8-1-6-15,-8 1 5 0,2 0-5 0,-2 0-6 0,6-3-3 16,-6 3-10-16,0 0-9 16,4-1-2-16,-4 1-2 0,0 0-6 0,0 0-7 0,0 0-1 0,3 4-1 15,-2 0-2-15,-1-2 1 0,3 5-1 16,-3-1-3-16,2 2-2 0,-1 0 0 0,0 1-9 15,1-2-16-15,-1 6-10 0,-1-4-5 16,2 0-13-16,-4 4-9 0,2-3-17 0,0 0-7 0,0-3-24 16,-3 4-28-16,2-4-11 0,-2 0-25 0,3 1-178 15,-4-3-370-15,4-2 165 0</inkml:trace>
  <inkml:trace contextRef="#ctx0" brushRef="#br0" timeOffset="204569.6425">12367 8183 190 0,'1'-3'251'0,"-1"-1"-24"0,0 1-22 0,3 3-25 0,-2-3-17 15,-1 3-19-15,2-6-14 0,-2 6-15 0,0 0-10 0,0 0-7 16,0 0-8-16,7 9-4 0,-4-4-4 16,2 2-12-16,0 1-5 0,0 3-8 0,2 1-6 15,0-1-4-15,-1 1-4 0,-1 0-12 0,1 2-12 16,0-3-6-16,-1 2-10 0,0-1-3 0,-1 0-11 15,-3-3-2-15,1-1-1 0,-2 0 0 16,0-3-2-16,0 3 2 0,-2-4 0 0,2 1 7 0,-1-1-3 16,-1 0 8-16,-2-2 8 0,3 0 6 0,1-2 7 15,-6 0 6-15,6 0 7 0,0 0 4 0,-11-4 0 16,7 0 3-16,1 0 2 0,0-2 2 0,0-2 3 16,0 0-9-16,2-4-3 0,0 0-3 0,3-2-4 15,1 0-5-15,1 0-9 0,1 0-5 0,0 1-9 0,4 2 0 16,1 0-12-16,1 1-5 0,0 2-10 15,3 1-6-15,0 2-1 0,3 1-5 0,4 1-6 16,-5 2-11-16,-1 2-6 0,2 0-13 16,-3 4-13-16,0-1-7 0,0 0-25 0,-2 3-7 0,0 0-19 15,-5 0-164-15,0 3-337 0,0-1 150 0</inkml:trace>
  <inkml:trace contextRef="#ctx0" brushRef="#br0" timeOffset="204969.7783">12672 8311 27 0,'0'-5'181'16,"0"-3"-15"-16,0-1 3 0,3 1-2 0,-2-4-12 0,2-1-8 15,0 2-16-15,1-2 5 16,-1 1-8-16,1-1-6 0,-1 0-10 0,0 0 1 0,0 1-10 16,1 1 1-16,0-1-10 0,-2 2-5 15,-1 1-4-15,1 2-10 0,0 1-3 0,-2 1-6 16,0 1-6-16,0 0-6 0,0 0-9 0,0 2 2 15,0 2-12-15,-1-4-8 0,1 4-3 0,0 0 7 16,0 0-12-16,0 0-6 0,0 0-12 0,-9 7 2 16,9-3 4-16,1 3-5 0,-1 0-7 0,2 2-4 0,3-1-7 15,2 4-1-15,0-1 4 0,1 2-3 0,0-2 2 16,1 1-1-16,0 0 4 0,2 6-4 16,-1-6 2-16,-1-1 1 0,-1 2-4 0,-1 0 3 15,-1-2 4-15,1-1-4 0,-3-2 7 0,-2-1 3 16,1 0 4-16,-2 1 6 0,-2-1 6 0,-2-1 1 0,0-1 8 15,-4 1-1-15,1 0 1 0,-2-1 0 0,-1-2-4 0,1 1-2 16,-5 2-1-16,4-4-11 16,-1 2-8-16,2-3-8 0,3 1-3 0,-2-1-15 0,3-1-29 15,4 0-29-15,-6-3-27 0,5 0-9 0,2-1-25 16,2-3-21-16,4-4-24 0,2 0-108 0,4-4-327 0,2-1 145 16</inkml:trace>
  <inkml:trace contextRef="#ctx0" brushRef="#br0" timeOffset="205159.2534">12980 8111 86 0,'15'-14'213'0,"-4"3"3"0,-3 3 3 0,-2 3-5 0,0-2-11 16,-2 1-12-16,-1 3-13 0,0 0-14 0,0-1-15 0,-2 2-17 16,-1 2-15-16,4-1-8 0,-4 1-2 15,0 0-8-15,0 7-2 0,0 0-7 0,-2-1-9 0,-1 7-7 16,1 2-7-16,-1-2-4 0,1 8-8 16,0-1-6-16,-1 3-4 0,0 0-8 0,2 2-15 0,0-1-11 15,1 2-18-15,-2-3-22 0,2 0-22 16,2-1-20-16,-2-1-21 0,1-1-18 0,-1-5-27 0,1-2-27 15,-1 0-50-15,-1-1-156 16,0-5-399-16,-1-1 177 0</inkml:trace>
  <inkml:trace contextRef="#ctx0" brushRef="#br0" timeOffset="205391.1199">12979 8252 104 0,'0'-5'233'0,"0"5"-29"0,3-2-22 0,-3 2-16 0,5-1-18 0,1-1-17 16,1 1-13-16,5 0-22 15,2 0-21-15,2 0-17 0,5 1-27 0,2 0-28 0,1-2-23 16,0 2-20-16,0-2-25 0,0 1-45 16,0 0-109-16,-3-1-238 0,-8-1 105 0</inkml:trace>
  <inkml:trace contextRef="#ctx0" brushRef="#br0" timeOffset="205679.5493">13571 8017 33 0,'-3'-3'256'0,"0"0"-19"15,-1 1-15-15,0 0-12 0,-3-1-13 0,-2 3-15 0,2 0-13 16,-1 1-16-16,1 1-7 0,-2 2-14 0,-1 4-9 16,2-1-11-16,-2 4-9 0,-1 6-10 15,1 2-3-15,0 0-11 0,0 3-2 0,2 3-5 0,2-1-5 0,0 2-5 16,-2 8-10-16,5-9-3 0,1 1-1 16,1 0-9-16,2-1-4 0,3 0-4 0,3-3 0 0,2 2-12 15,4-6-17-15,1 3-18 16,4-4-33-16,4-3-43 0,3 0-50 0,12-4-51 15,-9-3-246-15,3-6-474 0,7-2 210 0</inkml:trace>
  <inkml:trace contextRef="#ctx0" brushRef="#br0" timeOffset="206549.2316">13941 8258 121 0,'-3'-2'247'0,"0"-2"-15"0,2 3-10 0,-2-3-10 0,0 1-7 16,1 1-14-16,-1-1-18 0,0 2-14 0,3 1-10 15,-6-4-19-15,6 4-9 0,-4-1-12 16,0 0-18-16,4 1-9 0,-4-2-11 0,4 2-6 0,-6 1-10 15,6-1 0-15,-7 3-4 0,3 1-6 0,-2-2-4 16,2 3-2-16,-2 1-4 0,-1 1-5 0,0 2-1 16,0 0-4-16,0 3-1 0,3 0-3 0,-3-3 1 0,1 2-4 15,2-1 1-15,0 2 0 0,2-3 2 16,1-1 0-16,1 0-4 0,3-1-6 0,1 0-5 0,3-3-14 16,7 3-18-16,7-1-30 0,2-6-34 15,5 0-44-15,11-3-42 0,2-7-38 16,-1 4-200-16,-5-6-448 0,-8 1 199 0</inkml:trace>
  <inkml:trace contextRef="#ctx0" brushRef="#br0" timeOffset="207072.6095">14440 8162 64 0,'1'-6'234'15,"3"0"-11"-15,-4 0-12 0,0 1 1 0,3-4-15 16,-6 4-9-16,3 0-8 0,0-1-14 0,0 3-11 0,-4-3-11 15,1 2-16-15,0 0-6 0,-1 0-11 0,1 0-11 16,-4 3-7-16,2-2-7 0,-4 2-3 0,2 1-11 16,-3 0-4-16,1 1-5 0,-3 2-6 0,-2 1-5 0,0 2-5 15,3 0-3-15,-3 3 2 0,-2-2-6 16,2 5-2-16,0-2-5 0,0 2 0 0,0 3-7 16,4-3-1-16,3-1-3 0,-1 2-2 15,-1 4-4-15,2-3 0 0,1 4 1 0,4-3-3 0,0 2 0 0,2-3-3 16,2 0 0-16,2 1-5 15,3 2-8-15,4-5 0 0,3 1-14 0,3-1-15 0,4-3-25 0,3-1-29 16,0-1-27-16,4-2-43 0,-1-3-29 16,13-3-51-16,-11 0-200 0,9-3-472 0,-10-3 209 0</inkml:trace>
  <inkml:trace contextRef="#ctx0" brushRef="#br0" timeOffset="207389.2208">14721 7979 78 0,'4'0'240'0,"-4"0"-18"0,10 0-9 0,-2 0-11 0,1 0-9 16,2 1-19-16,3 1-13 15,2 0-6-15,5 6-11 0,-2 0-5 0,2 1-11 0,-1 3-10 16,-1 5-8-16,-1 2-5 0,-1 0-4 0,-6 3-16 16,-1 4-7-16,-1 9-10 0,-8-1-6 0,-4 0-5 0,-5 1-11 15,-5 0-7-15,-7-5-15 16,-4 1-22-16,-2-1-21 0,-4-2-25 0,-2-1-41 16,-1-2-45-16,1-5-63 0,0 1-220 0,8-9-446 0,-1 1 198 15</inkml:trace>
  <inkml:trace contextRef="#ctx0" brushRef="#br0" timeOffset="208319.1801">15539 8104 2948 0,'2'-3'100'0,"-2"0"-30"0,1 0-15 0,-1-1-18 15,0 4 5-15,2-5-25 0,-2 5 2 16,0-2-3-16,0 2-4 0,0 0 3 0,1-4-9 16,-1 4-1-16,0 0-3 0,0 0-3 15,0 0 3-15,0 0 1 0,4 8-2 0,-4-1 6 0,2 2-2 0,-1 2-7 16,1 1-1-16,0 3 1 0,1 5 1 15,-1 0-2-15,3 0 3 0,-3 1 4 0,-1 1-2 16,0-2-6-16,0 0-3 0,-1-5 4 0,2-1-6 0,-2-1 4 31,0 0 0-31,0-3-2 0,0-1 3 0,-3-1 2 0,3-4-2 0,-1 1 11 0,1-1-9 0,0 0 11 16,0-1 11-16,0-3 4 0,0 4 3 16,0-4-3-16,0 0 1 0,0 0-5 0,-6-8 2 15,3 1 2-15,2-2 6 0,-2-4 6 16,0-6 6-16,1-2-9 0,0 1-3 0,2-2-6 0,0-4 0 0,2 1-1 15,3-9-1-15,2 0-5 16,0 10-1-16,3 0-3 0,1-1-3 0,2 4 1 0,1-1-1 16,3 6-4-16,0 0-9 0,3 3 6 15,-1 1-5-15,1 5 2 0,1-2-2 0,2 5-3 0,1 1 1 16,-4 3 4-16,1 3-3 0,0 3 2 0,0 1 7 0,-3 2-15 16,3 4-1-16,-2 5 0 0,-1 2-5 15,-1 3 2-15,1 9 1 0,-5-9-3 16,1 11-5-16,-7-8-4 0,-3-1-8 0,2 10-10 15,-6-8-8-15,0-1-14 0,-3 0-19 0,-3-1-28 0,2 0-20 0,-3-4-27 16,-1-1-27-16,2-5-20 0,2-2-48 16,-2-4-147-16,2-2-434 0,4-4 192 0</inkml:trace>
  <inkml:trace contextRef="#ctx0" brushRef="#br0" timeOffset="208789.271">16401 8042 112 0,'5'0'311'0,"-5"0"-33"0,5 3-19 0,-5 0-18 16,0 3-16-16,0 1-18 0,0 4-17 0,0-3-12 0,-3 4-10 16,3 1-26-16,-2 0-12 0,0 0-15 15,2 2-12-15,-3 2-10 0,1-2-10 0,2-1-8 0,2-1-15 16,-2 6-14-16,0-7-8 0,0-1-25 15,3 0-16-15,-3-4-13 0,2 0-15 0,0-1-16 0,-2-1-12 16,0-2-3-16,0 0-4 0,0 2-4 0,0-3-4 0,0-2-17 16,0 0-13-16,-4 2-9 15,4-2-3-15,0 0 3 0,-7-9-1 0,4 6 23 0,-1-2 16 0,1-1 5 16,-1 0 11-16,3-5 16 16,-1 4 14-16,-1-6 18 0,3-1 13 0,-1 1 4 0,2 0 22 15,2-2 18-15,0-5 5 0,1 2 8 16,1-3 8-16,0 1 11 0,2 0 7 0,3 0 0 0,-3 1 2 15,6 0-5-15,-1 0-7 0,1 1-4 16,1 2-9-16,-1 2-8 0,2 1-5 0,-1 4-8 0,-1 1-4 16,1 2-1-16,2 2-7 0,-1 2-8 0,-1-2-6 0,2 3-11 15,-4 2-15-15,3 3-15 0,-3-2-14 16,-1 2-17-16,-1 1-13 0,-3 2-20 0,0 3-25 0,0-2-24 16,-4 0-35-16,1 1-169 0,-4 0-373 0,-4 4 165 15</inkml:trace>
  <inkml:trace contextRef="#ctx0" brushRef="#br0" timeOffset="209059.065">16245 8187 36 0,'-3'0'302'0,"-1"2"-16"0,4-2-14 0,0 0-21 15,-6-3-21-15,6 3-21 0,3-5-2 16,-1 0-35-16,6 2-8 0,-1-2-16 0,7-1-15 0,2 2-17 0,2-5 3 15,3 5-20-15,0-2-13 0,3 2-9 0,0 2-11 16,-3 0-5-16,2 1-8 0,-8 1-4 16,2 0-4-16,4 2-7 0,-5-1-4 0,-2 2-3 0,-4-3-4 15,0 1 0-15,-1 2-6 0,1 1-2 16,-3-2 0-16,0 2 5 0,3 0-1 0,-3 1 2 0,0-1-4 16,-1 3-1-16,-2-4-1 0,3 5 2 15,-1-3-2-15,-2 1-1 0,0 0-4 0,1 1-3 0,-1 1-2 16,0-1-9-16,-1 2-2 0,0-2-23 15,-1 1-15-15,1-1-16 0,-3 1-22 0,2 0-30 0,-2-2-23 16,0 2-14-16,0-2-25 0,-2-1-22 16,1 0-24-16,-1-2-194 0,0 0-444 0,-1-2 196 15</inkml:trace>
  <inkml:trace contextRef="#ctx0" brushRef="#br0" timeOffset="209392.4847">16656 8178 112 0,'4'-6'233'0,"-1"1"-23"0,0-2-18 0,-1 5-16 15,0-2-15-15,2 3-9 0,-1-1-12 0,-3 2 5 0,9 0-11 16,-4 0-9-16,2 5-11 0,0-1-10 16,0 3-3-16,3-1-8 0,-2 4-7 0,1 1-8 0,0 0-5 15,-1 1-11-15,-2-2-9 16,-2-3-9-16,0 3-6 0,-1-2-9 0,0 0-7 16,-2 2-4-16,-1-6-10 0,2 5-8 0,-1-6 2 15,-1 3 1-15,0-3 5 0,0-1 6 0,0-2-2 0,0 0 2 16,0 0 0-16,0 0-2 0,0 0 10 15,-6-9 15-15,6 4 4 0,0-4 1 0,1 0-9 0,0-2-3 16,2-2-5-16,0-1-3 0,2 1-8 0,0 0-5 16,2 1-3-16,0-2-13 0,2 3-6 15,0 1-15-15,1 2-11 0,2 1-12 0,-1 2-13 0,2-2-7 0,-1 6-20 16,0 1-4-16,1 3-22 0,-2 1-11 16,2 2-18-16,-1 2-15 0,-2 3-181 0,-1-2-371 15,-2 2 164-15</inkml:trace>
  <inkml:trace contextRef="#ctx0" brushRef="#br0" timeOffset="210092.9943">17060 8282 48 0,'0'0'244'0,"0"-10"-10"0,0 10-20 0,1-5-14 0,1 2-2 16,-2-1-7-16,0-1-11 0,3 1-10 15,-2-1-6-15,-1 1-15 0,2 0-11 0,-1-2-6 0,3-1-7 16,-2 0-4-16,-1 0 0 0,2 0-8 0,-3 0-6 0,0 1-4 16,3-2-4-16,-3 0-8 15,0 2-5-15,-2-3-9 0,2 2-6 0,-1 0-13 16,0 3 14-16,-1-4-13 0,-1 3-8 0,2 1-4 0,-2 0 3 16,2 1-24-16,-2-1-3 0,0 1-10 0,0 0-6 15,-1 2-8-15,1-1 1 0,3 2-17 16,-6 0-10-16,6 0-8 0,-4 3-4 0,1 0-10 0,2 2-9 15,-1 0-12-15,4 1 5 0,-4 3 0 16,4-1 1-16,2 2 0 0,0-1 3 0,2 1 8 0,1 2 5 16,0-2 0-16,-1-1 5 0,2 0 7 0,1 2 6 15,-2-4 0-15,-1 0 3 0,1 4 2 16,-3-5 5-16,0-1 11 0,-1-3 10 0,0 3 8 0,0-1 4 0,-2-3 14 16,0 3 3-16,-1-1 7 15,0-3 4-15,-3 5-2 0,-1-2-1 0,-3-2-4 0,-3 3-4 16,-1-3-4-16,-2-1 0 0,-1 0-2 15,0 1-7-15,0-1-6 0,4 0-10 0,-1-1-17 0,1 0-23 16,2-2-27-16,0 0-33 0,1 0-62 0,3-4-28 16,2 3-56-16,2-4-154 0,4-1-430 15,4-2 190-15</inkml:trace>
  <inkml:trace contextRef="#ctx0" brushRef="#br0" timeOffset="210279.5463">17272 8002 315 0,'10'-10'316'16,"-3"2"-18"-16,-1 3-9 0,0-1-13 0,0 1-15 0,-3 3-18 15,1-1-17-15,-2 0-23 0,0 0-19 16,1 3-21-16,-3 0-19 0,2-4-17 0,-2 4-12 0,0 0-12 0,0 0 7 16,2 7-25-16,-2-3-10 15,-1 5-10-15,-1 2-14 0,1 5-8 0,0-2-16 0,1 7-18 16,0 1-27-16,0 1-20 0,1 1-12 16,0-1-22-16,-1 1-21 0,0 0-28 0,2-1-25 15,0-3-28-15,0 0-30 0,1-3-11 0,-2-1-219 0,0-8-468 0,0 1 208 16</inkml:trace>
  <inkml:trace contextRef="#ctx0" brushRef="#br0" timeOffset="210449.4904">17263 8202 1 0,'-2'-4'343'0,"1"1"-37"0,0-1-27 0,0 2-19 15,1-2-23-15,-2 1-24 0,2 3-24 16,0-6-22-16,2 3-27 0,-2 3-29 0,5-3-30 0,0 0-29 0,3 0-32 15,6 2-35-15,0 0-47 16,7-2-51-16,2 0-66 0,-1 0-160 0,-1 1-367 0,1-2 164 16</inkml:trace>
  <inkml:trace contextRef="#ctx0" brushRef="#br0" timeOffset="211218.7367">17790 7972 230 0,'-7'-6'268'16,"1"1"-6"-16,0 1-17 0,1 1-12 0,2-1-25 0,-1 2-16 15,-3 1-20-15,3 1-14 0,-2-1-12 16,0 3-12-16,1 0-9 0,-2 3-18 0,0 2-7 0,-1 3-8 16,0 0-6-16,2 3-9 0,-2 4-6 0,2 4-12 0,2-1-3 15,-1 0-5-15,2 2-3 16,1 0-7-16,-2 0-2 0,3 1-4 0,1 1-4 0,0-3-9 16,3 1-2-16,1-2-3 0,1-5-1 0,0-1-15 15,7 4-7-15,-1-4-12 0,1-2-13 0,6-1-21 0,5-1-20 16,1-1-29-16,4-2-19 15,1-2-18-15,9-2-16 0,2-3-11 0,-9-3-4 0,7-2-14 16,-10 0-16-16,-3-3 15 0,2-2 18 16,-3-4 20-16,-3 1 47 0,-1-3 63 0,-2 4 55 0,-2-5 29 0,-7 5 26 15,0 1 26-15,-3-1 17 16,-2 0 12-16,-3 4 2 0,-1-3-8 0,0 2 5 0,-3 1 3 16,-1-1 5-16,0 0-14 0,-2 2-8 0,-1-3-6 0,-1 3-7 15,-1 3-8-15,1-1-12 0,-2 2-6 16,0 1-9-16,2 1-10 0,-2 2-6 0,0 1-4 0,2 2-3 15,-2 0-8-15,3 0 1 0,-3 5-7 16,4-1-6-16,-1-1-10 0,3 3-9 0,1-2 0 16,3-2-12-16,-1 4-6 0,1-2-8 0,2 0-5 0,3-1-11 15,0-1-3-15,4-1-8 0,-1 0-7 16,2-3-5-16,7 1-1 0,-3-3 9 0,2-1 7 0,-1-3 10 0,-1-3 8 16,4-2 10-16,1-4 19 15,-5-2 22-15,0-4 0 0,0 2 12 0,-1-7 4 0,-2 0 6 16,3-11 6-16,-1 1 1 0,-5-1 5 15,1 2-2-15,-4 7 2 0,1-9 15 0,-3 9 8 0,0 5-8 16,-2 0 2-16,-1 3 0 0,-1 4-7 0,2 3-11 16,-4 4-2-16,3-2-2 0,-3 1-19 15,3 4 18-15,-1 0-28 0,0 1-1 0,-2 2-5 0,3 1-3 0,-9 7-5 16,4 0 1-16,-2 4-3 16,0 9-5-16,-1 1-10 0,3 2-6 0,1 1-12 0,-1 2-2 0,4 0-9 15,0 10 4-15,2-12-15 0,2 2-14 0,1-1-9 0,2 2-10 16,-2-1-8-16,3-1-13 15,0-2-17-15,0-1-22 0,0-2-16 16,-1-6-20-16,-1-3-35 0,4 0-38 0,-4-3-176 0,2-3-460 16,1-2 203-16</inkml:trace>
  <inkml:trace contextRef="#ctx0" brushRef="#br0" timeOffset="211359.382">18629 7835 267 0,'4'-9'296'0,"2"3"-35"0,-3 1-29 0,0 0-24 16,0 3-17-16,-1 2-8 0,-2 0-15 16,7 8-7-16,0 2-9 0,-4 3-7 0,4 9-13 0,-4 0-6 15,-2 3-4-15,-1 11-20 0,-4 0-14 0,-3 3-21 16,0-2-20-16,-6-5-33 0,-2 6-34 0,-9-4-42 16,-3 4-51-16,-2-4-64 0,-21 13-255 0,-3-6-468 15,-5-9 207-15</inkml:trace>
  <inkml:trace contextRef="#ctx0" brushRef="#br0" timeOffset="212892.4359">11802 8657 33 0,'0'0'187'0,"0"0"-18"0,0 0-13 0,0 0-11 15,0 9-6-15,3-6-9 0,1 3-11 16,0-1-10-16,2 1-8 0,5 3-2 0,0 0-9 16,2-1-10-16,7 1-7 0,1-1-8 0,3 0-5 0,3-1-1 0,12 1-7 15,2-1-9-15,3-3-1 16,1-3-4-16,3-1-9 0,22 0-4 0,0-1 1 16,-22-3-1-16,23 4-4 0,-23-4-2 0,23 2 1 15,-23 1-4-15,24-1 1 0,-23 0 0 0,19 1-3 16,-19-1-3-16,-1 1-1 0,0 4 0 0,1-2-1 15,-4 1 2-15,0 1-5 0,-4 1-1 0,0 2-1 0,-13-3 2 16,0 3-1-16,1-2 2 0,-2 2-5 16,-1 0-3-16,-1-3-2 0,-1 3-1 0,-1 0 1 15,-2-1 2-15,-7 0 3 0,1-1-2 0,-3-2-1 0,-2 2 1 0,-1-3 1 16,0 2 0-16,-1 0 3 16,-2-2 4-16,0-1 2 0,-2 1 0 0,-1 0 0 0,1 1-1 0,-1-2-1 15,-3 0 0-15,4 2-3 16,-1-1-1-16,-3-1-1 0,3 3 2 0,-3-3 0 0,1 3-1 15,-1 0-3-15,0-3-4 0,3 4 5 16,0-2-1-16,0 1-3 0,-1-2 1 0,4 1 2 0,4 0 2 16,4-1-2-16,8-1-12 0,4-3 9 0,13 0-1 15,2-2-2-15,3-2 1 0,1 0 2 0,1-1-4 16,2 1 1-16,1-2 2 0,19-1 1 0,-23 2 5 0,3 1-2 16,-3 2 5-16,0 1-2 15,0 1 4-15,-3 0 2 0,-1 2 2 0,0 1-1 0,-1 0 4 0,-11 1 0 16,9 2 2-16,-7 0-1 15,7 2 6-15,-8-1 0 0,9 3-4 0,1 1 3 0,0-1-3 16,-2 0 0-16,0-3 4 0,-7-1-2 16,7 1 0-16,1-3-1 0,-11 1-2 0,1-1-2 0,-3-1 5 15,0 0-9-15,-2-1 2 0,-3 0 1 0,-1-3-1 0,-7 2-3 16,-4 0-1-16,-2-1-2 0,-1 1-23 16,-3-1-18-16,-2 0-20 0,-4-1-25 0,-1 1-27 0,-5-2-32 15,-5 0-26-15,-6 0-204 0,-4-1-397 16,-5 2 175-16</inkml:trace>
  <inkml:trace contextRef="#ctx0" brushRef="#br0" timeOffset="213652.7904">13954 9303 70 0,'4'-2'254'0,"-3"0"-19"0,2-1-12 0,0 1-14 15,-3 2-11-15,-3-4-21 0,3 4-18 0,-4-4-16 16,0 3-12-16,-3-1-13 0,0 1-11 15,-3 0-10-15,0 2-11 0,-4-1-8 0,1 1-9 16,1 1-7-16,2 0-5 0,-3 0-13 0,5 0-8 0,-1 1-1 16,5 1-7-16,-2-3-2 0,2 1-2 0,1 1-3 15,0 1-7-15,2-1 4 0,2 1-3 0,1-1-5 0,2 2-1 16,0 0 3-16,5-1 2 0,-2 2-7 16,3-1 1-16,1 1-4 0,3 1-2 0,-3 0-1 0,-2-1 2 15,2-1-1-15,-3 1-1 16,-1-1-4-16,-1 2 1 0,0-1 1 0,-2 1-3 0,-3 0-10 15,-2 2 2-15,-2-1-6 0,-4 2 1 0,-3-1 1 0,-1 0 1 16,-6 2 1-16,-1-1 8 0,-2-5-1 0,2 4 0 16,1-4 2-16,3 1-2 0,1-2 11 0,3-1-2 0,3-2 2 15,-1 1-1-15,3-1 0 16,1 1 2-16,0-1-1 0,4-1 0 0,-3 0-6 0,3 0-2 16,0 0 2-16,7 4-2 0,-1-2 1 15,5-2-3-15,-1 2-1 0,0-2 4 0,4 2-4 0,3 3 5 16,-7-3-1-16,1-1 1 0,-3 1-6 15,1 1 3-15,-4-2 1 0,0 4 7 0,-1-2 12 0,-1 1 12 16,-2 0 7-16,1 4 10 0,-5-3-1 0,3 1-2 0,-6 0 0 16,2 3 2-16,0-2-6 0,-2 2 1 15,0-2-9-15,2 0-1 0,0 0 0 0,1-2-10 0,2-1-2 16,-2 0-4-16,6 3-4 0,-2-3-4 16,5 1-16-16,2-3-12 0,5 1-22 0,8 1-29 15,4-2-22-15,2 0-23 0,3-2-25 16,11-4-31-16,-3 0-58 0,-9 1-134 0,-1-4-399 0,9-2 177 15</inkml:trace>
  <inkml:trace contextRef="#ctx0" brushRef="#br0" timeOffset="213919.3959">14369 9366 11 0,'-5'-5'315'0,"0"1"-30"0,-2 1-23 0,0 0-14 0,0-1-26 16,0 2-21-16,-1 0-14 0,-1 3-19 15,1-1-15-15,-2 1-15 0,2 1-19 0,-1 2-10 16,-1-1-9-16,3 3-6 0,0 0-15 0,0 1-10 0,0 5-3 16,3-1-13-16,0 2 2 0,2-1-13 15,2 2-3-15,3-1-8 0,0 1-4 0,4 0-9 0,1-1-6 16,5 2-11-16,1-2-8 0,3-2-17 16,3-2-30-16,-2-2-31 0,6-1-43 0,0-3-34 0,1 0-58 15,-4-6-184-15,6 0-438 0,-3 1 193 16</inkml:trace>
  <inkml:trace contextRef="#ctx0" brushRef="#br0" timeOffset="214428.5151">14647 9209 71 0,'2'-3'230'0,"1"0"-23"15,3 0-15-15,-2 1-21 0,5-1-12 0,-1 0-19 16,1 2-10-16,0 1-11 0,0 0-15 0,-1 0-8 0,1 1-12 16,0 1-6-16,-1 2-4 0,-2 0-9 0,0 3-3 15,-2-2 2-15,-1 3-3 0,-3 1-3 0,-2 2-8 16,-3 1 0-16,2 1-6 0,-4 0-5 16,-3 3-7-16,3-3 3 0,-2-2-2 0,1 1-4 0,2 0-4 0,1-2-2 15,0 2-2-15,2-4-2 16,2 0-4-16,1-1 2 0,2 1-8 0,1-2 0 0,1 2-4 15,3-3-3-15,3 3-3 0,-1-3-1 16,3 0-4-16,0-1 3 0,0-2-1 0,2 2 4 0,-4-4 0 16,-3 1 2-16,2 1 10 0,-4-2 14 15,1 0 8-15,-2 0 14 0,-4 0 8 0,6 0-4 0,-6 0-9 16,0 0 2-16,0 0-3 0,0 0 0 0,0 0-5 0,-20 3 0 16,10-1-5-16,3 0 0 15,-2 0-10-15,1-1 0 0,1 5-1 0,0-2-7 0,4 1 1 16,0 1-6-16,1-1-1 0,2 4-7 0,3 0 0 15,4 0-8-15,2 2-1 0,1 0 2 0,7 3-6 16,0-3-3-16,0 2-1 0,-1-2 2 0,-4-1 1 0,-1-4 1 16,0 1-2-16,-3-3 2 0,-3-1 3 15,-1 2 3-15,-1-2 12 0,-1 0 1 0,-1 0 5 0,-1-3 7 16,-6 5-3-16,-1-3-1 0,-2 1-4 16,-4-2 2-16,0 1-1 0,-1 0-7 0,0 0-16 0,3 0-26 15,1-1-22-15,0 2-30 0,3-1-42 16,1-2-37-16,2 0-46 0,-3 0-207 0,7 0-455 15,-7 0 202-15</inkml:trace>
  <inkml:trace contextRef="#ctx0" brushRef="#br0" timeOffset="214809.4602">15121 9380 355 0,'2'-2'324'0,"-1"-3"-36"0,0 2-27 0,-1 2-25 16,0 1-26-16,3-3-20 0,-3 3-16 0,0 0-16 0,0 0-18 0,3 12-12 16,0-8-9-16,-2 6-13 15,2 1-12-15,1 1-9 0,-1 2-11 0,0 0-15 16,-1-1-15-16,0 1-12 0,0-2-12 0,-1 1-17 16,0-3 1-16,-1-2-2 0,0-2-1 0,0 1-4 0,1-1 1 15,-1-2 4-15,0-1 5 0,0-1 16 16,0-2 2-16,0 0-6 0,0 0 5 0,0 0 6 0,0 0 6 15,-1-13 0-15,1 4 10 0,1-4 6 0,-1-1-2 16,4-6-5-16,-1-1 0 0,2 1-9 0,0-1 4 16,1 0-7-16,3 1 9 0,-2 2-10 0,1-1-4 15,-1 7-6-15,3 1-8 0,-2 0 2 0,2 3-3 0,0 3-5 0,-3 1 12 16,3 1-17 0,0 2 2-16,1 2-4 0,2 4 4 0,0 2-2 15,-2 3-10-15,5 4 7 0,-3 4-13 0,-2 4-3 16,0 2-5-16,-2-1-7 0,-1 0-6 0,-3 3-16 15,-2 0-20-15,-2-3-33 0,-2 2-30 0,0-2-37 0,-1 0-33 16,-3-3-59-16,0-6-198 0,0-1-496 0,-1-2 220 0</inkml:trace>
  <inkml:trace contextRef="#ctx0" brushRef="#br0" timeOffset="215610.1341">15949 9249 205 0,'3'-5'260'16,"0"2"-5"-16,-3-2-6 0,3 0-1 0,-2 3-8 0,-1-3-11 0,3 1-13 16,-3 2-12-16,0-1-21 0,0 3-20 0,0-6-9 15,-3 3-15-15,2-1-17 0,-2 2-12 0,0 2-13 16,-1-1-4-16,-2 0-12 0,6 1-10 0,-7 0-9 16,7 0-7-16,-8 0-8 0,3 1-6 15,1 0-6-15,1 1-9 0,2 2-7 0,1-1-3 0,0 2-7 16,1-1-4-16,5 2-12 15,1 1-1-15,3 2-2 0,1 0-2 0,2-1 0 0,5 2 0 16,-4-3-7-16,2 1-5 16,1 0-4-16,1 2-6 0,-4-4 1 0,-1 2-5 0,-2-2-3 0,-1 1 1 15,-3-2-9-15,-4 1-1 0,1-2 3 16,-4 2 7-16,0 0 6 0,-6-1 1 0,-1 2 3 0,-4-1 9 16,-2 1 0-16,-6-1 3 0,-1 0 7 0,3-3 3 0,0-2 7 15,3 2 6-15,-3-2 4 0,6 1 0 16,1-2 2-16,3 0-3 0,0 1 12 0,0 0-11 0,4-1-3 15,3 0-1-15,-7 4-4 0,7-4 1 0,-1 2 1 16,1-2 1-16,7 3-2 0,0 0-3 0,4-1 1 16,0 4-2-16,5-2 3 0,-4 2-3 0,1-1 4 0,0-2-5 15,-2 4 4-15,-3-1-7 0,1-1 6 16,-2 1-2-16,-1-1-1 0,-1 1 10 0,-3 0 11 16,-1 1 5-16,-2-1 4 0,-1 3 0 15,-2-1 1-15,-3 3 5 0,0-1-3 0,-3 0-4 0,0-1-2 16,-1 0 1-16,5-1-3 0,-2-2 1 15,2 0-2-15,2 1-6 0,0-1-4 0,1-2-3 0,3 3-7 16,0-2-2-16,6 2-9 0,-1-2-7 16,4 1-17-16,10 1-22 0,4-1-20 0,1-3-24 0,4-1-39 15,0 0-34-15,14-4-48 0,-12 0-208 0,11-5-465 0,-3 2 205 16</inkml:trace>
  <inkml:trace contextRef="#ctx0" brushRef="#br0" timeOffset="216031.5106">16666 9390 155 0,'-4'-4'298'0,"-3"0"-28"0,0 0-14 0,-2-1-12 15,-3 1-14-15,-1 1-15 0,0-2-12 16,-2 1-18-16,-1 1-17 0,2 3-16 0,-3-1-17 0,5 0-16 16,-1 2-14-16,2 0-5 0,1 1-11 15,0 0-11-15,0 3-8 0,3 1-3 0,0-1-16 0,0 4-4 16,1 0-12-16,1 2-8 15,2-2-6-15,0 2-7 0,3-1-6 0,0-2-14 0,4 2-7 0,-1-1-4 16,3-1-3-16,1-1-15 0,1 0-4 0,4-4-8 0,0 3-8 16,2-5-1-16,2-1-3 15,-1 0 4-15,2-3 7 0,-3-4 8 0,3-3 9 16,-6 0 12-16,5-5 10 0,-5-1 12 0,1-4 16 16,-3-2 9-16,0-1 11 0,-4-4 0 0,2-7 11 0,-1 9 19 15,-3-1 7-15,0 3 9 0,-2-1 9 16,-1 4 3-16,0 7 4 0,0 0 0 0,0 4 2 15,-3 1-2-15,3 0-16 0,0 3-6 0,0 1-11 16,0-1-13-16,0 2-18 0,-1 0-10 0,1 3-9 16,0 0-1-16,0 0 9 0,-6 10-13 0,5-1 1 0,-1 4-11 15,1 6-6-15,0 5-2 0,1 0-7 16,1 2-10-16,1 9-12 0,0-9-8 0,4 10-12 0,-1-9-1 16,1 7-14-16,0-10-9 0,-1 0-12 15,0-1-26-15,0-1-25 0,2-4-30 0,-3-3-22 0,2-4-48 16,-2 1-245-16,-1-4-526 0,0-3 233 15</inkml:trace>
  <inkml:trace contextRef="#ctx0" brushRef="#br0" timeOffset="216479.1653">16974 9120 91 0,'4'-9'262'0,"1"2"-20"0,-2 0-21 0,0 1-12 0,0 1-16 15,-1 1-19-15,0 2-16 0,-1-1-20 0,2 2-18 0,0-1-10 16,-3 2-5-16,0 0-2 16,9 4-6-16,-6 0-6 0,0 1-8 0,1-1-11 0,-2 4-10 15,0 0 0-15,1 5-12 0,-3 1-3 0,0 0-6 16,0 0-10-16,0 0-6 0,0 1-5 0,0-1-9 0,0 0-6 0,3 0-5 16,1-2-5-16,-3 4-17 15,5-3-7-15,-2-2 4 0,2-1-7 16,0 0-5-16,-1-3 0 0,2 0 1 0,1-1 2 15,0-2 4-15,-2-1 3 0,0 1 7 0,-2-2 14 0,1-1 10 16,-1 0 12-16,0-1 12 0,-4 0 14 0,8-2 6 16,-8 2-6-16,3-4 12 0,-3 4 4 0,0-6-4 15,0 3 5-15,0 3-4 0,-3-5 1 0,1 1-2 16,0 2-5-16,0-1-3 0,0 0-5 0,1 1-2 16,-1-1-5-16,2 3-9 0,-3-2-7 0,3 2-15 0,0 0-2 15,0 0-2-15,0 0 1 0,-2 9 0 16,4-3 8-16,-3 6-6 0,2 2-3 0,-2 5 0 15,0 1 6-15,-1 0-5 0,1 0 3 0,-3 0-1 0,4 2-3 0,-3-3 2 16,-1 0 1-16,0-1-3 0,0-3 4 16,1-2 1-16,-1-1-5 0,2 1 4 0,-2-3 0 0,0 0-3 15,2-2-17-15,-1-1-15 16,0 0-20-16,3-2-30 0,0 0-28 0,3-1-36 16,0-3-48-16,3 2-257 0,1-5-490 0,7 0 217 15</inkml:trace>
  <inkml:trace contextRef="#ctx0" brushRef="#br0" timeOffset="216950.4779">17556 9334 19 0,'0'0'317'16,"3"3"-21"-16,-3-3-11 0,1 2-11 0,-1-2-8 0,2 2-14 16,-2-2-12-16,0 0-19 0,0 0-15 0,3 2-7 0,-3-2-28 15,0 0-13-15,0 0-19 16,9-2-15-16,-4-1-15 0,5 1-18 0,5-2-8 0,6 0-20 15,2 0-12-15,1 0-13 0,4 2-14 0,1 0-9 0,1 2-13 0,1-4-17 16,-3 6-6-16,2-2-13 16,-1 2-16-16,-2-2-17 0,-6 2-20 0,-6 0-36 0,0 1-25 15,-7-1-40-15,0 1-36 0,-3 0-224 16,-4-2-485-16,-1 1 215 0</inkml:trace>
  <inkml:trace contextRef="#ctx0" brushRef="#br0" timeOffset="217208.3175">17693 9541 109 0,'-2'3'314'0,"0"-1"-33"16,0 0-22-16,2-2-20 0,-1 2-22 0,1-2-18 0,0 0-18 15,3 3-22-15,2-3-14 0,5 0-13 16,4-1-23-16,10-1-17 0,3 0-24 0,1 1-28 0,14-2-36 15,2 0-32-15,1 0-40 0,3 1-28 0,22-5-47 16,-21 2-52-16,2-2-142 16,18-3-364-16,-3-3 162 0</inkml:trace>
  <inkml:trace contextRef="#ctx0" brushRef="#br0" timeOffset="217474.2818">18657 9248 180 0,'-7'-5'291'16,"-1"0"-15"-16,-5 0-14 0,-1 3-17 15,-3 2-4-15,-2 0-22 0,-3 0-10 0,7 3-18 0,-5 1-13 16,-1 2-18-16,6 1-15 0,0 2-17 0,3-2-8 0,-4 7-20 16,6-3-6-16,2 1-8 0,1 7-8 15,3-5-10-15,1 6-7 0,4 2-15 0,4-1-9 0,3-2-7 16,3 0-4-16,5 1-7 16,2 0-10-16,7-4-3 0,-1-3-10 0,3-1-11 0,1-4 6 15,0 1-12-15,2-4-5 0,-2-1 2 16,0-3-1-16,-1-2 4 0,-3-3 2 0,-2-1 5 0,-3-3 7 15,-7 0 12-15,5-3 2 0,-9-1 9 16,4-3 0-16,-8-6-2 0,-4 3 0 0,-2-2-4 0,-3-3-2 16,-4 1-8-16,-4-2-4 0,-3 2-4 0,-2 2-9 0,-2 2-14 15,-11-7-20-15,-2 6-24 0,9 3-28 0,-2 2-40 16,-8-4-42-16,9 7-35 0,1 0-210 16,4 2-464-16,6 3 206 0</inkml:trace>
  <inkml:trace contextRef="#ctx0" brushRef="#br0" timeOffset="217730.1257">18650 9124 268 0,'0'0'314'0,"0"-4"-16"0,0 4-16 0,-1-3-18 16,1 3-22-16,-4-2-22 0,4 2-17 16,0 0-17-16,-9 3-24 0,5 2-7 15,-3 1-15-15,-3 4-13 0,-3 11-18 0,2 0-6 16,-7 9-12-16,1 4-10 0,3-1-16 0,1 2-18 0,-1 3-15 0,4 1-20 15,0 0-34-15,2 2-29 16,-3 3-43-16,2-2-52 0,-1-3-61 0,3 3-274 16,-1-2-519-16,1-5 230 0</inkml:trace>
  <inkml:trace contextRef="#ctx0" brushRef="#br0" timeOffset="218291.2434">18861 8089 103 0,'2'-7'312'0,"-2"7"-34"0,1-3-27 16,-1 3-21-16,0 0-21 0,2-4-22 0,-1 2-21 16,2 1-13-16,0-2-18 0,2 0-13 15,2 1-16-15,5 0-10 0,1-1-5 0,3 1-22 0,6-4-24 16,1 2-16-16,2 1-30 0,4 1-29 0,0-2-35 0,12 1-34 15,-3-1-41-15,-9 4-63 0,1-1-138 16,-3-3-370-16,1 1 165 0</inkml:trace>
  <inkml:trace contextRef="#ctx0" brushRef="#br0" timeOffset="218549.1824">19028 8197 247 0,'-5'3'250'0,"4"-2"-24"0,-2 2-23 0,0-3-14 0,3 0-12 16,-3 3-15-16,3-3-13 0,0 0-18 0,0 0-13 15,13 4-13-15,1-4-15 16,8 0-26-16,5 0-24 0,14-4-26 0,3 1-22 0,5-1-30 16,23-4-33-16,-3 2-21 0,1-6-30 15,-2 0-42-15,-21 4-115 0,18-7-302 0,-18 0 135 0</inkml:trace>
  <inkml:trace contextRef="#ctx0" brushRef="#br0" timeOffset="219009.0961">19978 8013 213 0,'0'0'221'0,"-15"-4"-7"0,5 6-5 0,-6 0-9 15,-5 0-10-15,-1 3-4 0,1 0-8 0,0 3-8 16,1-3-13-16,1 4-12 0,5 0-13 16,2-1-13-16,0 1-12 0,3 0-10 15,-1 2-12-15,4 0-5 0,0 1-9 0,2 1-3 0,3-2-11 16,1 3-7-16,3 0-4 0,4-1-9 0,3-2 1 0,6 4-8 15,3-5-8-15,2 0-15 16,1-3-14-16,5-3-15 0,1-2-7 0,12 1-15 0,-1-8-4 16,-1 3-6-16,2-2-10 0,-14-1-1 0,1-2 3 0,-1-2 2 0,-1-2 1 15,-4-2 3-15,-3-1 0 16,-2-6-4-16,-5 3 0 0,-5-1 7 0,-2 0 1 0,-4-3-5 16,-4 0-2-16,-6-3-2 0,-1 3-6 15,-6-1 4-15,-11-5-18 0,-2 4 8 0,-4 1-1 0,0 3-14 16,2 2 6-16,2 7 1 0,4 1 4 15,-3 4 5-15,4 1 6 0,4 2 10 0,0 2 11 0,7 1 1 16,4 0-11-16,3 3-3 0,1 0 1 0,5-1 5 16,-2 1 14-16,4-1 19 0,2 3 30 0,3-2 11 15,0 1 21-15,2-1 6 0,-2-1 14 16,2 0 21-16,0-1 13 0,-3-1 16 0,5 0 18 16,-6 1 13-16,1-1 14 0,0-1 13 0,-1 1-2 15,-4-1 13-15,5 0 8 0,-5 0-19 0,0 0-6 0,6 0-22 16,-6 0-18-16,0 0-8 0,4 1-11 0,-4-1-16 15,0 0-20-15,0 5-6 0,-1 1-3 16,0 2-11-16,-5 5-6 0,-3 11-2 0,-2 9-9 0,0 4-11 16,1 3-10-16,2 3-15 0,-2 22-16 0,0-4-12 0,6-16-15 15,1 18-13-15,0-1-22 0,4-18-29 16,1 17-34-16,2 2-45 0,0-21-42 0,-4 0-250 16,3-1-520-16,-1-3 231 0</inkml:trace>
  <inkml:trace contextRef="#ctx0" brushRef="#br1" timeOffset="229194.1381">1341 6296 15 0,'-1'-4'320'0,"1"4"-34"0,0-3-37 15,0 3-33-15,0 0-25 16,0 0-17-16,0 0-19 0,0 0-10 0,0 0-12 0,1 9-10 0,0-3-16 16,1 1-5-16,0 2-9 0,0 3-9 15,0 0-5-15,1 2-7 0,-2-1-12 0,5 5-2 16,-3-4-7-16,1 4-2 0,0 0-9 15,2-3 1-15,-2-2-11 0,2 1 2 0,2-1-1 0,-1 0-5 16,1-2-4-16,1-1 1 0,1-2-4 0,4 1 1 0,0-5-3 16,8-2 3-16,2-6-1 0,3-3 2 15,13-6 4-15,-1-11 5 0,26-8-15 0,-6-9 4 0,3-5-5 16,4-2 4-16,-1-1-5 0,4-3-1 16,-3-2-1-16,2-4 0 0,-2-2-5 0,-3-5-8 0,-1 0-10 15,-2 4-6-15,-6-1 2 16,-1 3-4-16,-6 7-1 0,-13 18 0 0,-3 1 4 0,1 5-2 15,-12 8 8-15,0 3-8 0,-4 2-12 0,-5 6-16 0,-2 4-21 16,0-2-28-16,-5 4-2 0,-1 2 3 16,-3 1-16-16,0 0-16 0,0 0-13 0,0 0-18 0,-12 18-201 15,-5-5-388-15,-3 0 172 16</inkml:trace>
  <inkml:trace contextRef="#ctx0" brushRef="#br1" timeOffset="229769.0381">1194 6358 19 0,'-4'-2'257'0,"2"-1"-29"0,2 3-23 16,0 0-16-16,0 0-15 0,0 0-12 0,0 0-8 16,0 0-11-16,-4-2-10 0,4 2-12 0,0 0 5 15,0 0-7-15,0 0-27 0,3 10-10 0,0-6-1 16,1 4-7-16,-1-1-6 0,2 0-1 15,1 2-2-15,-1 0-5 0,0 0-9 0,2 1 4 0,0 0-6 16,1 3 1-16,-1-2-2 0,1 2-3 0,1-3-3 0,1 2-7 16,-2-2 0-16,2-1-4 0,2 1 0 15,-1 0-6-15,0-2-2 0,2-1 5 0,1-1-10 0,0-1 2 16,7-3 6-16,3-1 8 0,3-4 3 16,8-8 11-16,6 0-4 0,4-5-3 0,24-15-1 0,0 0-1 15,4-7-3-15,3-5-4 16,7-1-4-16,3-4-2 0,1-3 1 0,-2-5-4 0,2-1-4 15,-1-7 3-15,0-1-10 0,-2-5-12 16,-4 0-9-16,-5 1-6 0,-7-1-7 0,-4 2-3 0,-4 3-5 16,-5 5-1-16,-9 3 1 0,-3 7 4 0,-14 16-3 0,-3 4-7 15,-9 8-5-15,1 1-12 16,-5 5-8-16,0 2-8 0,-4 3-6 0,-3 4-2 0,-2 1-13 0,0 1-23 16,-1 2-13-16,-2 1-22 0,-1 2-1 0,0 0-8 15,0 0-1-15,-13 7 0 0,6 0-24 16,-4 3-124-16,-3 2-330 0,0 3 147 15</inkml:trace>
  <inkml:trace contextRef="#ctx0" brushRef="#br0" timeOffset="251478.4031">5655 10294 189 0,'-1'-2'172'0,"1"2"-4"15,0 0-12-15,0 0-4 0,0 0-9 0,0 0-6 0,0 0-14 16,0 0-7-16,0 0-11 0,0 0-11 0,0 0-13 16,0 0 0-16,0 0-15 0,0 0-3 0,0 0-9 0,0 0-4 15,-3-2-7-15,3 2-4 0,0 0-6 0,0 0-1 16,0 0-8-16,0 0 2 16,0 0-2-16,0 0-7 0,0 0 0 0,0 0-3 0,0 0-3 15,0 0 1-15,0 0 0 0,0 0 1 0,0 0-5 16,0 0-2-16,0 0 7 0,0 0-6 0,0 0-2 0,0 0 1 15,0 0-1-15,0 0-1 0,0 0 3 16,0 0-3-16,0 0-1 0,0 0 4 0,0 0-5 16,0 0-2-16,0 0 1 0,0 0-9 0,0 0-8 0,0 0-3 15,0 0-12-15,0 0-8 0,0 0-12 16,0 0-22-16,0 0-21 0,0 0-27 0,0 0-29 16,0 0-141-16,0 0-314 0,0 0 138 0</inkml:trace>
  <inkml:trace contextRef="#ctx0" brushRef="#br0" timeOffset="252669.1914">6783 10385 22 0,'-2'-2'282'0,"1"-1"-27"0,-1 1-18 16,2 2-14-16,-3-6-11 0,3 6-10 0,-2-2-4 0,2 2-10 16,0 0-3-16,0 0-15 0,0 0-16 0,-3-2-13 15,3 2-15-15,0 0-13 0,0 0-9 16,0 0-13-16,0 0-11 0,0 0-8 0,-2-3-6 0,2 3-9 0,0 0-7 16,0 0-4-16,0 0-5 15,0 0-6-15,12 7-3 0,-7-3 0 0,2 2-4 0,5 2-4 16,-2 1 1-16,7 4-6 0,-6-2 0 15,6 1-2-15,1 3 3 0,-2-2-5 0,3 0 0 0,1-1-9 0,-3 0-1 16,0 1 2-16,-1-1-18 0,-4-2 0 0,0-1-14 16,-1-1-7-16,0 2-12 15,0-1-18-15,-3-3-9 0,2 1-9 0,-3-1-20 0,-1 0-16 0,1-2-13 16,-3 0-7-16,2 0-32 0,-3-3 12 16,1 0 3-16,-1 1-2 0,1-1 0 0,-4-1-14 0,0 0-139 15,0 0-331-15,5-5 146 16</inkml:trace>
  <inkml:trace contextRef="#ctx0" brushRef="#br0" timeOffset="252846.661">7106 10448 83 0,'0'-13'209'0,"-1"0"0"0,0-2-2 0,1 9-9 0,0-1-6 15,-2 1 1-15,2 3-9 16,-1-2-10-16,1 3-13 0,-2-2-12 0,0 2-11 0,0-1-11 16,2 3-9-16,-4-1-8 0,4 1 0 15,0 0-11-15,-14 4-7 0,6 2-13 0,-2 3-4 0,1 0-10 16,-5 5-2-16,-1 2-4 15,1 0-8-15,0 2-6 0,0-1-4 0,1 2-4 0,1-1-1 16,-2 0-4-16,4 1-8 0,-1-3-3 0,1 1-1 16,2-4-7-16,1 0-15 0,1-2-10 0,-1-2-13 15,1 2-16-15,0-1-24 0,2-2-26 16,-3 1-34-16,1 0-37 0,-1-1-49 0,0 1-56 16,-3-1-136-16,3-2-435 0,-3-1 193 0</inkml:trace>
  <inkml:trace contextRef="#ctx0" brushRef="#br0" timeOffset="253969.2083">4965 10773 52 0,'0'0'136'0,"0"0"-5"16,0 0 3-16,0 0-13 0,0 0 0 0,0 0-4 0,0 0-9 16,0 0-4-16,1 2-4 0,-1-2-9 0,0 0-8 15,0 0-7-15,0 0-8 0,0 0-7 16,0 0-3-16,0 0-6 0,0 0-3 15,0 0-4-15,0 0-7 0,0 0-2 0,0 0-2 16,0 0-2-16,0 0-2 0,4 1-2 0,-4-1-1 16,0 0 2-16,11 0-5 0,-6 0 2 0,2 0-7 15,-3 0 0-15,3 0-3 0,2 0 1 0,-2-1-3 16,4 2 1-16,-1-1 2 0,4 1-4 0,-1-1 3 0,3 0-2 16,0 1 4-16,6-1-2 0,-1 0-3 15,2 0-3-15,3 0 0 0,-1-1 2 0,4 1-4 16,0-1 4-16,10 0-2 0,-9 1-4 0,-2-3 6 0,13 0-3 15,0 1-4-15,-12 2 0 0,12-1 2 16,0-2-3-16,0 3-1 0,-1-1 0 0,-10-1 5 0,8 2-5 16,-8 2 2-16,-1-2-2 0,12-2 0 0,-10 4-1 0,-4-2-5 15,14 0 8-15,-13-2-1 0,1 1-1 16,1 1-5-16,-2 0 2 0,0-2 1 0,2 1-1 0,-2 1 2 16,0-3 0-16,2 3-2 0,-1 0 0 15,-3 0-4-15,-1-2 4 0,0 4-6 0,-1-4-4 0,2 4 5 16,-2-2 1-16,-3-2 1 15,0 2 4-15,-4 0-4 0,-2 0-4 0,-1 0 2 0,3 0-2 0,-3 0 0 16,-1 0 5-16,-2-1-3 0,-2 2 2 0,-1-2 2 0,-1 2-5 16,2-2 2-16,-4 1 1 15,1-2-1-15,0 4 5 0,-6-2 2 0,7-2-3 0,-3 1-1 16,-4 1 5-16,4-1-4 0,-4 1 6 16,4 0 2-16,-4 0-2 0,0 0-1 0,0 0 1 15,0 0-1-15,0 0 0 0,0 0-11 0,0 0-15 16,0 0-13-16,-10 5-21 0,5-3-31 0,1 0-38 15,-3 2-210-15,-2-1-363 0,-1-1 161 16</inkml:trace>
  <inkml:trace contextRef="#ctx0" brushRef="#br0" timeOffset="256089.4163">5354 11577 119 0,'-12'1'130'0,"2"-1"-1"16,2 0 0-16,-1 3-2 0,1-3-10 0,2 0 2 0,0 0-5 16,1 0-4-16,5 0 5 0,-8 1 7 0,5 0-4 0,3-1-10 15,-6 1-4-15,6-1-11 0,-5-1-5 0,5 1-6 16,0 0-5-16,-4 1-5 0,4-1-9 0,0 0-4 16,-3 1-9-16,3-1-3 0,0 0-3 15,0 0-4-15,0 0-9 0,0 0-1 0,0 0-3 0,0 0-2 16,0 0 1-16,12 1-5 0,-12-1-1 15,12 0-3-15,-2-1 3 0,2 1-2 0,0 0-2 0,3 0-5 16,0 0-1-16,8 0 4 16,-1 1-4-16,4-2-1 0,0 0-3 0,-1-1 1 0,3 1 2 15,0-1-5-15,3 0 2 0,10 0 0 0,-1-1-1 0,0 0 2 0,1 0-1 16,1 0 5-16,-1-1 1 16,4 4 6-16,-1-5 0 0,2 1-1 0,20 2 4 0,-19 1-3 15,-1-3 2-15,4 1-1 0,0 0-3 16,19 0 0-16,0-3 0 0,-21 5-1 0,25 1-2 0,-1 3-5 15,-23-5 0-15,23 2 1 0,-24 0-4 16,21 0 3-16,-18 0-1 0,-3 0 6 0,22-4-4 0,-23 4 0 16,3-1-1-16,0-1-2 0,-1-1-3 15,-4-1 3-15,-2 1 0 0,-3 1-1 0,-2-1-2 16,-10-2 1-16,-3 2-5 0,-1 2-1 0,-1-2-8 0,-2 1-3 0,-7 0-4 16,-4 2-5-16,-2-1-2 15,1-1 1-15,-2 1 3 0,0 1-10 0,-1 0 2 0,-2-1 0 16,3 1-2-16,-3 1 1 0,-4-1-4 15,0 0-2-15,7 0-7 0,-4-2-6 0,-3 2-9 0,0 0-10 16,0 0-14-16,0 0-11 0,0 0-7 0,0 0-16 16,0 0-8-16,0 0-13 0,0 0-27 0,7 1-123 15,-7-1-311-15,0 0 138 0</inkml:trace>
  <inkml:trace contextRef="#ctx0" brushRef="#br0" timeOffset="259909.0734">7900 11144 140 0,'-3'-2'285'16,"0"-1"-25"-16,2 0-22 0,1 3-24 0,-6-4-14 0,6 4-20 16,-1-1-13-16,1 1-12 0,0 0-15 0,-3-3-15 15,3 3-10-15,0 0-12 0,0 0-12 0,0 0-10 16,0 0-5-16,0 0-10 0,0 0-7 0,0 0-3 0,0 0-3 16,14 7-9-16,-6-2-4 0,5 0 18 15,1 2-9-15,-1-1-2 0,1 3-6 0,0-2-6 16,6 3-2-16,-2 0-1 0,-1 1-6 0,-3-2 0 15,4 2-5-15,-1-1 2 0,-3-1-4 16,-2 0-5-16,6 0-4 0,-4 0-1 0,-1 0-4 0,-1-1-2 0,2-2-10 0,-4 2-4 16,3-4-8-16,-2 2 0 0,-1 0-12 15,-3-3-20-15,0-1-12 0,0 2-8 0,0-2-13 16,-3 1-22-16,1-1-13 0,0 0-13 16,-2-1-33-16,1 0-18 0,-1 0-40 0,-3-1-120 0,0 0-371 15,0 0 164-15</inkml:trace>
  <inkml:trace contextRef="#ctx0" brushRef="#br0" timeOffset="260238.9547">8243 11069 201 0,'-2'-6'271'15,"0"3"-24"-15,-1-1-18 0,3 0-15 0,-2 2-17 0,0 0-9 16,2 2-20-16,-6-2-13 0,6 2-10 15,-8 2-9-15,2 1-16 0,1 1-9 0,-6 4-8 0,-1 2-10 16,-2 4-11-16,-3 1-3 0,3 1-12 0,-3 1-7 16,3 3-4-16,-3 0-8 0,3-1-5 15,-1 3 0-15,-1-3-9 0,1 0-2 0,-1 1 0 0,2 0-2 0,0-4-7 16,0-1 2-16,0 1-2 16,4-1-9-16,0-4 1 0,3-4 1 0,-4 2-3 0,5-2 2 15,2-2-5-15,-2 1-1 0,2-2-1 16,1 0 4-16,0-3-3 0,1 3 3 0,-1-2-1 0,1 0 6 15,2-2 7-15,-1 3-1 0,1-3 2 16,-4 2 1-16,4-2 2 0,0 0-3 0,0 0-3 0,0 0-2 16,0 0-3-16,0 0-5 0,0 0-8 0,-7-5-5 0,7 5-2 15,-2-4-1-15,2 4-14 0,-1-2-8 16,1 2-14-16,-3-3-14 0,3 3-21 0,-1-2-30 0,1 2-24 16,-6-1-32-16,6 1-38 15,-6-3-32-15,1 5-202 0,-2-4-469 0,3 2 208 0</inkml:trace>
  <inkml:trace contextRef="#ctx0" brushRef="#br0" timeOffset="265490.6911">6149 12726 21 0,'0'0'110'0,"0"0"-11"0,-4 2 3 0,4-2-24 0,0 0-10 16,0 0-9-16,0 0-8 0,0 0 10 15,-3 2-10-15,3-2-3 0,0 0 6 0,0 0-7 0,-3 3-4 16,3-3-5-16,0 0 0 0,-2 2 4 16,2-2-1-16,0 0-6 0,0 0 9 0,1 5-13 0,-1-5-1 15,0 0-2-15,0 0-5 0,0 0 11 16,0 4-13-16,0-4 5 0,0 2-10 0,0-2 1 15,0 0-3-15,0 0-8 0,0 4 15 0,0-4-7 16,0 0-1-16,0 0 7 0,0 0-8 0,1 3 7 0,-1-3-6 16,3 1 0-16,0 0 5 0,-3-1 1 0,4 4 3 15,-1-3 1-15,4 0 4 0,0 1-8 16,3-1 3-16,4-3-1 0,3 2 2 0,4 1 0 0,3-2 1 16,4 0 7-16,13-3 0 0,4 2 0 15,2-3-1-15,23 1 0 0,-1-2 0 0,0-3 3 16,0 8-5-16,1-5-7 0,2 0 2 0,-2 3-2 15,4 1 3-15,3-3-10 0,1 5 4 0,-2-5-8 0,1 2 4 16,-2 2-4-16,-2-1 0 0,-1 2 1 0,-2-5 1 0,1 2 1 16,-2-7-3-16,-21 5 2 15,21 1-3-15,-23-1-3 0,-1 1 2 0,3-2 0 0,-1 4 5 16,-1-2-3-16,-6-3-7 16,-1 5 4-16,-8-1-2 0,-4-1-1 0,-2-1-6 0,-2 2 8 15,-1 2-2-15,-8-4-5 0,0 3 5 16,-4 0-3-16,1 2 2 0,-2 0-1 0,-1 0-1 0,-1-1-7 0,-1 0 10 15,-2 1-5-15,2-1 2 16,-2 0-1-16,-4 1 3 0,7 0-1 0,-3-1 1 0,-4 1-5 16,5-1 3-16,-5 1-1 0,4-1-16 0,-4 1 1 15,0 0-15-15,8 1-2 0,-8-1-15 0,0 0-20 16,0 0-12-16,10 0-26 0,-10 0-11 0,0 0-17 0,7 1-145 16,-7-1-301-16,0 0 134 0</inkml:trace>
  <inkml:trace contextRef="#ctx0" brushRef="#br0" timeOffset="266229.33">8743 12111 175 0,'1'-4'233'0,"-2"0"-19"0,1 4-11 0,0-4-15 0,0 4-5 15,3-3-8-15,-3 2-12 16,0 1-9-16,0 0-16 0,0 0-15 0,0 0-12 0,0 0-16 16,0 0-11-16,0 0-6 15,0 0-5-15,0 0-11 0,10 4-6 0,-6 2-4 0,0 0-6 16,2-1-5-16,5 6-4 0,-1-1 0 15,5 4-8-15,-1 0 0 0,-1 0-6 0,-3-3-1 0,6 4-7 16,-3 1-14-16,3-1-3 0,-2-1-7 0,-4-3-9 0,6 3-10 16,-6-5-10-16,0 0-4 15,-1 1-8-15,1-1-7 0,-4-2-3 0,1-2 0 0,0 2-13 0,-1-1-11 16,0-2 9-16,0 1-7 16,-1-2 2-16,0-2 11 0,-2 1-9 0,2-2 4 15,0 1 9-15,-1-1 0 0,-4 0 15 0,8-1-4 16,-4-1 3-16,-1 0 8 0,1-3 15 0,-2-1-8 15,2-2 17-15,-1 0 7 0,-2-2 7 0,0-2 9 16,0 0 10-16,0 2 15 0,-1-4 10 0,-1 3 11 0,0-2 12 16,0 6 9-16,0-2 6 0,-1 0 12 0,-1 3-8 0,1 0 5 15,0 0-2-15,1 1 1 16,-3 2-6-16,1-3-5 0,-1 3-2 0,0 0 5 0,0 1-13 0,-1-1-3 16,-3 3-6-16,1-1-5 15,-2 2-6-15,0 2-3 0,-3 3-2 0,0 1-3 0,-2 1-7 16,-2 5-3-16,-1 1-3 0,0 0-1 15,0 0 0-15,1 2-5 0,0 1 0 0,1 3-3 16,2-2 0-16,-1 1-2 0,0-1 1 0,-2-1-4 0,6 0-1 0,-3 1-4 16,2-2 1-16,4-4 3 15,-5 4 1-15,4-5-6 0,1-1 4 0,1-2-3 0,0-1 1 0,1 0-5 16,1-1 4-16,1-1-1 16,-1-1 2-16,0-1 0 0,1 0 1 0,0 0 5 0,2-1 3 15,-1 0 0-15,2-2 6 0,0 0-3 16,-3 3 6-16,3-3-5 0,-2 2 1 0,2-2-3 0,-2 2-2 15,2-2 0-15,0 0-3 0,0 0-13 16,0 0-9-16,0 0-12 0,0 0-13 0,0 0-28 0,0 0-29 16,0 0-33-16,-5 0-37 0,5 0-37 0,0 0-29 0,-9-2-177 15,4 2-439-15,-3 0 193 16</inkml:trace>
  <inkml:trace contextRef="#ctx0" brushRef="#br0" timeOffset="268114.3226">5118 5300 174 0,'-1'-6'217'15,"0"4"-28"-15,0 0-16 0,1 2-20 0,-2-3-17 16,0 2-10-16,2 1-17 0,0 0-9 0,0 0-11 0,-9 5-10 16,7-2-7-16,-1 4-9 0,-1 0-2 15,1 1-10-15,1 3-4 0,1-1-4 0,1 2-1 0,1 1-7 16,4 0-4-16,0 1-3 0,2-1-1 15,3-2 1-15,5 1-7 0,3-3-5 0,4 0 3 16,4-3-1-16,12-6 1 0,5-3 0 0,5-3 2 16,28-12-3-16,3-4-6 0,6-6 5 0,8-2-4 15,11-1-7-15,6-4-12 0,-5-4-18 0,7-5-31 16,3 2-18-16,2 0-37 0,-3 0-26 0,-4 0-38 0,-5 1-109 16,-7-2-306-16,5 1 136 0</inkml:trace>
  <inkml:trace contextRef="#ctx0" brushRef="#br0" timeOffset="268559.9841">8848 5440 135 0,'-4'-2'199'16,"1"1"-17"-16,3 1-17 0,-5-1-19 0,5 1-11 0,-6 0-13 16,6 0-6-16,0 0-10 0,-7 1-4 0,5 2-10 0,0-1-14 15,2-2-7-15,1 4-3 0,1-1-7 16,0 1-5-16,4 1-10 0,3-1-2 0,1-1-3 16,5 1-5-16,9-2-3 0,16-3-2 15,5-3-1-15,26-3-12 0,4-5-17 0,11-4-21 0,6-3-13 0,2-4-19 16,12-1-20-16,12-1-7 15,3-6-25-15,10-2-29 0,-1-2-138 0,2-7-292 0,3-2 129 16</inkml:trace>
  <inkml:trace contextRef="#ctx0" brushRef="#br0" timeOffset="268949.3155">12120 5652 6 0,'-7'0'222'15,"7"0"-24"-15,-4 0-24 0,4 0-18 0,0 0-13 16,-6 0-12-16,6 0-13 0,0 0-14 0,0 0-5 15,0 0-12-15,0 0-5 0,0 0-6 16,19 2-10-16,-2-2-8 0,8-3-5 0,17-3-16 0,7 3-22 16,33-9-16-16,-2 1-24 0,6 1-13 0,12-2-18 0,7-2-4 15,10-4-14-15,13 0-20 0,8-2-153 16,3-5-266-16,8-3 118 0</inkml:trace>
  <inkml:trace contextRef="#ctx0" brushRef="#br0" timeOffset="270419.0831">1595 9860 139 0,'0'0'211'16,"1"-2"-20"-16,-1 2-18 0,0 0-19 0,0 0-14 0,0 0-5 0,3 6-9 15,0-2-6-15,-3-1-15 0,0 5-9 16,3-1-9-16,-2 2-4 0,1 0-8 0,5 2-4 0,-3 2-23 16,3 1 5-16,-4 0-3 15,1-1-4-15,3 1-5 0,-4-1 0 0,4 0-8 0,-4 0-1 16,1 0-4-16,0-1-1 0,0 0-4 15,1-2 2-15,-3-3 4 0,3 4 4 0,-3-3-6 0,3-1 0 16,-2 0-1-16,-1 0-1 0,4-2 8 0,-5-2 5 0,2 2 2 16,3-3 1-16,-1 0 10 0,7-4 5 15,5-2 3-15,8-5-6 0,9-7 1 16,8-10-3-16,27-10-5 0,3-7-5 0,5-1-3 0,2-5-7 16,7-4-5-16,9-1 4 0,0 1 0 0,4-5-23 0,1 4-28 15,-6-6-19-15,-5 4-14 16,-2 0-17-16,-9 6-7 0,-7 6-3 0,-3 3 0 0,-10 10-11 15,-21 11-10-15,-2 2-10 0,-11 5-17 16,-1 3-24-16,-2 3-15 0,-8 1-177 0,-4 2-372 0,-2 3 166 16</inkml:trace>
  <inkml:trace contextRef="#ctx0" brushRef="#br0" timeOffset="1.21945E6">2755 6264 160 0,'-8'0'256'0,"5"1"-31"15,0 1-18-15,3-2-27 0,-7 1-15 0,4 2-20 16,2-1-11-16,-3 1-7 0,1-1-10 0,0 1-6 0,0 0-10 16,0 3-11-16,2-2-5 0,-2 2-12 15,1 1-10-15,0 0-2 0,0 2-10 0,1 1-1 0,0 1-4 16,0-2 7-16,1 3-5 0,0 0 0 0,1 1-11 0,1 0 1 15,0-2-6-15,-1-3-4 0,2 2-1 16,0-2-3-16,4 3-2 0,-1-1-1 0,1-3 6 0,3 2 4 16,1-1 4-16,5-4-1 15,6 0-2-15,6-4-3 0,11-7-6 0,8-3 0 0,23-14-13 16,2-5-2-16,5-5-5 0,4-8 0 16,1-4-5-16,-1-2-5 0,0-3 0 0,-4 2-10 0,-2-2 8 15,-6 4-3-15,-7 3 1 0,-20 19 0 0,-3 1-2 0,-5 5-7 0,-13 6-22 16,-5 5-23-16,-5 1-40 15,-1 3-32-15,-3 1-16 0,-1 1-5 0,-5 4-30 16,-1-2-167-16,0 0-384 0,-14 14 171 0</inkml:trace>
  <inkml:trace contextRef="#ctx0" brushRef="#br0" timeOffset="1.21982E6">2727 6514 267 0,'-13'3'261'0,"1"3"-30"0,0 0-23 0,1 1-15 0,1 0-3 0,2-2-19 16,-2 3-11-16,2-1-11 0,0-1-13 15,2 1-6-15,-1 0-15 0,0 5-7 0,1-5-13 0,0 5-5 16,2 0-8-16,1-3-10 0,-1-1-8 16,3 1-3-16,-1-2-8 0,2 2-6 0,0-1-6 15,2-1 0-15,0 0-5 0,3 1-5 0,-1-3-1 16,6 2 6-16,3-3 6 0,2-3 4 0,9 1 1 0,6-4-3 16,14-3-5-16,25-13-1 0,6-5-8 0,6-9 1 15,4-6 0-15,10-9-5 0,2-2-1 16,8-6-7-16,-3 3-1 0,8-8-5 0,-6 4-14 15,-1 2-16-15,-6 2-10 0,-6 2-11 0,-6 6-6 16,-12 4-6-16,-9 5-15 0,-24 10-14 0,-4 6-14 0,-3-1-32 16,-9 7-34-16,-3 0-25 0,-1 1-64 15,-9 2-152-15,-1 1-433 0,-4 5 192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6-22T17:55:11.15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1688 2252 2 0,'0'0'219'0,"-4"-1"-7"0,4 1 6 16,-2-3-7-16,2 3-15 0,0 0-12 0,0 0-18 15,-1-3-9-15,1 3-15 0,0 0-8 0,0 0-12 16,0-3-6-16,0 3-11 16,0 0-6-16,0 0-11 0,0 0-7 0,0-3-5 0,0 3-7 15,0 0-5-15,0 0-5 0,0 0-1 0,0 0-2 16,0 0-8-16,0 0-3 0,0 0-3 0,0 0-4 15,0 0-4-15,0 0 2 0,0 0-8 16,0 0 0-16,0 0-2 0,0 0-4 0,0 0-4 0,0 0-5 0,0 0-3 16,0 0 1-16,0 0-1 0,-3 7 2 15,3-7-4-15,-3 5 1 0,3-3-1 16,-1 3 36-16,1-2-9 0,-3 3-2 0,2 2-4 0,-2 0 1 16,1 2-8-16,1 3 2 0,-2 0-1 0,2 1-4 15,-1 1-5-15,1 4 0 0,0 0 2 0,-2 1-3 16,1-2 2-16,-1 2-3 0,1-2-9 0,2-4 10 15,0 0-3-15,0-2-1 0,-3 1 1 16,3-1-6-16,0-3 1 0,0 0 0 0,0-1 1 16,0-1 0-16,0-1 0 0,0-2 0 0,0 4 1 15,-2-5-6-15,2 1-9 0,0-2-11 0,0 2-5 0,0-4-3 0,0 4-7 16,-1-2-4-16,1-2-7 0,0 3-11 0,0-3-12 16,0 0-12-16,0 0-9 0,0 0-27 0,-1 4-20 15,1-4-28-15,0 0-27 0,0 0-38 0,0 0-170 16,0 0-432-16,0 0 193 0</inkml:trace>
  <inkml:trace contextRef="#ctx0" brushRef="#br0" timeOffset="631.153">2009 2220 126 0,'0'0'234'0,"0"-4"-6"0,0 1-14 15,0 3-6-15,1-5-14 16,-1 5-11-16,0-4-19 0,0 0-14 0,0 1-13 16,0 1-15-16,0-2-2 0,2 1-4 0,-2-1-4 0,0 4-9 15,0-3-11-15,0 3-5 0,0-4-5 0,0 4-4 16,1-3-6-16,-1 3-3 0,0 0-11 0,0-3-12 15,0 3 4-15,0-5-10 0,0 5 1 0,0-4 3 16,0 4 1-16,-1-2-6 0,1 2 9 0,0 0-9 16,0 0 0-16,0-4-10 0,0 4 11 0,0 0-1 15,0 0-2-15,0 0-9 0,0 0 3 0,-2-4-3 16,2 4 1-16,0 0-11 0,0 0 2 0,0 0-6 16,0 0 1-16,0 0-6 0,0 0 1 0,0 0-8 15,0 0 4-15,0 0-3 0,0 0-1 0,0 0-3 16,0 0 3-16,0 0-5 0,0 0-9 0,-1 9 12 0,0-4 2 15,-1 2 0-15,2 1-2 0,-1 1 2 0,-1 5 0 16,1 1-3-16,0 4 3 0,-1 0-3 16,2 2 4-16,-3 0-4 0,1 0 1 15,-1 3 3-15,1-3 3 0,1 0-1 0,-2-1-3 16,0 1-7-16,3-1-17 0,0-1-13 0,-3-1-18 16,3-4-29-16,0-2-25 0,-1 0-31 0,1 0-36 15,0-2-43-15,0-1-65 0,-1-2-158 0,-1-1-476 0,2-2 211 16</inkml:trace>
  <inkml:trace contextRef="#ctx0" brushRef="#br0" timeOffset="1066.6715">1778 2244 82 0,'-4'-3'287'0,"4"3"-9"0,0-3-17 16,0 3-18-16,-3-3-23 0,3 3-17 0,-4 0-28 16,4 0-11-16,0 0-22 0,0 0-11 0,0 0-15 15,0 0-12-15,0 0-11 0,0 0-13 0,0 0-5 16,0 0-7-16,0 0-8 0,4 9 2 0,-1-5-3 16,-3-1-3-16,4 1 3 0,-1 1-13 0,1-1 0 15,-1 3 1-15,1 1 3 0,2 1-14 0,1 2 6 16,-2 1 1-16,3-1-6 0,0 2-5 0,2 5-11 15,1-2 4-15,-1 1 0 0,1 0-6 0,2 1-10 16,0-1-20-16,-1-1-30 0,1 0-33 16,1-1-36-16,-3-2-50 0,1-4-55 0,0-2-66 15,-2 0-153-15,1-4-471 0,-2 0 209 0</inkml:trace>
  <inkml:trace contextRef="#ctx0" brushRef="#br0" timeOffset="1996.9603">2203 2299 52 0,'0'-5'241'0,"0"5"-5"0,0-1-11 0,0 1-5 0,0 0-10 15,-4-2-16-15,4 2-10 0,-1-4-18 0,1 4-12 16,0 0-6-16,-6-2-8 0,6 2-8 0,-1-1-10 16,1 1-9-16,0 0-12 0,0 0-12 0,0 0-6 15,-6 0-13-15,6 0 0 0,0 0-7 0,-6 4-2 16,4 1-16-16,-3-4 11 0,1 4-2 0,1 0-3 16,-1 0-6-16,0 1-5 0,0-1 1 0,1 1-7 15,-3 1 6-15,3 1 3 0,1-1-4 0,-3 1 1 16,1 3-12-16,1-2 0 0,1 0-2 0,-3-1-5 15,5 2 3-15,-1-1-3 0,1 0-1 16,0 1-8-16,1-1 2 0,1-2 2 0,-1 0-4 16,3 2 4-16,-1-3-7 0,1 1-4 0,2 0 3 15,-2-2-7-15,3 1-5 0,0-2-2 0,0 0-7 16,0-1-4-16,0-1 0 0,-1-2-5 0,1 0 7 16,4 0-1-16,-4-2 1 0,1-1 2 0,-3 0 0 15,2-2-2-15,0 0 3 0,0-1 1 0,0-1 4 16,-3-2 2-16,2 2-3 0,-6-2 6 0,6-4 5 15,-5-1 4-15,1 3-1 0,-1-4 0 0,-1 2 10 16,0-5-4-16,-3 4-2 0,0-1-3 0,-1 1 2 0,1 0-6 16,-1 1 2-16,-3 3 1 15,4 2-4-15,-1 4-5 0,1-1-9 0,0-1-18 0,-1 2-18 16,1 4-28-16,-1 0-31 0,4 0-25 0,0 0-29 16,-13 4-33-16,11-1-30 0,-1 4-42 0,-1 0-150 15,-1 2-450-15,5-2 200 0</inkml:trace>
  <inkml:trace contextRef="#ctx0" brushRef="#br0" timeOffset="2347.9737">2472 2258 48 0,'0'-5'340'0,"0"5"-17"0,0-4-17 0,0 4-19 0,0-2-9 16,0 2-24-16,-1-3-22 0,1 3-25 0,0 0-19 16,0 0-27-16,1-3-18 0,-1 3-10 0,0 0-13 15,0 0-23-15,0 0-10 0,0 0-6 0,0 0-11 16,0 11-4-16,-1-4-4 0,2 0-4 0,-2 2-7 15,1 1-6-15,0 2-11 0,-2 2 7 0,2 3-6 0,-4 0 0 16,3-4-11-16,-3 5-2 0,2 1-6 0,1-1 6 16,-2-2-11-16,2 2-6 0,-2-3-21 0,2 1-26 0,-1-2-15 15,1-1-22 1,-1 0-34-16,-1-2-26 0,2 1-20 0,2-4-38 0,-1 1-42 16,0-2-235-16,0-3-513 0,-1 0 228 0</inkml:trace>
  <inkml:trace contextRef="#ctx0" brushRef="#br0" timeOffset="2665.5217">2361 2284 148 0,'0'0'259'0,"-1"-3"-21"0,1 3-21 0,-2-3-25 0,2 3-18 15,0 0-20-15,0 0-15 0,0 0-16 0,3-3-8 0,-3 3-19 16,4-1-12-16,2 1-19 0,0-1-18 0,3 1-8 16,-1 0-22-16,5-2-14 0,0 1-18 0,1 0-14 15,2-1-20-15,-3 1-12 16,1 0-15-16,0-1 4 0,0-1-26 0,0 1-2 15,-1-1-4-15,0 2-7 0,0-1 2 0,-3 2-3 16,-2-1-84-16,-1-1-212 0,-1 4 94 0</inkml:trace>
  <inkml:trace contextRef="#ctx0" brushRef="#br0" timeOffset="3025.9939">2621 2249 244 0,'2'2'31'0,"-2"-2"19"0,0 0 22 0,0 0 12 16,0 0 12-16,0 0 8 0,0 0 13 0,0 0 8 16,0 0 13-16,7 0-3 0,-7 0 7 0,0 0-1 15,0 0 0-15,0 0-2 16,0 0-1-16,0 0-6 0,0 0-3 0,0 0-4 15,0 0-10-15,0 0-5 0,0 0-8 0,-1 3-16 16,1-3-9-16,0 0-7 0,0 0-8 0,0 0-13 16,0 0 1-16,0 5-8 0,0-1 1 0,0 0 1 15,0 4 1-15,0-1 2 0,-2 5-1 0,1-2-3 16,0 1-4-16,-1 2-14 0,2 1 17 16,-2 0-2-16,-1 5-3 0,1-1-5 0,2 2 1 0,-3-1-5 15,3-4-3-15,-1-2-5 0,0 0 6 0,-1 0-10 16,2-3 1-16,0-1 2 0,-3 0-8 0,3 0 8 0,0 0-6 15,0-3 0-15,0 0 0 0,0-1-1 0,0 0-3 16,0-2 6-16,0 0-5 0,2-1 7 0,-1 1-4 16,-1-3 5-16,4 1-6 15,-1 0 2-15,-3-1-1 0,7 0 4 0,-2 0-7 0,-5 0 0 16,11-1-17-16,-3-2 13 0,-1 2 4 0,1-1-7 16,0-1-5-16,0 2-5 0,2-2-6 0,-1-1-20 15,0 1-6-15,5 1-22 0,-6-2-12 0,1 0-14 0,1 0-16 16,-3 3-17-16,2-4-18 0,-4 1-25 15,2 0-43-15,1-2-40 0,-4 2-200 0,-2-1-483 16,0 1 214-16</inkml:trace>
  <inkml:trace contextRef="#ctx0" brushRef="#br0" timeOffset="3244.7217">2608 2260 15 0,'8'-5'171'0,"-1"3"-22"0,0 0-27 16,2 0-27-16,1 0-37 0,4-1-29 0,0-1-9 15,-4 2-16-15,4-1-22 0,-4 1-24 0,0 1-59 0,-1 1-109 16,-5-1 49-16</inkml:trace>
  <inkml:trace contextRef="#ctx0" brushRef="#br0" timeOffset="3455.4961">2640 2391 61 0,'-1'3'253'15,"1"-3"-14"-15,0 0-23 0,0 0-22 0,0 0-21 16,0 0-23-16,0 0-23 0,0 0-24 0,12-3-30 16,-7 1-29-16,4-1-29 0,0 1-40 15,3-4-30-15,0 4-40 0,1-3-34 0,0 0-95 0,0 0-243 16,-2-1 107-16</inkml:trace>
  <inkml:trace contextRef="#ctx0" brushRef="#br0" timeOffset="4035.4921">3018 2262 165 0,'0'0'277'15,"0"0"-20"-15,-3-3-18 0,3 3-25 0,0 0-20 16,-2-2-24-16,2 2-14 0,0 0-22 0,0 0-12 16,0 0-15-16,0 0-8 0,0 0-10 0,-5 8-7 15,3-7-13-15,0 2-3 0,-1-1-6 0,3-2-9 0,-1 6-4 16,0-4-2-16,1-2-13 0,0 4-9 0,0-4-6 15,1 4-4-15,-1-4-1 0,1 3 0 0,-1-3 1 16,5 1-2-16,-5-1-2 0,0 0 0 0,0 0 1 16,0 0 5-16,8-6 0 0,-5 2 21 0,0 0 10 15,-3 1 1-15,2-1-1 0,-1 0 1 0,-1-2 16 16,1 1-7-16,-2 1-1 16,2-1-1-16,-3 0-5 0,1 1-4 0,0-1 7 15,1 2-4-15,-2 2-8 0,2 1-8 0,-3-5-15 0,0 4 3 16,3 1-30-16,-5-2-25 0,5 2-36 0,0 0-31 15,-12 8-46-15,8-4-46 0,0-1-40 0,1 3-232 16,-1 0-505-16,1-2 225 0</inkml:trace>
  <inkml:trace contextRef="#ctx0" brushRef="#br0" timeOffset="4508.8399">2990 2507 42 0,'0'0'262'0,"0"0"-19"0,0 0-16 16,0 0-22-16,-3 3-19 0,3-3-22 0,-2 2-16 0,1 0-15 16,1-2-15-16,-2 4-10 0,0-1-10 0,2-3-16 15,1 4-16-15,-1-4-14 0,0 6-17 0,1-5-14 16,0 1-16-16,-1-2-4 0,1 4 2 0,1-2-1 15,-2-2-1-15,5 2 3 16,-5-2 0-16,4 1-2 0,-4-1 9 0,4 1 7 16,-4-1 17-16,4 1 17 0,-4-1 21 0,0 0 16 15,2 1 16-15,-2-1 8 0,0 0 8 0,1 3-2 16,-1-3-9-16,0 0-5 0,0 0-5 0,0 0-8 16,0 0-15-16,0 0-5 0,0 0-6 0,-10 0-9 15,10 0-6-15,-5 1-5 0,5-1-3 0,0 0-7 16,0 0-5-16,0 0-21 0,-3 3-13 0,3-3-20 15,0 0-11-15,0 0-6 0,0 0 1 0,0 0 0 16,0 0-7-16,0 0-4 0,12-4-7 0,-12 4 8 0,7 0 6 16,-4-2 7-16,-3 2 2 0,5 0 9 0,-5 0 10 15,0 0 10-15,5-1 10 0,-3-1 9 0,-2 2 0 16,0 0 5-16,1-3 0 0,-1 3-2 0,-1-4-5 16,1 4-11-16,0 0-17 0,-2-4-19 0,2 4-19 15,-3-2-41-15,3 2-46 0,-5-7-57 0,2 4-73 16,-1 0-163-16,1-1-468 0,1 0 208 0</inkml:trace>
  <inkml:trace contextRef="#ctx0" brushRef="#br0" timeOffset="4807.3376">3084 2411 242 0,'0'0'287'0,"0"0"-21"0,0 0-17 0,0 0-26 16,0 0-22-16,0 0-21 0,0 0-19 0,5 5-17 16,1-5-11-16,-2 0-26 0,2 0-14 0,3 0-21 15,1-1-11-15,3-1-11 0,-3 2-8 0,1-1-3 16,-2 1-7-16,0-1-2 0,-1 1 4 0,-2-2-8 16,0 2 5-16,-2 0 4 0,-4 0 14 0,6 1 6 15,-6-1 9-15,6-1 0 0,-6 1-9 0,0 0 1 0,0 0-4 16,0 0-11-16,0 0-2 0,0 0-9 0,0 0-21 15,0 0-41-15,0 0-43 0,0 0-53 0,0 0-65 16,0 0-75-16,0 0-158 0,-20 0-462 0,20 0 204 16</inkml:trace>
  <inkml:trace contextRef="#ctx0" brushRef="#br0" timeOffset="6195.0746">1771 2785 78 0,'-4'-1'160'0,"4"1"-4"0,0 0-6 0,-7 1-13 0,7-1-2 15,0 0-15-15,0 0-10 0,0 0-5 0,-6-2-2 16,6 2-5-16,0 0-10 0,-6 2-4 15,6-2-7-15,0 0-8 0,0 0-3 16,0 0-4-16,0 0 1 0,0 0-7 0,-1 0 2 0,1 0-3 16,0 0 0-16,0 0 0 0,0 0 4 0,0 0-3 15,0 0 1-15,0 0-1 0,0 0-2 0,0 0-4 16,0 0 2-16,0 0-6 0,0 0-5 16,0 0-4-16,0 0-3 0,0 0 2 0,0 0-8 0,0 0 0 15,0 0 1-15,20 0 6 0,-9 0-2 0,3-1 1 16,6 0-2-16,4-1-1 0,4 0 0 15,2 1-4-15,9-1 2 0,5 0-7 0,-2 2 3 16,4-2 1-16,-2 1-8 0,1 0-3 0,-1-3-7 0,2 3-3 16,-2 1-3-16,0 0-8 0,-4-2-8 0,0 1-1 0,-12-1 0 15,0 2-1-15,-2 0-6 0,-3-1 1 0,-1-1-1 16,-6 1 7-16,0 1-3 0,-5-1 7 0,-1 1-1 16,-3-1 3-16,0 0 2 15,-4 1 9-15,-3 0 8 0,9 0 9 0,-9 0 2 16,5-1 4-16,-5 1-4 0,3-2 0 0,-3 2-1 15,0 0-4-15,4 4-5 0,-4-4-2 0,0 0-4 16,0 0-13-16,0 0-16 0,0 0-20 0,6-2-23 16,-6 2-28-16,0 0-37 0,0 0-25 0,0 0-28 0,0 0-14 15,0 0-175-15,0 0-405 0,0 0 179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2555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6756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4887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045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826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981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81327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67618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6543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89228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578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3396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27400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81670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07134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95521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9694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1210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8961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5794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0059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5136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390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2939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3.xml"/><Relationship Id="rId5" Type="http://schemas.openxmlformats.org/officeDocument/2006/relationships/image" Target="../media/image20.emf"/><Relationship Id="rId4" Type="http://schemas.openxmlformats.org/officeDocument/2006/relationships/customXml" Target="../ink/ink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emf"/><Relationship Id="rId5" Type="http://schemas.openxmlformats.org/officeDocument/2006/relationships/customXml" Target="../ink/ink14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emf"/><Relationship Id="rId5" Type="http://schemas.openxmlformats.org/officeDocument/2006/relationships/customXml" Target="../ink/ink15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emf"/><Relationship Id="rId5" Type="http://schemas.openxmlformats.org/officeDocument/2006/relationships/customXml" Target="../ink/ink16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emf"/><Relationship Id="rId5" Type="http://schemas.openxmlformats.org/officeDocument/2006/relationships/customXml" Target="../ink/ink1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emf"/><Relationship Id="rId5" Type="http://schemas.openxmlformats.org/officeDocument/2006/relationships/customXml" Target="../ink/ink18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emf"/><Relationship Id="rId5" Type="http://schemas.openxmlformats.org/officeDocument/2006/relationships/customXml" Target="../ink/ink19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emf"/><Relationship Id="rId4" Type="http://schemas.openxmlformats.org/officeDocument/2006/relationships/customXml" Target="../ink/ink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2.xml"/><Relationship Id="rId5" Type="http://schemas.openxmlformats.org/officeDocument/2006/relationships/image" Target="../media/image210.emf"/><Relationship Id="rId4" Type="http://schemas.openxmlformats.org/officeDocument/2006/relationships/customXml" Target="../ink/ink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5" Type="http://schemas.openxmlformats.org/officeDocument/2006/relationships/image" Target="../media/image150.emf"/><Relationship Id="rId4" Type="http://schemas.openxmlformats.org/officeDocument/2006/relationships/customXml" Target="../ink/ink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4.xml"/><Relationship Id="rId5" Type="http://schemas.openxmlformats.org/officeDocument/2006/relationships/image" Target="../media/image310.emf"/><Relationship Id="rId4" Type="http://schemas.openxmlformats.org/officeDocument/2006/relationships/customXml" Target="../ink/ink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7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6.xml"/><Relationship Id="rId5" Type="http://schemas.openxmlformats.org/officeDocument/2006/relationships/image" Target="../media/image60.emf"/><Relationship Id="rId4" Type="http://schemas.openxmlformats.org/officeDocument/2006/relationships/customXml" Target="../ink/ink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8.xml"/><Relationship Id="rId5" Type="http://schemas.openxmlformats.org/officeDocument/2006/relationships/image" Target="../media/image70.emf"/><Relationship Id="rId4" Type="http://schemas.openxmlformats.org/officeDocument/2006/relationships/customXml" Target="../ink/ink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9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0.xml"/><Relationship Id="rId5" Type="http://schemas.openxmlformats.org/officeDocument/2006/relationships/image" Target="../media/image80.emf"/><Relationship Id="rId4" Type="http://schemas.openxmlformats.org/officeDocument/2006/relationships/customXml" Target="../ink/ink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.xml"/><Relationship Id="rId5" Type="http://schemas.openxmlformats.org/officeDocument/2006/relationships/image" Target="../media/image160.emf"/><Relationship Id="rId4" Type="http://schemas.openxmlformats.org/officeDocument/2006/relationships/customXml" Target="../ink/ink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customXml" Target="../ink/ink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8.xml"/><Relationship Id="rId5" Type="http://schemas.openxmlformats.org/officeDocument/2006/relationships/image" Target="../media/image180.emf"/><Relationship Id="rId4" Type="http://schemas.openxmlformats.org/officeDocument/2006/relationships/customXml" Target="../ink/ink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0.xml"/><Relationship Id="rId5" Type="http://schemas.openxmlformats.org/officeDocument/2006/relationships/image" Target="../media/image190.emf"/><Relationship Id="rId4" Type="http://schemas.openxmlformats.org/officeDocument/2006/relationships/customXml" Target="../ink/ink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emf"/><Relationship Id="rId4" Type="http://schemas.openxmlformats.org/officeDocument/2006/relationships/customXml" Target="../ink/ink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301799" y="272451"/>
            <a:ext cx="3184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Cambria"/>
                <a:ea typeface="Cambria"/>
                <a:cs typeface="Times New Roman"/>
                <a:sym typeface="Cambria"/>
              </a:rPr>
              <a:t>Compiler Design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40327" y="836744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u="sng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Today’s Class Topics</a:t>
            </a:r>
            <a:endParaRPr lang="en-US" u="sng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r>
              <a:rPr lang="en-US" sz="1200" dirty="0" smtClean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-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LALR(1) Parsing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-S/R and R/R Conflict</a:t>
            </a:r>
          </a:p>
          <a:p>
            <a:r>
              <a:rPr lang="en-US" sz="12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-How to Test </a:t>
            </a:r>
            <a:r>
              <a:rPr lang="en-US" sz="1200" dirty="0" smtClean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CLR(1) </a:t>
            </a:r>
            <a:r>
              <a:rPr lang="en-US" sz="12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and </a:t>
            </a:r>
            <a:r>
              <a:rPr lang="en-US" sz="1200" dirty="0" smtClean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LALR(1</a:t>
            </a:r>
            <a:r>
              <a:rPr lang="en-US" sz="12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) Grammar etc</a:t>
            </a:r>
            <a:r>
              <a:rPr lang="en-US" sz="1200" dirty="0" smtClean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.</a:t>
            </a:r>
          </a:p>
          <a:p>
            <a:r>
              <a:rPr lang="en-US" sz="1200" dirty="0" smtClean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-Relationship amongst LL(1), LR(0), SLR(1), CLR(1) and LALR(1)</a:t>
            </a:r>
          </a:p>
          <a:p>
            <a:r>
              <a:rPr lang="en-US" sz="1200" dirty="0" smtClean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-YACC Tool</a:t>
            </a:r>
          </a:p>
          <a:p>
            <a:r>
              <a:rPr lang="en-US" sz="1200" dirty="0" smtClean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-SDT</a:t>
            </a:r>
            <a:endParaRPr lang="en-US" sz="12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1798560" y="1338480"/>
              <a:ext cx="408960" cy="2840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91720" y="1329840"/>
                <a:ext cx="423720" cy="29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43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301799" y="272451"/>
            <a:ext cx="3184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Cambria"/>
                <a:ea typeface="Cambria"/>
                <a:cs typeface="Times New Roman"/>
                <a:sym typeface="Cambria"/>
              </a:rPr>
              <a:t>Compiler Design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686160" y="786960"/>
              <a:ext cx="4796640" cy="6919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8240" y="781560"/>
                <a:ext cx="4815360" cy="70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283320" y="345240"/>
              <a:ext cx="8593920" cy="44618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6480" y="336240"/>
                <a:ext cx="8608320" cy="447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494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301799" y="272451"/>
            <a:ext cx="3184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Cambria"/>
                <a:ea typeface="Cambria"/>
                <a:cs typeface="Times New Roman"/>
                <a:sym typeface="Cambria"/>
              </a:rPr>
              <a:t>Compiler Design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78" y="744575"/>
            <a:ext cx="3314700" cy="24098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631440" y="1216800"/>
              <a:ext cx="8069400" cy="17154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4960" y="1210680"/>
                <a:ext cx="8082720" cy="172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007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301799" y="272451"/>
            <a:ext cx="3184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Cambria"/>
                <a:ea typeface="Cambria"/>
                <a:cs typeface="Times New Roman"/>
                <a:sym typeface="Cambria"/>
              </a:rPr>
              <a:t>Compiler Design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96" y="744575"/>
            <a:ext cx="5905500" cy="22669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677160" y="1034280"/>
              <a:ext cx="617400" cy="8006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3920" y="1028880"/>
                <a:ext cx="627120" cy="81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825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301799" y="272451"/>
            <a:ext cx="3184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Cambria"/>
                <a:ea typeface="Cambria"/>
                <a:cs typeface="Times New Roman"/>
                <a:sym typeface="Cambria"/>
              </a:rPr>
              <a:t>Compiler Design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9" y="744575"/>
            <a:ext cx="5583473" cy="34861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503280" y="719640"/>
              <a:ext cx="5439240" cy="27943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6440" y="710640"/>
                <a:ext cx="5455440" cy="281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017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301799" y="272451"/>
            <a:ext cx="3184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Cambria"/>
                <a:ea typeface="Cambria"/>
                <a:cs typeface="Times New Roman"/>
                <a:sym typeface="Cambria"/>
              </a:rPr>
              <a:t>Compiler Design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171" y="672561"/>
            <a:ext cx="5886450" cy="33432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385560" y="734400"/>
              <a:ext cx="4833360" cy="33195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9440" y="729360"/>
                <a:ext cx="4848840" cy="333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304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301799" y="272451"/>
            <a:ext cx="3184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Cambria"/>
                <a:ea typeface="Cambria"/>
                <a:cs typeface="Times New Roman"/>
                <a:sym typeface="Cambria"/>
              </a:rPr>
              <a:t>Compiler Design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84" y="833437"/>
            <a:ext cx="5586071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301799" y="272451"/>
            <a:ext cx="3184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Cambria"/>
                <a:ea typeface="Cambria"/>
                <a:cs typeface="Times New Roman"/>
                <a:sym typeface="Cambria"/>
              </a:rPr>
              <a:t>Compiler Design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574" y="744575"/>
            <a:ext cx="5678544" cy="386898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649800" y="760680"/>
              <a:ext cx="7060680" cy="38055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2240" y="754920"/>
                <a:ext cx="7071840" cy="381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541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301799" y="272451"/>
            <a:ext cx="3184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Cambria"/>
                <a:ea typeface="Cambria"/>
                <a:cs typeface="Times New Roman"/>
                <a:sym typeface="Cambria"/>
              </a:rPr>
              <a:t>Compiler Design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73" y="824352"/>
            <a:ext cx="5800725" cy="24288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751680" y="1456560"/>
              <a:ext cx="2437560" cy="17362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6280" y="1450440"/>
                <a:ext cx="2449800" cy="175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70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301799" y="272451"/>
            <a:ext cx="3184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Cambria"/>
                <a:ea typeface="Cambria"/>
                <a:cs typeface="Times New Roman"/>
                <a:sym typeface="Cambria"/>
              </a:rPr>
              <a:t>Compiler Design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1700" y="672561"/>
            <a:ext cx="63434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Syntax Directed Translation(SDT): 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grammar with semantic rule is called as SDT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798480" y="276480"/>
              <a:ext cx="3781800" cy="11876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4520" y="267480"/>
                <a:ext cx="3795480" cy="120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007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301799" y="272451"/>
            <a:ext cx="3184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Cambria"/>
                <a:ea typeface="Cambria"/>
                <a:cs typeface="Times New Roman"/>
                <a:sym typeface="Cambria"/>
              </a:rPr>
              <a:t>Compiler Design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47200" y="819000"/>
              <a:ext cx="6712200" cy="20653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9640" y="814320"/>
                <a:ext cx="6728400" cy="20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514440" y="442080"/>
              <a:ext cx="7763400" cy="41590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6520" y="431280"/>
                <a:ext cx="7774560" cy="417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290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301799" y="272451"/>
            <a:ext cx="3184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Cambria"/>
                <a:ea typeface="Cambria"/>
                <a:cs typeface="Times New Roman"/>
                <a:sym typeface="Cambria"/>
              </a:rPr>
              <a:t>Compiler Design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99400" y="711000"/>
              <a:ext cx="7407360" cy="20808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1120" y="701640"/>
                <a:ext cx="7425000" cy="20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523440" y="1012320"/>
              <a:ext cx="8326440" cy="36864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5880" y="1006200"/>
                <a:ext cx="8341560" cy="369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560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301799" y="272451"/>
            <a:ext cx="3184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Cambria"/>
                <a:ea typeface="Cambria"/>
                <a:cs typeface="Times New Roman"/>
                <a:sym typeface="Cambria"/>
              </a:rPr>
              <a:t>Compiler Design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728280" y="791640"/>
              <a:ext cx="5573880" cy="18788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0360" y="786240"/>
                <a:ext cx="5591160" cy="18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575280" y="919080"/>
              <a:ext cx="7654680" cy="32144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9520" y="912240"/>
                <a:ext cx="7667640" cy="322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31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301799" y="272451"/>
            <a:ext cx="3184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Cambria"/>
                <a:ea typeface="Cambria"/>
                <a:cs typeface="Times New Roman"/>
                <a:sym typeface="Cambria"/>
              </a:rPr>
              <a:t>Compiler Design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14440" y="812520"/>
              <a:ext cx="3533040" cy="25808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5440" y="806040"/>
                <a:ext cx="3552120" cy="259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1183680" y="483480"/>
              <a:ext cx="7212600" cy="40953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76480" y="475920"/>
                <a:ext cx="7227360" cy="411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342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301799" y="272451"/>
            <a:ext cx="3184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Cambria"/>
                <a:ea typeface="Cambria"/>
                <a:cs typeface="Times New Roman"/>
                <a:sym typeface="Cambria"/>
              </a:rPr>
              <a:t>Compiler Design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658440" y="814320"/>
              <a:ext cx="3239280" cy="1983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9440" y="808200"/>
                <a:ext cx="3258000" cy="19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1873080" y="814680"/>
              <a:ext cx="4989960" cy="33685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64800" y="808920"/>
                <a:ext cx="5008320" cy="338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939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301799" y="272451"/>
            <a:ext cx="3184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Cambria"/>
                <a:ea typeface="Cambria"/>
                <a:cs typeface="Times New Roman"/>
                <a:sym typeface="Cambria"/>
              </a:rPr>
              <a:t>Compiler Design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726840" y="848880"/>
              <a:ext cx="3213360" cy="15912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8560" y="842040"/>
                <a:ext cx="3231000" cy="160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861480" y="798120"/>
              <a:ext cx="7168680" cy="38581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3560" y="795240"/>
                <a:ext cx="7183080" cy="386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209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103545" y="1802777"/>
            <a:ext cx="2672526" cy="675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5000"/>
              </a:lnSpc>
              <a:buSzPts val="3700"/>
            </a:pPr>
            <a:r>
              <a:rPr lang="en-IN" sz="3600" dirty="0">
                <a:solidFill>
                  <a:srgbClr val="2F8D46"/>
                </a:solidFill>
                <a:latin typeface="Oswald"/>
                <a:ea typeface="Oswald"/>
                <a:cs typeface="Oswald"/>
                <a:sym typeface="Oswald"/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126167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301799" y="272451"/>
            <a:ext cx="3184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Cambria"/>
                <a:ea typeface="Cambria"/>
                <a:cs typeface="Times New Roman"/>
                <a:sym typeface="Cambria"/>
              </a:rPr>
              <a:t>Compiler Design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82840" y="796680"/>
              <a:ext cx="5123880" cy="2426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3840" y="788400"/>
                <a:ext cx="5142960" cy="244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1782720" y="1392480"/>
              <a:ext cx="3622680" cy="18324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75160" y="1383120"/>
                <a:ext cx="3638160" cy="184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926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301799" y="272451"/>
            <a:ext cx="3184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Cambria"/>
                <a:ea typeface="Cambria"/>
                <a:cs typeface="Times New Roman"/>
                <a:sym typeface="Cambria"/>
              </a:rPr>
              <a:t>Compiler Design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1930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301799" y="272451"/>
            <a:ext cx="3184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Cambria"/>
                <a:ea typeface="Cambria"/>
                <a:cs typeface="Times New Roman"/>
                <a:sym typeface="Cambria"/>
              </a:rPr>
              <a:t>Compiler Design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159" y="744575"/>
            <a:ext cx="5708523" cy="38576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2445120" y="1301040"/>
              <a:ext cx="3184920" cy="33519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40800" y="1296720"/>
                <a:ext cx="3198600" cy="337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275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301799" y="272451"/>
            <a:ext cx="3184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Cambria"/>
                <a:ea typeface="Cambria"/>
                <a:cs typeface="Times New Roman"/>
                <a:sym typeface="Cambria"/>
              </a:rPr>
              <a:t>Compiler Design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98240" y="702720"/>
              <a:ext cx="7032240" cy="37882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0320" y="694080"/>
                <a:ext cx="7048440" cy="38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347040" y="716400"/>
              <a:ext cx="7860600" cy="38790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0920" y="711720"/>
                <a:ext cx="7877160" cy="388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936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301799" y="272451"/>
            <a:ext cx="3184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Cambria"/>
                <a:ea typeface="Cambria"/>
                <a:cs typeface="Times New Roman"/>
                <a:sym typeface="Cambria"/>
              </a:rPr>
              <a:t>Compiler Design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90040" y="774720"/>
              <a:ext cx="566640" cy="228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1760" y="765720"/>
                <a:ext cx="58284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354240" y="533880"/>
              <a:ext cx="8385120" cy="40953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7400" y="525240"/>
                <a:ext cx="8398440" cy="411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23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301799" y="272451"/>
            <a:ext cx="3184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Cambria"/>
                <a:ea typeface="Cambria"/>
                <a:cs typeface="Times New Roman"/>
                <a:sym typeface="Cambria"/>
              </a:rPr>
              <a:t>Compiler Design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54680" y="842400"/>
              <a:ext cx="7323120" cy="9295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6400" y="832680"/>
                <a:ext cx="7333920" cy="94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056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301799" y="272451"/>
            <a:ext cx="3184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Cambria"/>
                <a:ea typeface="Cambria"/>
                <a:cs typeface="Times New Roman"/>
                <a:sym typeface="Cambria"/>
              </a:rPr>
              <a:t>Compiler Design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6305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1609</TotalTime>
  <Words>105</Words>
  <Application>Microsoft Office PowerPoint</Application>
  <PresentationFormat>On-screen Show (16:9)</PresentationFormat>
  <Paragraphs>33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Cambria</vt:lpstr>
      <vt:lpstr>Arial</vt:lpstr>
      <vt:lpstr>Oswald</vt:lpstr>
      <vt:lpstr>Times New Roman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Shailendra Singh</dc:creator>
  <cp:lastModifiedBy>Shailendra Singh</cp:lastModifiedBy>
  <cp:revision>68</cp:revision>
  <dcterms:modified xsi:type="dcterms:W3CDTF">2024-08-30T14:35:43Z</dcterms:modified>
</cp:coreProperties>
</file>